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89F61-22FE-49AF-B04F-0462DF200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E9C5DF-8117-41DF-A917-9A599D17A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5F0FD8-3716-4D64-ACAF-09E7C077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C0A9-2F69-4594-ADEC-0A7F4E87F5C2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D79827-D0D8-48EC-A835-E9D0EA22F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A5FFCA-B5F8-4C78-B1A9-5E6E0450A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9A7F-FBD2-4C6F-BA97-8397F1EA8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88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A8E50D-CE71-4D39-AD25-C04AA2A86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0AD4560-DF08-42C6-93D4-1298593BF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9DE6B3-77F8-4222-9BF4-21BE8CCD5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C0A9-2F69-4594-ADEC-0A7F4E87F5C2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A15C5D-4E97-48E2-87F3-174C87411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24A263-D918-48CE-BA1A-8573199B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9A7F-FBD2-4C6F-BA97-8397F1EA8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49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0FD3ADB-E4A3-4F36-B579-78D29E8D3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0DA1025-A272-4FE2-A568-09DAA0134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871CD7-5501-4D12-AA5A-9F33EAD0B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C0A9-2F69-4594-ADEC-0A7F4E87F5C2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D1F29D-5414-4480-9B81-67035350C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F0F9A3-52A7-4BE9-8585-AB105B08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9A7F-FBD2-4C6F-BA97-8397F1EA8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22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A7E11C-7CBA-4F8D-83FC-C5E079D77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1F68B4-9990-49EE-B67F-93B09F35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E0D3B0-400E-455F-B502-AB592E878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C0A9-2F69-4594-ADEC-0A7F4E87F5C2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C4FD2D-571C-455C-9A94-7D9E5A7EE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EE66F6-3BFE-45EE-9B2F-00D79DFA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9A7F-FBD2-4C6F-BA97-8397F1EA8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96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AE051E-0532-4818-9544-56155C559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1A92E8-F9B1-4D12-B377-94414AC1C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B495CA-45C8-422B-A89E-6C01049BD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C0A9-2F69-4594-ADEC-0A7F4E87F5C2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D164DD-CE34-460D-BF70-33C5D3579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3A834D-EE6D-4DE9-9DE9-F6778C6E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9A7F-FBD2-4C6F-BA97-8397F1EA8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298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5AE62F-4FE8-4728-A2D2-98C5105F0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EF220E-39BC-4A2D-A990-05EA16E9A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2EB2DA-FF48-47A0-976D-20CFC71C0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4D78C2-CD47-494D-BF15-8FE7ACC8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C0A9-2F69-4594-ADEC-0A7F4E87F5C2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15B4D9-2F25-4921-893F-C85CF787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614332-F4DF-4101-9304-225AE9645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9A7F-FBD2-4C6F-BA97-8397F1EA8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56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7F641F-826E-4482-ABD5-0D8C3E4D5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AA485C-CA0F-425D-AC9D-E05B919A7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C7DBCC0-D560-4E6A-BCEB-F5BC87492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E77326D-8EFD-4760-B45F-177235D6C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76713B0-3E27-4CA8-97F7-7A2B6E8C8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D594CB9-2288-448B-AE0A-82BC398ED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C0A9-2F69-4594-ADEC-0A7F4E87F5C2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A5AF5BD-2DB1-45B9-8DA6-879241F6B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EEFD24F-DA70-42F9-9C59-4D558545F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9A7F-FBD2-4C6F-BA97-8397F1EA8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45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4F10ED-2CE7-41B2-830F-66A8364F7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BE8AA80-1ACA-4C22-97A3-09C4AD50F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C0A9-2F69-4594-ADEC-0A7F4E87F5C2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CFF4D81-213F-4258-AE0B-706C6A47E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F2BAF8-4EC4-400E-9BA9-D5CE91BD5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9A7F-FBD2-4C6F-BA97-8397F1EA8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595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1DBF98B-8667-4892-BA07-62430693E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C0A9-2F69-4594-ADEC-0A7F4E87F5C2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053B0F5-934B-40B3-902A-4CF4B2B6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52E75F-BEF9-47ED-8199-A2EABCDCA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9A7F-FBD2-4C6F-BA97-8397F1EA8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02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DF3514-F664-413B-B023-992536C56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B75B6F-4F1F-4522-9623-5C6300C96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7E02C5E-413B-4362-9122-52EAD1820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53580C-9F56-44CA-8C0E-6C756D930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C0A9-2F69-4594-ADEC-0A7F4E87F5C2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D991D5-FCD2-44AA-9DEE-EF8E266B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C2CD02-A2B0-4029-BA97-90E33A984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9A7F-FBD2-4C6F-BA97-8397F1EA8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32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9B5549-33A3-4F01-821C-440FD96AB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7A5A806-6B76-44D6-851C-49D1453B59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3A194C-6D13-4773-9A45-C84B198E9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91F793-2B21-4701-AC76-4CF0ABDAF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C0A9-2F69-4594-ADEC-0A7F4E87F5C2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D80D96-5E67-48B2-9DFC-255338BCF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E881556-2577-4A61-98BD-AD2DA9E7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9A7F-FBD2-4C6F-BA97-8397F1EA8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595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6A485D-5DB2-4CD5-A118-2E57A359B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872239-5561-4311-A044-CD9CE2730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9E6418-8D4B-4D50-91C8-1C27F08A1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DC0A9-2F69-4594-ADEC-0A7F4E87F5C2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A9BD00-F9EB-48D8-AACD-2BC77EBB8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ACAE39-E862-4E81-9470-44187ED6B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19A7F-FBD2-4C6F-BA97-8397F1EA8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433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Овал 15">
            <a:extLst>
              <a:ext uri="{FF2B5EF4-FFF2-40B4-BE49-F238E27FC236}">
                <a16:creationId xmlns:a16="http://schemas.microsoft.com/office/drawing/2014/main" id="{CFF2EAC4-ACB1-42D3-9AA0-8666157F7403}"/>
              </a:ext>
            </a:extLst>
          </p:cNvPr>
          <p:cNvSpPr/>
          <p:nvPr/>
        </p:nvSpPr>
        <p:spPr>
          <a:xfrm>
            <a:off x="7634181" y="2210683"/>
            <a:ext cx="4219051" cy="4083791"/>
          </a:xfrm>
          <a:prstGeom prst="ellipse">
            <a:avLst/>
          </a:prstGeom>
          <a:noFill/>
          <a:ln w="76200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 descr="Кофе">
            <a:extLst>
              <a:ext uri="{FF2B5EF4-FFF2-40B4-BE49-F238E27FC236}">
                <a16:creationId xmlns:a16="http://schemas.microsoft.com/office/drawing/2014/main" id="{D92431AF-556C-4294-86F1-E04A6869B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1123" y="92278"/>
            <a:ext cx="686499" cy="6864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5A76C8-158C-4154-AE45-EB1F8A54AA1C}"/>
              </a:ext>
            </a:extLst>
          </p:cNvPr>
          <p:cNvSpPr txBox="1"/>
          <p:nvPr/>
        </p:nvSpPr>
        <p:spPr>
          <a:xfrm>
            <a:off x="897622" y="314587"/>
            <a:ext cx="33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70AD47"/>
                </a:solidFill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Жасминовый дракон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25A0C-7BA2-4BEA-A473-3C1462A97F03}"/>
              </a:ext>
            </a:extLst>
          </p:cNvPr>
          <p:cNvSpPr txBox="1"/>
          <p:nvPr/>
        </p:nvSpPr>
        <p:spPr>
          <a:xfrm>
            <a:off x="10490319" y="194002"/>
            <a:ext cx="1608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70AD47"/>
                </a:solidFill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Регистрация</a:t>
            </a:r>
            <a:r>
              <a:rPr lang="en-US" sz="1600" dirty="0">
                <a:solidFill>
                  <a:srgbClr val="70AD47"/>
                </a:solidFill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/</a:t>
            </a:r>
            <a:endParaRPr lang="ru-RU" sz="1600" dirty="0">
              <a:solidFill>
                <a:srgbClr val="70AD47"/>
              </a:solidFill>
              <a:latin typeface="Montserrat Light" panose="00000400000000000000" pitchFamily="2" charset="-52"/>
              <a:ea typeface="Cascadia Mono ExtraLight" panose="020B0609020000020004" pitchFamily="49" charset="0"/>
              <a:cs typeface="Cascadia Mono ExtraLight" panose="020B0609020000020004" pitchFamily="49" charset="0"/>
            </a:endParaRPr>
          </a:p>
          <a:p>
            <a:r>
              <a:rPr lang="ru-RU" sz="1600" dirty="0">
                <a:solidFill>
                  <a:srgbClr val="70AD47"/>
                </a:solidFill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Логин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466E5-0F92-4F3A-8960-A2A33D02C576}"/>
              </a:ext>
            </a:extLst>
          </p:cNvPr>
          <p:cNvSpPr txBox="1"/>
          <p:nvPr/>
        </p:nvSpPr>
        <p:spPr>
          <a:xfrm>
            <a:off x="8644270" y="194002"/>
            <a:ext cx="1703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70AD47"/>
                </a:solidFill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Тематическое пространство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7D49D4-9BC3-4C86-9F46-1F539A23DDBE}"/>
              </a:ext>
            </a:extLst>
          </p:cNvPr>
          <p:cNvSpPr txBox="1"/>
          <p:nvPr/>
        </p:nvSpPr>
        <p:spPr>
          <a:xfrm>
            <a:off x="5607381" y="206865"/>
            <a:ext cx="1703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70AD47"/>
                </a:solidFill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О компании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022EA-B12F-4F2C-A017-87DCC66F9359}"/>
              </a:ext>
            </a:extLst>
          </p:cNvPr>
          <p:cNvSpPr txBox="1"/>
          <p:nvPr/>
        </p:nvSpPr>
        <p:spPr>
          <a:xfrm>
            <a:off x="7266052" y="194002"/>
            <a:ext cx="1703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70AD47"/>
                </a:solidFill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Корзина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5EBA936-7CCB-4F26-9764-616B3B5DE7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212" y="2637390"/>
            <a:ext cx="3310272" cy="3310272"/>
          </a:xfrm>
          <a:prstGeom prst="rect">
            <a:avLst/>
          </a:prstGeom>
        </p:spPr>
      </p:pic>
      <p:pic>
        <p:nvPicPr>
          <p:cNvPr id="18" name="Рисунок 17" descr="Булавка">
            <a:extLst>
              <a:ext uri="{FF2B5EF4-FFF2-40B4-BE49-F238E27FC236}">
                <a16:creationId xmlns:a16="http://schemas.microsoft.com/office/drawing/2014/main" id="{59189629-2047-4765-B17A-9416CF8EF5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9355" y="2210683"/>
            <a:ext cx="611373" cy="61137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777C8E3-7043-4055-8653-E3540C3D77AE}"/>
              </a:ext>
            </a:extLst>
          </p:cNvPr>
          <p:cNvSpPr txBox="1"/>
          <p:nvPr/>
        </p:nvSpPr>
        <p:spPr>
          <a:xfrm>
            <a:off x="912930" y="2452724"/>
            <a:ext cx="542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latin typeface="Montserrat Light" panose="00000400000000000000" pitchFamily="2" charset="-52"/>
              </a:rPr>
              <a:t>Добро пожаловать в Жасминовый Дракон</a:t>
            </a: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7BA0F568-63C6-4E83-8EA6-58C34E86680B}"/>
              </a:ext>
            </a:extLst>
          </p:cNvPr>
          <p:cNvCxnSpPr/>
          <p:nvPr/>
        </p:nvCxnSpPr>
        <p:spPr>
          <a:xfrm>
            <a:off x="0" y="1031358"/>
            <a:ext cx="12192000" cy="0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5AB5E3D-669D-4128-8770-8B0B42CF0BCC}"/>
              </a:ext>
            </a:extLst>
          </p:cNvPr>
          <p:cNvSpPr txBox="1"/>
          <p:nvPr/>
        </p:nvSpPr>
        <p:spPr>
          <a:xfrm>
            <a:off x="593924" y="3227907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AD47"/>
                </a:solidFill>
                <a:latin typeface="Montserrat Light" panose="00000400000000000000" pitchFamily="2" charset="-52"/>
              </a:rPr>
              <a:t>[</a:t>
            </a:r>
            <a:r>
              <a:rPr lang="ru-RU" b="1" dirty="0">
                <a:solidFill>
                  <a:srgbClr val="70AD47"/>
                </a:solidFill>
                <a:latin typeface="Montserrat Light" panose="00000400000000000000" pitchFamily="2" charset="-52"/>
              </a:rPr>
              <a:t>Описание сайта</a:t>
            </a:r>
            <a:r>
              <a:rPr lang="en-US" b="1" dirty="0">
                <a:solidFill>
                  <a:srgbClr val="70AD47"/>
                </a:solidFill>
                <a:latin typeface="Montserrat Light" panose="00000400000000000000" pitchFamily="2" charset="-52"/>
              </a:rPr>
              <a:t>]</a:t>
            </a:r>
            <a:endParaRPr lang="ru-RU" b="1" dirty="0">
              <a:solidFill>
                <a:srgbClr val="70AD47"/>
              </a:solidFill>
              <a:latin typeface="Montserrat Light" panose="000004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099784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Кофе">
            <a:extLst>
              <a:ext uri="{FF2B5EF4-FFF2-40B4-BE49-F238E27FC236}">
                <a16:creationId xmlns:a16="http://schemas.microsoft.com/office/drawing/2014/main" id="{3BD881D7-2C5B-48FA-B94C-34C5EB3A7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1123" y="92278"/>
            <a:ext cx="686499" cy="6864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DE0A55-1EFF-4CC8-B61B-23C630B8D981}"/>
              </a:ext>
            </a:extLst>
          </p:cNvPr>
          <p:cNvSpPr txBox="1"/>
          <p:nvPr/>
        </p:nvSpPr>
        <p:spPr>
          <a:xfrm>
            <a:off x="897622" y="314587"/>
            <a:ext cx="33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70AD47"/>
                </a:solidFill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Жасминовый дракон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F739A5-7B28-4959-BFE7-07705DD46836}"/>
              </a:ext>
            </a:extLst>
          </p:cNvPr>
          <p:cNvSpPr txBox="1"/>
          <p:nvPr/>
        </p:nvSpPr>
        <p:spPr>
          <a:xfrm>
            <a:off x="10490319" y="194002"/>
            <a:ext cx="1608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70AD47"/>
                </a:solidFill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Регистрация</a:t>
            </a:r>
            <a:r>
              <a:rPr lang="en-US" sz="1600" dirty="0">
                <a:solidFill>
                  <a:srgbClr val="70AD47"/>
                </a:solidFill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/</a:t>
            </a:r>
            <a:endParaRPr lang="ru-RU" sz="1600" dirty="0">
              <a:solidFill>
                <a:srgbClr val="70AD47"/>
              </a:solidFill>
              <a:latin typeface="Montserrat Light" panose="00000400000000000000" pitchFamily="2" charset="-52"/>
              <a:ea typeface="Cascadia Mono ExtraLight" panose="020B0609020000020004" pitchFamily="49" charset="0"/>
              <a:cs typeface="Cascadia Mono ExtraLight" panose="020B0609020000020004" pitchFamily="49" charset="0"/>
            </a:endParaRPr>
          </a:p>
          <a:p>
            <a:r>
              <a:rPr lang="ru-RU" sz="1600" dirty="0">
                <a:solidFill>
                  <a:srgbClr val="70AD47"/>
                </a:solidFill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Логин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8B692-065A-4F56-8A31-C58421F223FE}"/>
              </a:ext>
            </a:extLst>
          </p:cNvPr>
          <p:cNvSpPr txBox="1"/>
          <p:nvPr/>
        </p:nvSpPr>
        <p:spPr>
          <a:xfrm>
            <a:off x="8644270" y="194002"/>
            <a:ext cx="1703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70AD47"/>
                </a:solidFill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Тематическое пространство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8198C3-1B22-4875-ACCD-89D3F0D2D19C}"/>
              </a:ext>
            </a:extLst>
          </p:cNvPr>
          <p:cNvSpPr txBox="1"/>
          <p:nvPr/>
        </p:nvSpPr>
        <p:spPr>
          <a:xfrm>
            <a:off x="5607381" y="206865"/>
            <a:ext cx="1703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70AD47"/>
                </a:solidFill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О компании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3CE1ED-DD6C-4345-BEB2-854276548997}"/>
              </a:ext>
            </a:extLst>
          </p:cNvPr>
          <p:cNvSpPr txBox="1"/>
          <p:nvPr/>
        </p:nvSpPr>
        <p:spPr>
          <a:xfrm>
            <a:off x="7266052" y="194002"/>
            <a:ext cx="1703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70AD47"/>
                </a:solidFill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Корзина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82120CC6-A36E-4A4F-9668-BA709C13402F}"/>
              </a:ext>
            </a:extLst>
          </p:cNvPr>
          <p:cNvCxnSpPr/>
          <p:nvPr/>
        </p:nvCxnSpPr>
        <p:spPr>
          <a:xfrm>
            <a:off x="0" y="1031358"/>
            <a:ext cx="12192000" cy="0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EACA51A-CE45-4291-8E8D-F485BCCD5719}"/>
              </a:ext>
            </a:extLst>
          </p:cNvPr>
          <p:cNvSpPr txBox="1"/>
          <p:nvPr/>
        </p:nvSpPr>
        <p:spPr>
          <a:xfrm>
            <a:off x="387259" y="1283940"/>
            <a:ext cx="1838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70AD47"/>
                </a:solidFill>
                <a:latin typeface="Montserrat Light" panose="00000400000000000000" pitchFamily="2" charset="-52"/>
              </a:rPr>
              <a:t>Каталог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42CFCF05-7EB6-4C0B-A58F-E778049B48C2}"/>
              </a:ext>
            </a:extLst>
          </p:cNvPr>
          <p:cNvSpPr/>
          <p:nvPr/>
        </p:nvSpPr>
        <p:spPr>
          <a:xfrm>
            <a:off x="320156" y="1988288"/>
            <a:ext cx="1973169" cy="4703006"/>
          </a:xfrm>
          <a:prstGeom prst="roundRect">
            <a:avLst/>
          </a:prstGeom>
          <a:noFill/>
          <a:ln w="19050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000A3E-6AF2-40A8-B1C8-4076231657A0}"/>
              </a:ext>
            </a:extLst>
          </p:cNvPr>
          <p:cNvSpPr txBox="1"/>
          <p:nvPr/>
        </p:nvSpPr>
        <p:spPr>
          <a:xfrm>
            <a:off x="937435" y="2296631"/>
            <a:ext cx="973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70AD47"/>
                </a:solidFill>
                <a:latin typeface="Montserrat Light" panose="00000400000000000000" pitchFamily="2" charset="-52"/>
              </a:rPr>
              <a:t>Чай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EC33B53E-0C39-488E-BB34-126E8CE256FC}"/>
              </a:ext>
            </a:extLst>
          </p:cNvPr>
          <p:cNvCxnSpPr/>
          <p:nvPr/>
        </p:nvCxnSpPr>
        <p:spPr>
          <a:xfrm>
            <a:off x="554372" y="2665963"/>
            <a:ext cx="1529609" cy="0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696CBE40-DB6E-4F92-9A04-90F45F7F81E0}"/>
              </a:ext>
            </a:extLst>
          </p:cNvPr>
          <p:cNvCxnSpPr/>
          <p:nvPr/>
        </p:nvCxnSpPr>
        <p:spPr>
          <a:xfrm>
            <a:off x="554372" y="3594536"/>
            <a:ext cx="1529609" cy="0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EE2EC31-01DF-4ADB-9B38-6992F4D23156}"/>
              </a:ext>
            </a:extLst>
          </p:cNvPr>
          <p:cNvSpPr txBox="1"/>
          <p:nvPr/>
        </p:nvSpPr>
        <p:spPr>
          <a:xfrm>
            <a:off x="665261" y="3212450"/>
            <a:ext cx="173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70AD47"/>
                </a:solidFill>
                <a:latin typeface="Montserrat Light" panose="00000400000000000000" pitchFamily="2" charset="-52"/>
              </a:rPr>
              <a:t>Чайники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964FD0CA-B351-4450-A56F-B617DC0383A0}"/>
              </a:ext>
            </a:extLst>
          </p:cNvPr>
          <p:cNvCxnSpPr/>
          <p:nvPr/>
        </p:nvCxnSpPr>
        <p:spPr>
          <a:xfrm>
            <a:off x="541935" y="5402075"/>
            <a:ext cx="1529609" cy="0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B59D41F-250A-4480-BAC0-6552C8CE34A0}"/>
              </a:ext>
            </a:extLst>
          </p:cNvPr>
          <p:cNvSpPr txBox="1"/>
          <p:nvPr/>
        </p:nvSpPr>
        <p:spPr>
          <a:xfrm>
            <a:off x="776151" y="5029662"/>
            <a:ext cx="173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70AD47"/>
                </a:solidFill>
                <a:latin typeface="Montserrat Light" panose="00000400000000000000" pitchFamily="2" charset="-52"/>
              </a:rPr>
              <a:t>Чашки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D57C34B7-754B-45D0-BDE5-302A6AA0A38B}"/>
              </a:ext>
            </a:extLst>
          </p:cNvPr>
          <p:cNvCxnSpPr/>
          <p:nvPr/>
        </p:nvCxnSpPr>
        <p:spPr>
          <a:xfrm>
            <a:off x="541934" y="6341285"/>
            <a:ext cx="1529609" cy="0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91693C-DA71-4947-830B-2DFF26BF9BD1}"/>
              </a:ext>
            </a:extLst>
          </p:cNvPr>
          <p:cNvSpPr txBox="1"/>
          <p:nvPr/>
        </p:nvSpPr>
        <p:spPr>
          <a:xfrm>
            <a:off x="733076" y="5912167"/>
            <a:ext cx="173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70AD47"/>
                </a:solidFill>
                <a:latin typeface="Montserrat Light" panose="00000400000000000000" pitchFamily="2" charset="-52"/>
              </a:rPr>
              <a:t>Наборы</a:t>
            </a: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2C8670EF-E5BA-425A-8434-6BCEA0A734D5}"/>
              </a:ext>
            </a:extLst>
          </p:cNvPr>
          <p:cNvCxnSpPr/>
          <p:nvPr/>
        </p:nvCxnSpPr>
        <p:spPr>
          <a:xfrm>
            <a:off x="541934" y="4533749"/>
            <a:ext cx="1529609" cy="0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0B872DB-82E8-4786-8738-1934E9079D2D}"/>
              </a:ext>
            </a:extLst>
          </p:cNvPr>
          <p:cNvSpPr txBox="1"/>
          <p:nvPr/>
        </p:nvSpPr>
        <p:spPr>
          <a:xfrm>
            <a:off x="620013" y="4111717"/>
            <a:ext cx="173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70AD47"/>
                </a:solidFill>
                <a:latin typeface="Montserrat Light" panose="00000400000000000000" pitchFamily="2" charset="-52"/>
              </a:rPr>
              <a:t>Хранение</a:t>
            </a: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E72DFA6E-C47C-4238-9C0D-ADB6DED5F49E}"/>
              </a:ext>
            </a:extLst>
          </p:cNvPr>
          <p:cNvSpPr/>
          <p:nvPr/>
        </p:nvSpPr>
        <p:spPr>
          <a:xfrm>
            <a:off x="8719527" y="1408903"/>
            <a:ext cx="3256164" cy="499727"/>
          </a:xfrm>
          <a:prstGeom prst="roundRect">
            <a:avLst/>
          </a:prstGeom>
          <a:noFill/>
          <a:ln w="19050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54578719-47AC-4FD7-94BA-3930205193FC}"/>
              </a:ext>
            </a:extLst>
          </p:cNvPr>
          <p:cNvSpPr/>
          <p:nvPr/>
        </p:nvSpPr>
        <p:spPr>
          <a:xfrm>
            <a:off x="3678865" y="2296631"/>
            <a:ext cx="1738953" cy="1711843"/>
          </a:xfrm>
          <a:prstGeom prst="roundRect">
            <a:avLst/>
          </a:prstGeom>
          <a:noFill/>
          <a:ln w="19050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057A6871-B051-45E1-9F25-0A4705ECFF66}"/>
              </a:ext>
            </a:extLst>
          </p:cNvPr>
          <p:cNvSpPr/>
          <p:nvPr/>
        </p:nvSpPr>
        <p:spPr>
          <a:xfrm>
            <a:off x="6468440" y="2296631"/>
            <a:ext cx="1738953" cy="1711843"/>
          </a:xfrm>
          <a:prstGeom prst="roundRect">
            <a:avLst/>
          </a:prstGeom>
          <a:noFill/>
          <a:ln w="19050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203F43D7-C064-496B-B85E-77D616B439D9}"/>
              </a:ext>
            </a:extLst>
          </p:cNvPr>
          <p:cNvSpPr/>
          <p:nvPr/>
        </p:nvSpPr>
        <p:spPr>
          <a:xfrm>
            <a:off x="9258015" y="2296631"/>
            <a:ext cx="1738953" cy="1711843"/>
          </a:xfrm>
          <a:prstGeom prst="roundRect">
            <a:avLst/>
          </a:prstGeom>
          <a:noFill/>
          <a:ln w="19050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4CFE9AAD-D4E7-40F5-A7F2-400D931E35F0}"/>
              </a:ext>
            </a:extLst>
          </p:cNvPr>
          <p:cNvSpPr/>
          <p:nvPr/>
        </p:nvSpPr>
        <p:spPr>
          <a:xfrm>
            <a:off x="3704153" y="4533749"/>
            <a:ext cx="1738953" cy="1711843"/>
          </a:xfrm>
          <a:prstGeom prst="roundRect">
            <a:avLst/>
          </a:prstGeom>
          <a:noFill/>
          <a:ln w="19050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2CC1FC6A-0C25-491A-835C-345797896696}"/>
              </a:ext>
            </a:extLst>
          </p:cNvPr>
          <p:cNvSpPr/>
          <p:nvPr/>
        </p:nvSpPr>
        <p:spPr>
          <a:xfrm>
            <a:off x="6493728" y="4533749"/>
            <a:ext cx="1738953" cy="1711843"/>
          </a:xfrm>
          <a:prstGeom prst="roundRect">
            <a:avLst/>
          </a:prstGeom>
          <a:noFill/>
          <a:ln w="19050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631731DA-BFAC-4310-AF8C-F84FF70D0A4E}"/>
              </a:ext>
            </a:extLst>
          </p:cNvPr>
          <p:cNvSpPr/>
          <p:nvPr/>
        </p:nvSpPr>
        <p:spPr>
          <a:xfrm>
            <a:off x="9283303" y="4533749"/>
            <a:ext cx="1738953" cy="1711843"/>
          </a:xfrm>
          <a:prstGeom prst="roundRect">
            <a:avLst/>
          </a:prstGeom>
          <a:noFill/>
          <a:ln w="19050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87A3C5-55BD-438F-A8E9-EAA57D7F7226}"/>
              </a:ext>
            </a:extLst>
          </p:cNvPr>
          <p:cNvSpPr txBox="1"/>
          <p:nvPr/>
        </p:nvSpPr>
        <p:spPr>
          <a:xfrm rot="16200000">
            <a:off x="11437974" y="141859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AD47"/>
                </a:solidFill>
              </a:rPr>
              <a:t>&lt;</a:t>
            </a:r>
            <a:endParaRPr lang="ru-RU" sz="2800" dirty="0">
              <a:solidFill>
                <a:srgbClr val="70AD47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4F5CC6-8F72-401A-8DA6-0C5403A1818C}"/>
              </a:ext>
            </a:extLst>
          </p:cNvPr>
          <p:cNvSpPr txBox="1"/>
          <p:nvPr/>
        </p:nvSpPr>
        <p:spPr>
          <a:xfrm>
            <a:off x="3753532" y="4055561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AD47"/>
                </a:solidFill>
                <a:latin typeface="Montserrat Light" panose="00000400000000000000" pitchFamily="2" charset="-52"/>
              </a:rPr>
              <a:t>[</a:t>
            </a:r>
            <a:r>
              <a:rPr lang="ru-RU" sz="1200" dirty="0">
                <a:solidFill>
                  <a:srgbClr val="70AD47"/>
                </a:solidFill>
                <a:latin typeface="Montserrat Light" panose="00000400000000000000" pitchFamily="2" charset="-52"/>
              </a:rPr>
              <a:t>описание товара</a:t>
            </a:r>
            <a:r>
              <a:rPr lang="en-US" sz="1200" dirty="0">
                <a:solidFill>
                  <a:srgbClr val="70AD47"/>
                </a:solidFill>
                <a:latin typeface="Montserrat Light" panose="00000400000000000000" pitchFamily="2" charset="-52"/>
              </a:rPr>
              <a:t>]</a:t>
            </a:r>
            <a:endParaRPr lang="ru-RU" sz="1200" dirty="0">
              <a:solidFill>
                <a:srgbClr val="70AD47"/>
              </a:solidFill>
              <a:latin typeface="Montserrat Light" panose="00000400000000000000" pitchFamily="2" charset="-52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86DD28-B48B-44B0-A39F-9F0C173AE711}"/>
              </a:ext>
            </a:extLst>
          </p:cNvPr>
          <p:cNvSpPr txBox="1"/>
          <p:nvPr/>
        </p:nvSpPr>
        <p:spPr>
          <a:xfrm>
            <a:off x="6517819" y="4054731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AD47"/>
                </a:solidFill>
                <a:latin typeface="Montserrat Light" panose="00000400000000000000" pitchFamily="2" charset="-52"/>
              </a:rPr>
              <a:t>[</a:t>
            </a:r>
            <a:r>
              <a:rPr lang="ru-RU" sz="1200" dirty="0">
                <a:solidFill>
                  <a:srgbClr val="70AD47"/>
                </a:solidFill>
                <a:latin typeface="Montserrat Light" panose="00000400000000000000" pitchFamily="2" charset="-52"/>
              </a:rPr>
              <a:t>описание товара</a:t>
            </a:r>
            <a:r>
              <a:rPr lang="en-US" sz="1200" dirty="0">
                <a:solidFill>
                  <a:srgbClr val="70AD47"/>
                </a:solidFill>
                <a:latin typeface="Montserrat Light" panose="00000400000000000000" pitchFamily="2" charset="-52"/>
              </a:rPr>
              <a:t>]</a:t>
            </a:r>
            <a:endParaRPr lang="ru-RU" sz="1200" dirty="0">
              <a:solidFill>
                <a:srgbClr val="70AD47"/>
              </a:solidFill>
              <a:latin typeface="Montserrat Light" panose="00000400000000000000" pitchFamily="2" charset="-52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A0CA36-72F1-43AF-BCAB-BA2994414DF7}"/>
              </a:ext>
            </a:extLst>
          </p:cNvPr>
          <p:cNvSpPr txBox="1"/>
          <p:nvPr/>
        </p:nvSpPr>
        <p:spPr>
          <a:xfrm>
            <a:off x="9356775" y="4054731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AD47"/>
                </a:solidFill>
                <a:latin typeface="Montserrat Light" panose="00000400000000000000" pitchFamily="2" charset="-52"/>
              </a:rPr>
              <a:t>[</a:t>
            </a:r>
            <a:r>
              <a:rPr lang="ru-RU" sz="1200" dirty="0">
                <a:solidFill>
                  <a:srgbClr val="70AD47"/>
                </a:solidFill>
                <a:latin typeface="Montserrat Light" panose="00000400000000000000" pitchFamily="2" charset="-52"/>
              </a:rPr>
              <a:t>описание товара</a:t>
            </a:r>
            <a:r>
              <a:rPr lang="en-US" sz="1200" dirty="0">
                <a:solidFill>
                  <a:srgbClr val="70AD47"/>
                </a:solidFill>
                <a:latin typeface="Montserrat Light" panose="00000400000000000000" pitchFamily="2" charset="-52"/>
              </a:rPr>
              <a:t>]</a:t>
            </a:r>
            <a:endParaRPr lang="ru-RU" sz="1200" dirty="0">
              <a:solidFill>
                <a:srgbClr val="70AD47"/>
              </a:solidFill>
              <a:latin typeface="Montserrat Light" panose="00000400000000000000" pitchFamily="2" charset="-52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AB8168-B847-4458-9E25-E2486E02016C}"/>
              </a:ext>
            </a:extLst>
          </p:cNvPr>
          <p:cNvSpPr txBox="1"/>
          <p:nvPr/>
        </p:nvSpPr>
        <p:spPr>
          <a:xfrm>
            <a:off x="3759378" y="6287071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AD47"/>
                </a:solidFill>
                <a:latin typeface="Montserrat Light" panose="00000400000000000000" pitchFamily="2" charset="-52"/>
              </a:rPr>
              <a:t>[</a:t>
            </a:r>
            <a:r>
              <a:rPr lang="ru-RU" sz="1200" dirty="0">
                <a:solidFill>
                  <a:srgbClr val="70AD47"/>
                </a:solidFill>
                <a:latin typeface="Montserrat Light" panose="00000400000000000000" pitchFamily="2" charset="-52"/>
              </a:rPr>
              <a:t>описание товара</a:t>
            </a:r>
            <a:r>
              <a:rPr lang="en-US" sz="1200" dirty="0">
                <a:solidFill>
                  <a:srgbClr val="70AD47"/>
                </a:solidFill>
                <a:latin typeface="Montserrat Light" panose="00000400000000000000" pitchFamily="2" charset="-52"/>
              </a:rPr>
              <a:t>]</a:t>
            </a:r>
            <a:endParaRPr lang="ru-RU" sz="1200" dirty="0">
              <a:solidFill>
                <a:srgbClr val="70AD47"/>
              </a:solidFill>
              <a:latin typeface="Montserrat Light" panose="00000400000000000000" pitchFamily="2" charset="-52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6F0E33-BFBE-4E69-9DA7-E96E933C35B8}"/>
              </a:ext>
            </a:extLst>
          </p:cNvPr>
          <p:cNvSpPr txBox="1"/>
          <p:nvPr/>
        </p:nvSpPr>
        <p:spPr>
          <a:xfrm>
            <a:off x="6523665" y="6286241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AD47"/>
                </a:solidFill>
                <a:latin typeface="Montserrat Light" panose="00000400000000000000" pitchFamily="2" charset="-52"/>
              </a:rPr>
              <a:t>[</a:t>
            </a:r>
            <a:r>
              <a:rPr lang="ru-RU" sz="1200" dirty="0">
                <a:solidFill>
                  <a:srgbClr val="70AD47"/>
                </a:solidFill>
                <a:latin typeface="Montserrat Light" panose="00000400000000000000" pitchFamily="2" charset="-52"/>
              </a:rPr>
              <a:t>описание товара</a:t>
            </a:r>
            <a:r>
              <a:rPr lang="en-US" sz="1200" dirty="0">
                <a:solidFill>
                  <a:srgbClr val="70AD47"/>
                </a:solidFill>
                <a:latin typeface="Montserrat Light" panose="00000400000000000000" pitchFamily="2" charset="-52"/>
              </a:rPr>
              <a:t>]</a:t>
            </a:r>
            <a:endParaRPr lang="ru-RU" sz="1200" dirty="0">
              <a:solidFill>
                <a:srgbClr val="70AD47"/>
              </a:solidFill>
              <a:latin typeface="Montserrat Light" panose="00000400000000000000" pitchFamily="2" charset="-52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42B484-DD01-4B11-83EB-BB6BC814129D}"/>
              </a:ext>
            </a:extLst>
          </p:cNvPr>
          <p:cNvSpPr txBox="1"/>
          <p:nvPr/>
        </p:nvSpPr>
        <p:spPr>
          <a:xfrm>
            <a:off x="9362621" y="6286241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AD47"/>
                </a:solidFill>
                <a:latin typeface="Montserrat Light" panose="00000400000000000000" pitchFamily="2" charset="-52"/>
              </a:rPr>
              <a:t>[</a:t>
            </a:r>
            <a:r>
              <a:rPr lang="ru-RU" sz="1200" dirty="0">
                <a:solidFill>
                  <a:srgbClr val="70AD47"/>
                </a:solidFill>
                <a:latin typeface="Montserrat Light" panose="00000400000000000000" pitchFamily="2" charset="-52"/>
              </a:rPr>
              <a:t>описание товара</a:t>
            </a:r>
            <a:r>
              <a:rPr lang="en-US" sz="1200" dirty="0">
                <a:solidFill>
                  <a:srgbClr val="70AD47"/>
                </a:solidFill>
                <a:latin typeface="Montserrat Light" panose="00000400000000000000" pitchFamily="2" charset="-52"/>
              </a:rPr>
              <a:t>]</a:t>
            </a:r>
            <a:endParaRPr lang="ru-RU" sz="1200" dirty="0">
              <a:solidFill>
                <a:srgbClr val="70AD47"/>
              </a:solidFill>
              <a:latin typeface="Montserrat Light" panose="000004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5955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Кофе">
            <a:extLst>
              <a:ext uri="{FF2B5EF4-FFF2-40B4-BE49-F238E27FC236}">
                <a16:creationId xmlns:a16="http://schemas.microsoft.com/office/drawing/2014/main" id="{16794FCD-CFBC-442E-A0D5-6FFB91AD7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1123" y="92278"/>
            <a:ext cx="686499" cy="6864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10566F-DB38-4C17-96B8-54275ACC4245}"/>
              </a:ext>
            </a:extLst>
          </p:cNvPr>
          <p:cNvSpPr txBox="1"/>
          <p:nvPr/>
        </p:nvSpPr>
        <p:spPr>
          <a:xfrm>
            <a:off x="897622" y="314587"/>
            <a:ext cx="33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70AD47"/>
                </a:solidFill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Жасминовый дракон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5977A7-C980-4264-B1CC-7098DF21F657}"/>
              </a:ext>
            </a:extLst>
          </p:cNvPr>
          <p:cNvSpPr txBox="1"/>
          <p:nvPr/>
        </p:nvSpPr>
        <p:spPr>
          <a:xfrm>
            <a:off x="10490319" y="194002"/>
            <a:ext cx="1608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70AD47"/>
                </a:solidFill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Регистрация</a:t>
            </a:r>
            <a:r>
              <a:rPr lang="en-US" sz="1600" dirty="0">
                <a:solidFill>
                  <a:srgbClr val="70AD47"/>
                </a:solidFill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/</a:t>
            </a:r>
            <a:endParaRPr lang="ru-RU" sz="1600" dirty="0">
              <a:solidFill>
                <a:srgbClr val="70AD47"/>
              </a:solidFill>
              <a:latin typeface="Montserrat Light" panose="00000400000000000000" pitchFamily="2" charset="-52"/>
              <a:ea typeface="Cascadia Mono ExtraLight" panose="020B0609020000020004" pitchFamily="49" charset="0"/>
              <a:cs typeface="Cascadia Mono ExtraLight" panose="020B0609020000020004" pitchFamily="49" charset="0"/>
            </a:endParaRPr>
          </a:p>
          <a:p>
            <a:r>
              <a:rPr lang="ru-RU" sz="1600" dirty="0">
                <a:solidFill>
                  <a:srgbClr val="70AD47"/>
                </a:solidFill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Логин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5AD399-06E9-460F-8AD0-3A50DAF2CE42}"/>
              </a:ext>
            </a:extLst>
          </p:cNvPr>
          <p:cNvSpPr txBox="1"/>
          <p:nvPr/>
        </p:nvSpPr>
        <p:spPr>
          <a:xfrm>
            <a:off x="8644270" y="194002"/>
            <a:ext cx="1703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70AD47"/>
                </a:solidFill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Тематическое пространство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0D1805-53D9-4ACF-B827-6B07D1980345}"/>
              </a:ext>
            </a:extLst>
          </p:cNvPr>
          <p:cNvSpPr txBox="1"/>
          <p:nvPr/>
        </p:nvSpPr>
        <p:spPr>
          <a:xfrm>
            <a:off x="5607381" y="206865"/>
            <a:ext cx="1703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70AD47"/>
                </a:solidFill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О компании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496841-2CAD-43D8-814B-FE878DBCCFE2}"/>
              </a:ext>
            </a:extLst>
          </p:cNvPr>
          <p:cNvSpPr txBox="1"/>
          <p:nvPr/>
        </p:nvSpPr>
        <p:spPr>
          <a:xfrm>
            <a:off x="7266052" y="194002"/>
            <a:ext cx="1703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70AD47"/>
                </a:solidFill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Корзина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AA3F3AA9-240E-4912-BAFD-B6CA6DB3EF74}"/>
              </a:ext>
            </a:extLst>
          </p:cNvPr>
          <p:cNvCxnSpPr/>
          <p:nvPr/>
        </p:nvCxnSpPr>
        <p:spPr>
          <a:xfrm>
            <a:off x="0" y="1031358"/>
            <a:ext cx="12192000" cy="0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5BA9C2-1B15-46CD-97EB-7FAAF60DB756}"/>
              </a:ext>
            </a:extLst>
          </p:cNvPr>
          <p:cNvSpPr txBox="1"/>
          <p:nvPr/>
        </p:nvSpPr>
        <p:spPr>
          <a:xfrm>
            <a:off x="457200" y="1378798"/>
            <a:ext cx="2020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70AD47"/>
                </a:solidFill>
                <a:latin typeface="Montserrat Light" panose="00000400000000000000" pitchFamily="2" charset="-52"/>
              </a:rPr>
              <a:t>Корзина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49D42CBF-CDD2-42A1-9A04-B63A771318B7}"/>
              </a:ext>
            </a:extLst>
          </p:cNvPr>
          <p:cNvSpPr/>
          <p:nvPr/>
        </p:nvSpPr>
        <p:spPr>
          <a:xfrm>
            <a:off x="8793126" y="1283940"/>
            <a:ext cx="3169848" cy="834099"/>
          </a:xfrm>
          <a:prstGeom prst="roundRect">
            <a:avLst/>
          </a:prstGeom>
          <a:noFill/>
          <a:ln w="19050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FC7354-78EA-4810-8A48-7FAE0F0F39D4}"/>
              </a:ext>
            </a:extLst>
          </p:cNvPr>
          <p:cNvSpPr txBox="1"/>
          <p:nvPr/>
        </p:nvSpPr>
        <p:spPr>
          <a:xfrm>
            <a:off x="9310289" y="1517298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70AD47"/>
                </a:solidFill>
                <a:latin typeface="Montserrat Light" panose="00000400000000000000" pitchFamily="2" charset="-52"/>
              </a:rPr>
              <a:t>Оформить заказ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74B4B0B3-8679-41DE-BF41-FED1E1718046}"/>
              </a:ext>
            </a:extLst>
          </p:cNvPr>
          <p:cNvSpPr/>
          <p:nvPr/>
        </p:nvSpPr>
        <p:spPr>
          <a:xfrm>
            <a:off x="461685" y="2784163"/>
            <a:ext cx="1738953" cy="1711843"/>
          </a:xfrm>
          <a:prstGeom prst="roundRect">
            <a:avLst/>
          </a:prstGeom>
          <a:noFill/>
          <a:ln w="19050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3A50FCDE-04AB-4E55-991C-E189F170B1A2}"/>
              </a:ext>
            </a:extLst>
          </p:cNvPr>
          <p:cNvSpPr/>
          <p:nvPr/>
        </p:nvSpPr>
        <p:spPr>
          <a:xfrm>
            <a:off x="457200" y="4984792"/>
            <a:ext cx="1738953" cy="1711843"/>
          </a:xfrm>
          <a:prstGeom prst="roundRect">
            <a:avLst/>
          </a:prstGeom>
          <a:noFill/>
          <a:ln w="19050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ED2D335-A3E2-4DE8-A874-752B36BC26DE}"/>
              </a:ext>
            </a:extLst>
          </p:cNvPr>
          <p:cNvCxnSpPr/>
          <p:nvPr/>
        </p:nvCxnSpPr>
        <p:spPr>
          <a:xfrm>
            <a:off x="0" y="4766932"/>
            <a:ext cx="12192000" cy="0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FB2F65B6-C4EF-4FF0-8F71-C2C828D304AF}"/>
              </a:ext>
            </a:extLst>
          </p:cNvPr>
          <p:cNvCxnSpPr/>
          <p:nvPr/>
        </p:nvCxnSpPr>
        <p:spPr>
          <a:xfrm>
            <a:off x="0" y="2473843"/>
            <a:ext cx="12192000" cy="0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EA5975-7912-4F7A-8D29-3B2157D7FB91}"/>
              </a:ext>
            </a:extLst>
          </p:cNvPr>
          <p:cNvSpPr txBox="1"/>
          <p:nvPr/>
        </p:nvSpPr>
        <p:spPr>
          <a:xfrm>
            <a:off x="2582194" y="2955115"/>
            <a:ext cx="302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AD47"/>
                </a:solidFill>
                <a:latin typeface="Montserrat Light" panose="00000400000000000000" pitchFamily="2" charset="-52"/>
              </a:rPr>
              <a:t>[</a:t>
            </a:r>
            <a:r>
              <a:rPr lang="ru-RU" dirty="0">
                <a:solidFill>
                  <a:srgbClr val="70AD47"/>
                </a:solidFill>
                <a:latin typeface="Montserrat Light" panose="00000400000000000000" pitchFamily="2" charset="-52"/>
              </a:rPr>
              <a:t>Наименование товара</a:t>
            </a:r>
            <a:r>
              <a:rPr lang="en-US" dirty="0">
                <a:solidFill>
                  <a:srgbClr val="70AD47"/>
                </a:solidFill>
                <a:latin typeface="Montserrat Light" panose="00000400000000000000" pitchFamily="2" charset="-52"/>
              </a:rPr>
              <a:t>]</a:t>
            </a:r>
            <a:endParaRPr lang="ru-RU" dirty="0">
              <a:solidFill>
                <a:srgbClr val="70AD47"/>
              </a:solidFill>
              <a:latin typeface="Montserrat Light" panose="00000400000000000000" pitchFamily="2" charset="-5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380537-0AB5-4A14-9D0C-7175386D55A1}"/>
              </a:ext>
            </a:extLst>
          </p:cNvPr>
          <p:cNvSpPr txBox="1"/>
          <p:nvPr/>
        </p:nvSpPr>
        <p:spPr>
          <a:xfrm>
            <a:off x="2582194" y="405761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AD47"/>
                </a:solidFill>
                <a:latin typeface="Montserrat Light" panose="00000400000000000000" pitchFamily="2" charset="-52"/>
              </a:rPr>
              <a:t>[</a:t>
            </a:r>
            <a:r>
              <a:rPr lang="ru-RU" dirty="0" err="1">
                <a:solidFill>
                  <a:srgbClr val="70AD47"/>
                </a:solidFill>
                <a:latin typeface="Montserrat Light" panose="00000400000000000000" pitchFamily="2" charset="-52"/>
              </a:rPr>
              <a:t>шт</a:t>
            </a:r>
            <a:r>
              <a:rPr lang="en-US" dirty="0">
                <a:solidFill>
                  <a:srgbClr val="70AD47"/>
                </a:solidFill>
                <a:latin typeface="Montserrat Light" panose="00000400000000000000" pitchFamily="2" charset="-52"/>
              </a:rPr>
              <a:t>]</a:t>
            </a:r>
            <a:endParaRPr lang="ru-RU" dirty="0">
              <a:solidFill>
                <a:srgbClr val="70AD47"/>
              </a:solidFill>
              <a:latin typeface="Montserrat Light" panose="00000400000000000000" pitchFamily="2" charset="-52"/>
            </a:endParaRPr>
          </a:p>
        </p:txBody>
      </p:sp>
      <p:pic>
        <p:nvPicPr>
          <p:cNvPr id="21" name="Рисунок 20" descr="Сердце">
            <a:extLst>
              <a:ext uri="{FF2B5EF4-FFF2-40B4-BE49-F238E27FC236}">
                <a16:creationId xmlns:a16="http://schemas.microsoft.com/office/drawing/2014/main" id="{205C515C-5EB9-47F8-A4F2-8B551CB719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87586" y="4013164"/>
            <a:ext cx="458224" cy="458224"/>
          </a:xfrm>
          <a:prstGeom prst="rect">
            <a:avLst/>
          </a:prstGeom>
        </p:spPr>
      </p:pic>
      <p:pic>
        <p:nvPicPr>
          <p:cNvPr id="23" name="Рисунок 22" descr="Закрыть">
            <a:extLst>
              <a:ext uri="{FF2B5EF4-FFF2-40B4-BE49-F238E27FC236}">
                <a16:creationId xmlns:a16="http://schemas.microsoft.com/office/drawing/2014/main" id="{72640E13-8031-484C-AC48-B98A146D40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55067" y="4013164"/>
            <a:ext cx="457200" cy="4572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97D6AC4-7C57-4BDF-AE1F-FD1CD1B97664}"/>
              </a:ext>
            </a:extLst>
          </p:cNvPr>
          <p:cNvSpPr txBox="1"/>
          <p:nvPr/>
        </p:nvSpPr>
        <p:spPr>
          <a:xfrm>
            <a:off x="3662992" y="4057610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AD47"/>
                </a:solidFill>
                <a:latin typeface="Montserrat Light" panose="00000400000000000000" pitchFamily="2" charset="-52"/>
              </a:rPr>
              <a:t>[</a:t>
            </a:r>
            <a:r>
              <a:rPr lang="ru-RU" dirty="0" err="1">
                <a:solidFill>
                  <a:srgbClr val="70AD47"/>
                </a:solidFill>
                <a:latin typeface="Montserrat Light" panose="00000400000000000000" pitchFamily="2" charset="-52"/>
              </a:rPr>
              <a:t>гр</a:t>
            </a:r>
            <a:r>
              <a:rPr lang="en-US" dirty="0">
                <a:solidFill>
                  <a:srgbClr val="70AD47"/>
                </a:solidFill>
                <a:latin typeface="Montserrat Light" panose="00000400000000000000" pitchFamily="2" charset="-52"/>
              </a:rPr>
              <a:t>]</a:t>
            </a:r>
            <a:endParaRPr lang="ru-RU" dirty="0">
              <a:solidFill>
                <a:srgbClr val="70AD47"/>
              </a:solidFill>
              <a:latin typeface="Montserrat Light" panose="00000400000000000000" pitchFamily="2" charset="-5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175DF4-9B9D-4352-BFA4-F7F0EADE7ABA}"/>
              </a:ext>
            </a:extLst>
          </p:cNvPr>
          <p:cNvSpPr txBox="1"/>
          <p:nvPr/>
        </p:nvSpPr>
        <p:spPr>
          <a:xfrm>
            <a:off x="7446335" y="2955115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AD47"/>
                </a:solidFill>
                <a:latin typeface="Montserrat Light" panose="00000400000000000000" pitchFamily="2" charset="-52"/>
              </a:rPr>
              <a:t>[</a:t>
            </a:r>
            <a:r>
              <a:rPr lang="ru-RU" dirty="0">
                <a:solidFill>
                  <a:srgbClr val="70AD47"/>
                </a:solidFill>
                <a:latin typeface="Montserrat Light" panose="00000400000000000000" pitchFamily="2" charset="-52"/>
              </a:rPr>
              <a:t>Сумма</a:t>
            </a:r>
            <a:r>
              <a:rPr lang="en-US" dirty="0">
                <a:solidFill>
                  <a:srgbClr val="70AD47"/>
                </a:solidFill>
                <a:latin typeface="Montserrat Light" panose="00000400000000000000" pitchFamily="2" charset="-52"/>
              </a:rPr>
              <a:t>]</a:t>
            </a:r>
            <a:endParaRPr lang="ru-RU" dirty="0">
              <a:solidFill>
                <a:srgbClr val="70AD47"/>
              </a:solidFill>
              <a:latin typeface="Montserrat Light" panose="00000400000000000000" pitchFamily="2" charset="-5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699F8C-87EA-4597-909D-7FA9B940FCC1}"/>
              </a:ext>
            </a:extLst>
          </p:cNvPr>
          <p:cNvSpPr txBox="1"/>
          <p:nvPr/>
        </p:nvSpPr>
        <p:spPr>
          <a:xfrm>
            <a:off x="7667549" y="3370010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AD47"/>
                </a:solidFill>
                <a:latin typeface="Montserrat Light" panose="00000400000000000000" pitchFamily="2" charset="-52"/>
              </a:rPr>
              <a:t>[</a:t>
            </a:r>
            <a:r>
              <a:rPr lang="ru-RU" sz="1400" dirty="0">
                <a:solidFill>
                  <a:srgbClr val="70AD47"/>
                </a:solidFill>
                <a:latin typeface="Montserrat Light" panose="00000400000000000000" pitchFamily="2" charset="-52"/>
              </a:rPr>
              <a:t>Руб.</a:t>
            </a:r>
            <a:r>
              <a:rPr lang="en-US" sz="1400" dirty="0">
                <a:solidFill>
                  <a:srgbClr val="70AD47"/>
                </a:solidFill>
                <a:latin typeface="Montserrat Light" panose="00000400000000000000" pitchFamily="2" charset="-52"/>
              </a:rPr>
              <a:t>]</a:t>
            </a:r>
            <a:endParaRPr lang="ru-RU" sz="1400" dirty="0">
              <a:solidFill>
                <a:srgbClr val="70AD47"/>
              </a:solidFill>
              <a:latin typeface="Montserrat Light" panose="00000400000000000000" pitchFamily="2" charset="-52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DC864B-5203-4931-ACFF-A4911EE4C736}"/>
              </a:ext>
            </a:extLst>
          </p:cNvPr>
          <p:cNvSpPr txBox="1"/>
          <p:nvPr/>
        </p:nvSpPr>
        <p:spPr>
          <a:xfrm>
            <a:off x="7697420" y="4085283"/>
            <a:ext cx="2839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AD47"/>
                </a:solidFill>
                <a:latin typeface="Montserrat Light" panose="00000400000000000000" pitchFamily="2" charset="-52"/>
              </a:rPr>
              <a:t>[</a:t>
            </a:r>
            <a:r>
              <a:rPr lang="ru-RU" sz="1600" dirty="0">
                <a:solidFill>
                  <a:srgbClr val="70AD47"/>
                </a:solidFill>
                <a:latin typeface="Montserrat Light" panose="00000400000000000000" pitchFamily="2" charset="-52"/>
              </a:rPr>
              <a:t>Добавить комментарий</a:t>
            </a:r>
            <a:r>
              <a:rPr lang="en-US" sz="1600" dirty="0">
                <a:solidFill>
                  <a:srgbClr val="70AD47"/>
                </a:solidFill>
                <a:latin typeface="Montserrat Light" panose="00000400000000000000" pitchFamily="2" charset="-52"/>
              </a:rPr>
              <a:t>]</a:t>
            </a:r>
            <a:endParaRPr lang="ru-RU" sz="1600" dirty="0">
              <a:solidFill>
                <a:srgbClr val="70AD47"/>
              </a:solidFill>
              <a:latin typeface="Montserrat Light" panose="00000400000000000000" pitchFamily="2" charset="-5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7BF945-EFF0-4C1F-9E8E-93A6C1A3AE04}"/>
              </a:ext>
            </a:extLst>
          </p:cNvPr>
          <p:cNvSpPr txBox="1"/>
          <p:nvPr/>
        </p:nvSpPr>
        <p:spPr>
          <a:xfrm>
            <a:off x="2582194" y="5106923"/>
            <a:ext cx="302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AD47"/>
                </a:solidFill>
                <a:latin typeface="Montserrat Light" panose="00000400000000000000" pitchFamily="2" charset="-52"/>
              </a:rPr>
              <a:t>[</a:t>
            </a:r>
            <a:r>
              <a:rPr lang="ru-RU" dirty="0">
                <a:solidFill>
                  <a:srgbClr val="70AD47"/>
                </a:solidFill>
                <a:latin typeface="Montserrat Light" panose="00000400000000000000" pitchFamily="2" charset="-52"/>
              </a:rPr>
              <a:t>Наименование товара</a:t>
            </a:r>
            <a:r>
              <a:rPr lang="en-US" dirty="0">
                <a:solidFill>
                  <a:srgbClr val="70AD47"/>
                </a:solidFill>
                <a:latin typeface="Montserrat Light" panose="00000400000000000000" pitchFamily="2" charset="-52"/>
              </a:rPr>
              <a:t>]</a:t>
            </a:r>
            <a:endParaRPr lang="ru-RU" dirty="0">
              <a:solidFill>
                <a:srgbClr val="70AD47"/>
              </a:solidFill>
              <a:latin typeface="Montserrat Light" panose="00000400000000000000" pitchFamily="2" charset="-52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CA3F7E-CDC1-40B1-BA39-557BFCE0FB97}"/>
              </a:ext>
            </a:extLst>
          </p:cNvPr>
          <p:cNvSpPr txBox="1"/>
          <p:nvPr/>
        </p:nvSpPr>
        <p:spPr>
          <a:xfrm>
            <a:off x="2582194" y="6209418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AD47"/>
                </a:solidFill>
                <a:latin typeface="Montserrat Light" panose="00000400000000000000" pitchFamily="2" charset="-52"/>
              </a:rPr>
              <a:t>[</a:t>
            </a:r>
            <a:r>
              <a:rPr lang="ru-RU" dirty="0" err="1">
                <a:solidFill>
                  <a:srgbClr val="70AD47"/>
                </a:solidFill>
                <a:latin typeface="Montserrat Light" panose="00000400000000000000" pitchFamily="2" charset="-52"/>
              </a:rPr>
              <a:t>шт</a:t>
            </a:r>
            <a:r>
              <a:rPr lang="en-US" dirty="0">
                <a:solidFill>
                  <a:srgbClr val="70AD47"/>
                </a:solidFill>
                <a:latin typeface="Montserrat Light" panose="00000400000000000000" pitchFamily="2" charset="-52"/>
              </a:rPr>
              <a:t>]</a:t>
            </a:r>
            <a:endParaRPr lang="ru-RU" dirty="0">
              <a:solidFill>
                <a:srgbClr val="70AD47"/>
              </a:solidFill>
              <a:latin typeface="Montserrat Light" panose="00000400000000000000" pitchFamily="2" charset="-5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6B0B2F-59DC-41BE-9677-F9B92D3513E4}"/>
              </a:ext>
            </a:extLst>
          </p:cNvPr>
          <p:cNvSpPr txBox="1"/>
          <p:nvPr/>
        </p:nvSpPr>
        <p:spPr>
          <a:xfrm>
            <a:off x="3662992" y="6209418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AD47"/>
                </a:solidFill>
                <a:latin typeface="Montserrat Light" panose="00000400000000000000" pitchFamily="2" charset="-52"/>
              </a:rPr>
              <a:t>[</a:t>
            </a:r>
            <a:r>
              <a:rPr lang="ru-RU" dirty="0" err="1">
                <a:solidFill>
                  <a:srgbClr val="70AD47"/>
                </a:solidFill>
                <a:latin typeface="Montserrat Light" panose="00000400000000000000" pitchFamily="2" charset="-52"/>
              </a:rPr>
              <a:t>гр</a:t>
            </a:r>
            <a:r>
              <a:rPr lang="en-US" dirty="0">
                <a:solidFill>
                  <a:srgbClr val="70AD47"/>
                </a:solidFill>
                <a:latin typeface="Montserrat Light" panose="00000400000000000000" pitchFamily="2" charset="-52"/>
              </a:rPr>
              <a:t>]</a:t>
            </a:r>
            <a:endParaRPr lang="ru-RU" dirty="0">
              <a:solidFill>
                <a:srgbClr val="70AD47"/>
              </a:solidFill>
              <a:latin typeface="Montserrat Light" panose="00000400000000000000" pitchFamily="2" charset="-52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EEF284-1F83-41B2-8D4D-0202E1B20213}"/>
              </a:ext>
            </a:extLst>
          </p:cNvPr>
          <p:cNvSpPr txBox="1"/>
          <p:nvPr/>
        </p:nvSpPr>
        <p:spPr>
          <a:xfrm>
            <a:off x="7446335" y="5106923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AD47"/>
                </a:solidFill>
                <a:latin typeface="Montserrat Light" panose="00000400000000000000" pitchFamily="2" charset="-52"/>
              </a:rPr>
              <a:t>[</a:t>
            </a:r>
            <a:r>
              <a:rPr lang="ru-RU" dirty="0">
                <a:solidFill>
                  <a:srgbClr val="70AD47"/>
                </a:solidFill>
                <a:latin typeface="Montserrat Light" panose="00000400000000000000" pitchFamily="2" charset="-52"/>
              </a:rPr>
              <a:t>Сумма</a:t>
            </a:r>
            <a:r>
              <a:rPr lang="en-US" dirty="0">
                <a:solidFill>
                  <a:srgbClr val="70AD47"/>
                </a:solidFill>
                <a:latin typeface="Montserrat Light" panose="00000400000000000000" pitchFamily="2" charset="-52"/>
              </a:rPr>
              <a:t>]</a:t>
            </a:r>
            <a:endParaRPr lang="ru-RU" dirty="0">
              <a:solidFill>
                <a:srgbClr val="70AD47"/>
              </a:solidFill>
              <a:latin typeface="Montserrat Light" panose="00000400000000000000" pitchFamily="2" charset="-5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9F1461-06F3-4200-BA38-3EF91821BD2F}"/>
              </a:ext>
            </a:extLst>
          </p:cNvPr>
          <p:cNvSpPr txBox="1"/>
          <p:nvPr/>
        </p:nvSpPr>
        <p:spPr>
          <a:xfrm>
            <a:off x="7667549" y="5521818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AD47"/>
                </a:solidFill>
                <a:latin typeface="Montserrat Light" panose="00000400000000000000" pitchFamily="2" charset="-52"/>
              </a:rPr>
              <a:t>[</a:t>
            </a:r>
            <a:r>
              <a:rPr lang="ru-RU" sz="1400" dirty="0">
                <a:solidFill>
                  <a:srgbClr val="70AD47"/>
                </a:solidFill>
                <a:latin typeface="Montserrat Light" panose="00000400000000000000" pitchFamily="2" charset="-52"/>
              </a:rPr>
              <a:t>Руб.</a:t>
            </a:r>
            <a:r>
              <a:rPr lang="en-US" sz="1400" dirty="0">
                <a:solidFill>
                  <a:srgbClr val="70AD47"/>
                </a:solidFill>
                <a:latin typeface="Montserrat Light" panose="00000400000000000000" pitchFamily="2" charset="-52"/>
              </a:rPr>
              <a:t>]</a:t>
            </a:r>
            <a:endParaRPr lang="ru-RU" sz="1400" dirty="0">
              <a:solidFill>
                <a:srgbClr val="70AD47"/>
              </a:solidFill>
              <a:latin typeface="Montserrat Light" panose="00000400000000000000" pitchFamily="2" charset="-5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6B505E-2C39-4AA8-9394-76C503A67492}"/>
              </a:ext>
            </a:extLst>
          </p:cNvPr>
          <p:cNvSpPr txBox="1"/>
          <p:nvPr/>
        </p:nvSpPr>
        <p:spPr>
          <a:xfrm>
            <a:off x="7697420" y="6237091"/>
            <a:ext cx="2839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AD47"/>
                </a:solidFill>
                <a:latin typeface="Montserrat Light" panose="00000400000000000000" pitchFamily="2" charset="-52"/>
              </a:rPr>
              <a:t>[</a:t>
            </a:r>
            <a:r>
              <a:rPr lang="ru-RU" sz="1600" dirty="0">
                <a:solidFill>
                  <a:srgbClr val="70AD47"/>
                </a:solidFill>
                <a:latin typeface="Montserrat Light" panose="00000400000000000000" pitchFamily="2" charset="-52"/>
              </a:rPr>
              <a:t>Добавить комментарий</a:t>
            </a:r>
            <a:r>
              <a:rPr lang="en-US" sz="1600" dirty="0">
                <a:solidFill>
                  <a:srgbClr val="70AD47"/>
                </a:solidFill>
                <a:latin typeface="Montserrat Light" panose="00000400000000000000" pitchFamily="2" charset="-52"/>
              </a:rPr>
              <a:t>]</a:t>
            </a:r>
            <a:endParaRPr lang="ru-RU" sz="1600" dirty="0">
              <a:solidFill>
                <a:srgbClr val="70AD47"/>
              </a:solidFill>
              <a:latin typeface="Montserrat Light" panose="00000400000000000000" pitchFamily="2" charset="-52"/>
            </a:endParaRPr>
          </a:p>
        </p:txBody>
      </p:sp>
      <p:pic>
        <p:nvPicPr>
          <p:cNvPr id="37" name="Рисунок 36" descr="Сердце">
            <a:extLst>
              <a:ext uri="{FF2B5EF4-FFF2-40B4-BE49-F238E27FC236}">
                <a16:creationId xmlns:a16="http://schemas.microsoft.com/office/drawing/2014/main" id="{0979353B-09A0-475D-B297-675ED2899B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87586" y="6128746"/>
            <a:ext cx="458224" cy="458224"/>
          </a:xfrm>
          <a:prstGeom prst="rect">
            <a:avLst/>
          </a:prstGeom>
        </p:spPr>
      </p:pic>
      <p:pic>
        <p:nvPicPr>
          <p:cNvPr id="38" name="Рисунок 37" descr="Закрыть">
            <a:extLst>
              <a:ext uri="{FF2B5EF4-FFF2-40B4-BE49-F238E27FC236}">
                <a16:creationId xmlns:a16="http://schemas.microsoft.com/office/drawing/2014/main" id="{42534940-EBD9-4E57-BD92-8112450070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55067" y="612874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04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22600E5-4D06-4FD9-B45C-1A69BDC7DB5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5000"/>
                    </a14:imgEffect>
                    <a14:imgEffect>
                      <a14:brightnessContrast bright="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330" y="1831652"/>
            <a:ext cx="4240450" cy="414808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Рисунок 3" descr="Кофе">
            <a:extLst>
              <a:ext uri="{FF2B5EF4-FFF2-40B4-BE49-F238E27FC236}">
                <a16:creationId xmlns:a16="http://schemas.microsoft.com/office/drawing/2014/main" id="{6F00D790-00DC-4AAB-90AA-4EE620A55C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1123" y="92278"/>
            <a:ext cx="686499" cy="6864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608CD9-8D96-4A46-B36E-60468531F547}"/>
              </a:ext>
            </a:extLst>
          </p:cNvPr>
          <p:cNvSpPr txBox="1"/>
          <p:nvPr/>
        </p:nvSpPr>
        <p:spPr>
          <a:xfrm>
            <a:off x="897622" y="314587"/>
            <a:ext cx="33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70AD47"/>
                </a:solidFill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Жасминовый дракон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B8E390-541E-4236-A05E-F5EDDF98179A}"/>
              </a:ext>
            </a:extLst>
          </p:cNvPr>
          <p:cNvSpPr txBox="1"/>
          <p:nvPr/>
        </p:nvSpPr>
        <p:spPr>
          <a:xfrm>
            <a:off x="10490319" y="194002"/>
            <a:ext cx="1608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70AD47"/>
                </a:solidFill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Регистрация</a:t>
            </a:r>
            <a:r>
              <a:rPr lang="en-US" sz="1600" dirty="0">
                <a:solidFill>
                  <a:srgbClr val="70AD47"/>
                </a:solidFill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/</a:t>
            </a:r>
            <a:endParaRPr lang="ru-RU" sz="1600" dirty="0">
              <a:solidFill>
                <a:srgbClr val="70AD47"/>
              </a:solidFill>
              <a:latin typeface="Montserrat Light" panose="00000400000000000000" pitchFamily="2" charset="-52"/>
              <a:ea typeface="Cascadia Mono ExtraLight" panose="020B0609020000020004" pitchFamily="49" charset="0"/>
              <a:cs typeface="Cascadia Mono ExtraLight" panose="020B0609020000020004" pitchFamily="49" charset="0"/>
            </a:endParaRPr>
          </a:p>
          <a:p>
            <a:r>
              <a:rPr lang="ru-RU" sz="1600" dirty="0">
                <a:solidFill>
                  <a:srgbClr val="70AD47"/>
                </a:solidFill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Логин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1D18BA-289C-49AC-9032-BC487CDA9340}"/>
              </a:ext>
            </a:extLst>
          </p:cNvPr>
          <p:cNvSpPr txBox="1"/>
          <p:nvPr/>
        </p:nvSpPr>
        <p:spPr>
          <a:xfrm>
            <a:off x="8644270" y="194002"/>
            <a:ext cx="1703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70AD47"/>
                </a:solidFill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Тематическое пространство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6B3F09-CE4B-4454-B768-9B4B9A3DCDC2}"/>
              </a:ext>
            </a:extLst>
          </p:cNvPr>
          <p:cNvSpPr txBox="1"/>
          <p:nvPr/>
        </p:nvSpPr>
        <p:spPr>
          <a:xfrm>
            <a:off x="5607381" y="206865"/>
            <a:ext cx="1703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70AD47"/>
                </a:solidFill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О компании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B37442-01F4-4162-AF60-1DB66FEC9DFF}"/>
              </a:ext>
            </a:extLst>
          </p:cNvPr>
          <p:cNvSpPr txBox="1"/>
          <p:nvPr/>
        </p:nvSpPr>
        <p:spPr>
          <a:xfrm>
            <a:off x="7266052" y="194002"/>
            <a:ext cx="1703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70AD47"/>
                </a:solidFill>
                <a:latin typeface="Montserrat Light" panose="00000400000000000000" pitchFamily="2" charset="-52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Корзина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56419508-A039-4B97-AD3D-D535464CE86F}"/>
              </a:ext>
            </a:extLst>
          </p:cNvPr>
          <p:cNvCxnSpPr/>
          <p:nvPr/>
        </p:nvCxnSpPr>
        <p:spPr>
          <a:xfrm>
            <a:off x="0" y="1031358"/>
            <a:ext cx="12192000" cy="0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41CD984-046E-4F51-AB10-E8F872ED2826}"/>
              </a:ext>
            </a:extLst>
          </p:cNvPr>
          <p:cNvSpPr txBox="1"/>
          <p:nvPr/>
        </p:nvSpPr>
        <p:spPr>
          <a:xfrm>
            <a:off x="2625172" y="1224910"/>
            <a:ext cx="62167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70AD47"/>
                </a:solidFill>
                <a:latin typeface="Montserrat Light" panose="00000400000000000000" pitchFamily="2" charset="-52"/>
              </a:rPr>
              <a:t>Тематическое пространство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37B5C70-594A-4C0F-BCD8-0479DACA2F11}"/>
              </a:ext>
            </a:extLst>
          </p:cNvPr>
          <p:cNvCxnSpPr/>
          <p:nvPr/>
        </p:nvCxnSpPr>
        <p:spPr>
          <a:xfrm>
            <a:off x="2328530" y="2785730"/>
            <a:ext cx="6815470" cy="0"/>
          </a:xfrm>
          <a:prstGeom prst="line">
            <a:avLst/>
          </a:prstGeom>
          <a:ln w="1270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1A172976-1167-487B-B7D0-6DA0BB39AA8E}"/>
              </a:ext>
            </a:extLst>
          </p:cNvPr>
          <p:cNvCxnSpPr/>
          <p:nvPr/>
        </p:nvCxnSpPr>
        <p:spPr>
          <a:xfrm>
            <a:off x="2328530" y="3905694"/>
            <a:ext cx="6815470" cy="0"/>
          </a:xfrm>
          <a:prstGeom prst="line">
            <a:avLst/>
          </a:prstGeom>
          <a:ln w="1270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D37F5766-24E0-41A3-8506-A07313B32F01}"/>
              </a:ext>
            </a:extLst>
          </p:cNvPr>
          <p:cNvCxnSpPr/>
          <p:nvPr/>
        </p:nvCxnSpPr>
        <p:spPr>
          <a:xfrm>
            <a:off x="2328530" y="3405963"/>
            <a:ext cx="6815470" cy="0"/>
          </a:xfrm>
          <a:prstGeom prst="line">
            <a:avLst/>
          </a:prstGeom>
          <a:ln w="1270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FA409455-D020-4556-8BBA-BE5A70988EDA}"/>
              </a:ext>
            </a:extLst>
          </p:cNvPr>
          <p:cNvCxnSpPr/>
          <p:nvPr/>
        </p:nvCxnSpPr>
        <p:spPr>
          <a:xfrm>
            <a:off x="2328530" y="4525927"/>
            <a:ext cx="6815470" cy="0"/>
          </a:xfrm>
          <a:prstGeom prst="line">
            <a:avLst/>
          </a:prstGeom>
          <a:ln w="1270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77B3539F-7E5C-43CE-948C-E3FA6D640C6E}"/>
              </a:ext>
            </a:extLst>
          </p:cNvPr>
          <p:cNvCxnSpPr/>
          <p:nvPr/>
        </p:nvCxnSpPr>
        <p:spPr>
          <a:xfrm>
            <a:off x="2328530" y="5163879"/>
            <a:ext cx="6815470" cy="0"/>
          </a:xfrm>
          <a:prstGeom prst="line">
            <a:avLst/>
          </a:prstGeom>
          <a:ln w="1270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F15C6A2-521F-4FC9-B21D-92D9DF58ED18}"/>
              </a:ext>
            </a:extLst>
          </p:cNvPr>
          <p:cNvSpPr txBox="1"/>
          <p:nvPr/>
        </p:nvSpPr>
        <p:spPr>
          <a:xfrm>
            <a:off x="3415452" y="2427013"/>
            <a:ext cx="463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ontserrat Light" panose="00000400000000000000" pitchFamily="2" charset="-52"/>
              </a:rPr>
              <a:t>[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Montserrat Light" panose="00000400000000000000" pitchFamily="2" charset="-52"/>
              </a:rPr>
              <a:t>статья, связанная с тематикой сайта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ontserrat Light" panose="00000400000000000000" pitchFamily="2" charset="-52"/>
              </a:rPr>
              <a:t>]</a:t>
            </a:r>
            <a:endParaRPr lang="ru-RU" dirty="0">
              <a:solidFill>
                <a:schemeClr val="accent6">
                  <a:lumMod val="75000"/>
                </a:schemeClr>
              </a:solidFill>
              <a:latin typeface="Montserrat Light" panose="00000400000000000000" pitchFamily="2" charset="-5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FE27B3-3AA1-4B2F-B8DA-A5B7894687FA}"/>
              </a:ext>
            </a:extLst>
          </p:cNvPr>
          <p:cNvSpPr txBox="1"/>
          <p:nvPr/>
        </p:nvSpPr>
        <p:spPr>
          <a:xfrm>
            <a:off x="3415452" y="3054350"/>
            <a:ext cx="463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ontserrat Light" panose="00000400000000000000" pitchFamily="2" charset="-52"/>
              </a:rPr>
              <a:t>[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Montserrat Light" panose="00000400000000000000" pitchFamily="2" charset="-52"/>
              </a:rPr>
              <a:t>статья, связанная с тематикой сайта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ontserrat Light" panose="00000400000000000000" pitchFamily="2" charset="-52"/>
              </a:rPr>
              <a:t>]</a:t>
            </a:r>
            <a:endParaRPr lang="ru-RU" dirty="0">
              <a:solidFill>
                <a:schemeClr val="accent6">
                  <a:lumMod val="75000"/>
                </a:schemeClr>
              </a:solidFill>
              <a:latin typeface="Montserrat Light" panose="00000400000000000000" pitchFamily="2" charset="-52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6A337E-32A1-472E-BBFD-07FA069DE722}"/>
              </a:ext>
            </a:extLst>
          </p:cNvPr>
          <p:cNvSpPr txBox="1"/>
          <p:nvPr/>
        </p:nvSpPr>
        <p:spPr>
          <a:xfrm>
            <a:off x="3415452" y="3557991"/>
            <a:ext cx="463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ontserrat Light" panose="00000400000000000000" pitchFamily="2" charset="-52"/>
              </a:rPr>
              <a:t>[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Montserrat Light" panose="00000400000000000000" pitchFamily="2" charset="-52"/>
              </a:rPr>
              <a:t>статья, связанная с тематикой сайта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ontserrat Light" panose="00000400000000000000" pitchFamily="2" charset="-52"/>
              </a:rPr>
              <a:t>]</a:t>
            </a:r>
            <a:endParaRPr lang="ru-RU" dirty="0">
              <a:solidFill>
                <a:schemeClr val="accent6">
                  <a:lumMod val="75000"/>
                </a:schemeClr>
              </a:solidFill>
              <a:latin typeface="Montserrat Light" panose="00000400000000000000" pitchFamily="2" charset="-5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F15E51-1393-4272-B061-87C2BE6F7FE1}"/>
              </a:ext>
            </a:extLst>
          </p:cNvPr>
          <p:cNvSpPr txBox="1"/>
          <p:nvPr/>
        </p:nvSpPr>
        <p:spPr>
          <a:xfrm>
            <a:off x="3415452" y="4185304"/>
            <a:ext cx="463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ontserrat Light" panose="00000400000000000000" pitchFamily="2" charset="-52"/>
              </a:rPr>
              <a:t>[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Montserrat Light" panose="00000400000000000000" pitchFamily="2" charset="-52"/>
              </a:rPr>
              <a:t>статья, связанная с тематикой сайта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ontserrat Light" panose="00000400000000000000" pitchFamily="2" charset="-52"/>
              </a:rPr>
              <a:t>]</a:t>
            </a:r>
            <a:endParaRPr lang="ru-RU" dirty="0">
              <a:solidFill>
                <a:schemeClr val="accent6">
                  <a:lumMod val="75000"/>
                </a:schemeClr>
              </a:solidFill>
              <a:latin typeface="Montserrat Light" panose="00000400000000000000" pitchFamily="2" charset="-5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0E37A2-9529-46CA-8213-ECFDD14C1238}"/>
              </a:ext>
            </a:extLst>
          </p:cNvPr>
          <p:cNvSpPr txBox="1"/>
          <p:nvPr/>
        </p:nvSpPr>
        <p:spPr>
          <a:xfrm>
            <a:off x="3415452" y="4805536"/>
            <a:ext cx="463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ontserrat Light" panose="00000400000000000000" pitchFamily="2" charset="-52"/>
              </a:rPr>
              <a:t>[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Montserrat Light" panose="00000400000000000000" pitchFamily="2" charset="-52"/>
              </a:rPr>
              <a:t>статья, связанная с тематикой сайта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ontserrat Light" panose="00000400000000000000" pitchFamily="2" charset="-52"/>
              </a:rPr>
              <a:t>]</a:t>
            </a:r>
            <a:endParaRPr lang="ru-RU" dirty="0">
              <a:solidFill>
                <a:schemeClr val="accent6">
                  <a:lumMod val="75000"/>
                </a:schemeClr>
              </a:solidFill>
              <a:latin typeface="Montserrat Light" panose="000004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854670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167</Words>
  <Application>Microsoft Office PowerPoint</Application>
  <PresentationFormat>Широкоэкранный</PresentationFormat>
  <Paragraphs>59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Montserrat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Валерия Лавренова</dc:creator>
  <cp:lastModifiedBy>Валерия Лавренова</cp:lastModifiedBy>
  <cp:revision>1</cp:revision>
  <dcterms:created xsi:type="dcterms:W3CDTF">2022-12-11T13:22:55Z</dcterms:created>
  <dcterms:modified xsi:type="dcterms:W3CDTF">2022-12-11T15:13:13Z</dcterms:modified>
</cp:coreProperties>
</file>