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алерия Лавренова" userId="1639fefcaab45ba4" providerId="LiveId" clId="{15D973DA-8488-4C80-BFA2-5C2599BB36E8}"/>
    <pc:docChg chg="modSld">
      <pc:chgData name="Валерия Лавренова" userId="1639fefcaab45ba4" providerId="LiveId" clId="{15D973DA-8488-4C80-BFA2-5C2599BB36E8}" dt="2022-12-18T15:56:41.865" v="4" actId="1076"/>
      <pc:docMkLst>
        <pc:docMk/>
      </pc:docMkLst>
      <pc:sldChg chg="addSp modSp mod">
        <pc:chgData name="Валерия Лавренова" userId="1639fefcaab45ba4" providerId="LiveId" clId="{15D973DA-8488-4C80-BFA2-5C2599BB36E8}" dt="2022-12-18T15:56:41.865" v="4" actId="1076"/>
        <pc:sldMkLst>
          <pc:docMk/>
          <pc:sldMk cId="2024946805" sldId="260"/>
        </pc:sldMkLst>
        <pc:picChg chg="add mod">
          <ac:chgData name="Валерия Лавренова" userId="1639fefcaab45ba4" providerId="LiveId" clId="{15D973DA-8488-4C80-BFA2-5C2599BB36E8}" dt="2022-12-18T15:56:36.591" v="2" actId="1076"/>
          <ac:picMkLst>
            <pc:docMk/>
            <pc:sldMk cId="2024946805" sldId="260"/>
            <ac:picMk id="3" creationId="{7040D230-2CDB-43FF-A3A3-53034FBD03C7}"/>
          </ac:picMkLst>
        </pc:picChg>
        <pc:picChg chg="add mod">
          <ac:chgData name="Валерия Лавренова" userId="1639fefcaab45ba4" providerId="LiveId" clId="{15D973DA-8488-4C80-BFA2-5C2599BB36E8}" dt="2022-12-18T15:56:41.865" v="4" actId="1076"/>
          <ac:picMkLst>
            <pc:docMk/>
            <pc:sldMk cId="2024946805" sldId="260"/>
            <ac:picMk id="18" creationId="{AFA4FF44-E628-4A29-B878-CD224C557F09}"/>
          </ac:picMkLst>
        </pc:picChg>
      </pc:sldChg>
    </pc:docChg>
  </pc:docChgLst>
  <pc:docChgLst>
    <pc:chgData name="Валерия Лавренова" userId="1639fefcaab45ba4" providerId="LiveId" clId="{68FA0265-21A8-41D4-83FA-6FD3F442C966}"/>
    <pc:docChg chg="undo custSel addSld delSld modSld sldOrd">
      <pc:chgData name="Валерия Лавренова" userId="1639fefcaab45ba4" providerId="LiveId" clId="{68FA0265-21A8-41D4-83FA-6FD3F442C966}" dt="2022-12-16T17:15:36.311" v="1917"/>
      <pc:docMkLst>
        <pc:docMk/>
      </pc:docMkLst>
      <pc:sldChg chg="addSp delSp modSp mod">
        <pc:chgData name="Валерия Лавренова" userId="1639fefcaab45ba4" providerId="LiveId" clId="{68FA0265-21A8-41D4-83FA-6FD3F442C966}" dt="2022-12-16T17:08:07.268" v="1901" actId="1076"/>
        <pc:sldMkLst>
          <pc:docMk/>
          <pc:sldMk cId="2099784803" sldId="256"/>
        </pc:sldMkLst>
        <pc:spChg chg="add mod">
          <ac:chgData name="Валерия Лавренова" userId="1639fefcaab45ba4" providerId="LiveId" clId="{68FA0265-21A8-41D4-83FA-6FD3F442C966}" dt="2022-12-15T15:59:29.875" v="33" actId="1076"/>
          <ac:spMkLst>
            <pc:docMk/>
            <pc:sldMk cId="2099784803" sldId="256"/>
            <ac:spMk id="2" creationId="{F32833B7-DB58-4ECE-A6D4-B1E3CE7BC276}"/>
          </ac:spMkLst>
        </pc:spChg>
        <pc:spChg chg="add mod">
          <ac:chgData name="Валерия Лавренова" userId="1639fefcaab45ba4" providerId="LiveId" clId="{68FA0265-21A8-41D4-83FA-6FD3F442C966}" dt="2022-12-15T16:41:32.497" v="677" actId="20577"/>
          <ac:spMkLst>
            <pc:docMk/>
            <pc:sldMk cId="2099784803" sldId="256"/>
            <ac:spMk id="3" creationId="{1459D073-84CC-41FC-81E2-F02338672622}"/>
          </ac:spMkLst>
        </pc:spChg>
        <pc:spChg chg="mod">
          <ac:chgData name="Валерия Лавренова" userId="1639fefcaab45ba4" providerId="LiveId" clId="{68FA0265-21A8-41D4-83FA-6FD3F442C966}" dt="2022-12-15T15:59:33.787" v="34" actId="207"/>
          <ac:spMkLst>
            <pc:docMk/>
            <pc:sldMk cId="2099784803" sldId="256"/>
            <ac:spMk id="6" creationId="{405A76C8-158C-4154-AE45-EB1F8A54AA1C}"/>
          </ac:spMkLst>
        </pc:spChg>
        <pc:spChg chg="del mod">
          <ac:chgData name="Валерия Лавренова" userId="1639fefcaab45ba4" providerId="LiveId" clId="{68FA0265-21A8-41D4-83FA-6FD3F442C966}" dt="2022-12-15T16:20:06.096" v="382" actId="478"/>
          <ac:spMkLst>
            <pc:docMk/>
            <pc:sldMk cId="2099784803" sldId="256"/>
            <ac:spMk id="7" creationId="{BA125A0C-7BA2-4BEA-A473-3C1462A97F03}"/>
          </ac:spMkLst>
        </pc:spChg>
        <pc:spChg chg="del mod">
          <ac:chgData name="Валерия Лавренова" userId="1639fefcaab45ba4" providerId="LiveId" clId="{68FA0265-21A8-41D4-83FA-6FD3F442C966}" dt="2022-12-15T16:20:05.092" v="381" actId="478"/>
          <ac:spMkLst>
            <pc:docMk/>
            <pc:sldMk cId="2099784803" sldId="256"/>
            <ac:spMk id="8" creationId="{971466E5-0F92-4F3A-8960-A2A33D02C576}"/>
          </ac:spMkLst>
        </pc:spChg>
        <pc:spChg chg="del mod">
          <ac:chgData name="Валерия Лавренова" userId="1639fefcaab45ba4" providerId="LiveId" clId="{68FA0265-21A8-41D4-83FA-6FD3F442C966}" dt="2022-12-15T16:20:02.585" v="379" actId="478"/>
          <ac:spMkLst>
            <pc:docMk/>
            <pc:sldMk cId="2099784803" sldId="256"/>
            <ac:spMk id="9" creationId="{977D49D4-9BC3-4C86-9F46-1F539A23DDBE}"/>
          </ac:spMkLst>
        </pc:spChg>
        <pc:spChg chg="del mod">
          <ac:chgData name="Валерия Лавренова" userId="1639fefcaab45ba4" providerId="LiveId" clId="{68FA0265-21A8-41D4-83FA-6FD3F442C966}" dt="2022-12-15T16:20:03.783" v="380" actId="478"/>
          <ac:spMkLst>
            <pc:docMk/>
            <pc:sldMk cId="2099784803" sldId="256"/>
            <ac:spMk id="11" creationId="{CD3022EA-B12F-4F2C-A017-87DCC66F9359}"/>
          </ac:spMkLst>
        </pc:spChg>
        <pc:spChg chg="add mod">
          <ac:chgData name="Валерия Лавренова" userId="1639fefcaab45ba4" providerId="LiveId" clId="{68FA0265-21A8-41D4-83FA-6FD3F442C966}" dt="2022-12-16T17:08:07.268" v="1901" actId="1076"/>
          <ac:spMkLst>
            <pc:docMk/>
            <pc:sldMk cId="2099784803" sldId="256"/>
            <ac:spMk id="12" creationId="{37B980A2-6D96-4B48-9E09-3220A5B44B4E}"/>
          </ac:spMkLst>
        </pc:spChg>
        <pc:spChg chg="del">
          <ac:chgData name="Валерия Лавренова" userId="1639fefcaab45ba4" providerId="LiveId" clId="{68FA0265-21A8-41D4-83FA-6FD3F442C966}" dt="2022-12-15T15:58:52.286" v="23" actId="478"/>
          <ac:spMkLst>
            <pc:docMk/>
            <pc:sldMk cId="2099784803" sldId="256"/>
            <ac:spMk id="16" creationId="{CFF2EAC4-ACB1-42D3-9AA0-8666157F7403}"/>
          </ac:spMkLst>
        </pc:spChg>
        <pc:spChg chg="add">
          <ac:chgData name="Валерия Лавренова" userId="1639fefcaab45ba4" providerId="LiveId" clId="{68FA0265-21A8-41D4-83FA-6FD3F442C966}" dt="2022-12-15T16:20:14.321" v="384"/>
          <ac:spMkLst>
            <pc:docMk/>
            <pc:sldMk cId="2099784803" sldId="256"/>
            <ac:spMk id="17" creationId="{CFF41BB1-7DA4-4D3C-891C-11CB8490021D}"/>
          </ac:spMkLst>
        </pc:spChg>
        <pc:spChg chg="del mod">
          <ac:chgData name="Валерия Лавренова" userId="1639fefcaab45ba4" providerId="LiveId" clId="{68FA0265-21A8-41D4-83FA-6FD3F442C966}" dt="2022-12-15T15:58:50.461" v="21" actId="478"/>
          <ac:spMkLst>
            <pc:docMk/>
            <pc:sldMk cId="2099784803" sldId="256"/>
            <ac:spMk id="19" creationId="{5777C8E3-7043-4055-8653-E3540C3D77AE}"/>
          </ac:spMkLst>
        </pc:spChg>
        <pc:spChg chg="add">
          <ac:chgData name="Валерия Лавренова" userId="1639fefcaab45ba4" providerId="LiveId" clId="{68FA0265-21A8-41D4-83FA-6FD3F442C966}" dt="2022-12-15T16:20:14.321" v="384"/>
          <ac:spMkLst>
            <pc:docMk/>
            <pc:sldMk cId="2099784803" sldId="256"/>
            <ac:spMk id="20" creationId="{A811D90B-9F70-46EE-AC92-E8A22FC9A497}"/>
          </ac:spMkLst>
        </pc:spChg>
        <pc:spChg chg="mod">
          <ac:chgData name="Валерия Лавренова" userId="1639fefcaab45ba4" providerId="LiveId" clId="{68FA0265-21A8-41D4-83FA-6FD3F442C966}" dt="2022-12-15T16:21:09.884" v="386" actId="113"/>
          <ac:spMkLst>
            <pc:docMk/>
            <pc:sldMk cId="2099784803" sldId="256"/>
            <ac:spMk id="22" creationId="{55AB5E3D-669D-4128-8770-8B0B42CF0BCC}"/>
          </ac:spMkLst>
        </pc:spChg>
        <pc:spChg chg="add mod">
          <ac:chgData name="Валерия Лавренова" userId="1639fefcaab45ba4" providerId="LiveId" clId="{68FA0265-21A8-41D4-83FA-6FD3F442C966}" dt="2022-12-16T17:07:51.384" v="1884" actId="1076"/>
          <ac:spMkLst>
            <pc:docMk/>
            <pc:sldMk cId="2099784803" sldId="256"/>
            <ac:spMk id="25" creationId="{01AC1766-72C4-4682-B251-C67571C70204}"/>
          </ac:spMkLst>
        </pc:spChg>
        <pc:picChg chg="del">
          <ac:chgData name="Валерия Лавренова" userId="1639fefcaab45ba4" providerId="LiveId" clId="{68FA0265-21A8-41D4-83FA-6FD3F442C966}" dt="2022-12-15T15:58:55.623" v="24" actId="478"/>
          <ac:picMkLst>
            <pc:docMk/>
            <pc:sldMk cId="2099784803" sldId="256"/>
            <ac:picMk id="5" creationId="{D92431AF-556C-4294-86F1-E04A6869B968}"/>
          </ac:picMkLst>
        </pc:picChg>
        <pc:picChg chg="del">
          <ac:chgData name="Валерия Лавренова" userId="1639fefcaab45ba4" providerId="LiveId" clId="{68FA0265-21A8-41D4-83FA-6FD3F442C966}" dt="2022-12-15T15:58:51.232" v="22" actId="478"/>
          <ac:picMkLst>
            <pc:docMk/>
            <pc:sldMk cId="2099784803" sldId="256"/>
            <ac:picMk id="15" creationId="{A5EBA936-7CCB-4F26-9764-616B3B5DE7F9}"/>
          </ac:picMkLst>
        </pc:picChg>
        <pc:picChg chg="del">
          <ac:chgData name="Валерия Лавренова" userId="1639fefcaab45ba4" providerId="LiveId" clId="{68FA0265-21A8-41D4-83FA-6FD3F442C966}" dt="2022-12-15T15:58:44.456" v="0" actId="478"/>
          <ac:picMkLst>
            <pc:docMk/>
            <pc:sldMk cId="2099784803" sldId="256"/>
            <ac:picMk id="18" creationId="{59189629-2047-4765-B17A-9416CF8EF5E6}"/>
          </ac:picMkLst>
        </pc:picChg>
        <pc:picChg chg="add">
          <ac:chgData name="Валерия Лавренова" userId="1639fefcaab45ba4" providerId="LiveId" clId="{68FA0265-21A8-41D4-83FA-6FD3F442C966}" dt="2022-12-15T16:20:14.321" v="384"/>
          <ac:picMkLst>
            <pc:docMk/>
            <pc:sldMk cId="2099784803" sldId="256"/>
            <ac:picMk id="23" creationId="{4D0BB410-4B46-46C5-A900-A6288C355472}"/>
          </ac:picMkLst>
        </pc:picChg>
        <pc:picChg chg="add">
          <ac:chgData name="Валерия Лавренова" userId="1639fefcaab45ba4" providerId="LiveId" clId="{68FA0265-21A8-41D4-83FA-6FD3F442C966}" dt="2022-12-15T16:20:14.321" v="384"/>
          <ac:picMkLst>
            <pc:docMk/>
            <pc:sldMk cId="2099784803" sldId="256"/>
            <ac:picMk id="24" creationId="{0843C8C7-0878-4D61-8C3E-7182E23B5B94}"/>
          </ac:picMkLst>
        </pc:picChg>
        <pc:cxnChg chg="mod">
          <ac:chgData name="Валерия Лавренова" userId="1639fefcaab45ba4" providerId="LiveId" clId="{68FA0265-21A8-41D4-83FA-6FD3F442C966}" dt="2022-12-15T16:00:14.061" v="39" actId="208"/>
          <ac:cxnSpMkLst>
            <pc:docMk/>
            <pc:sldMk cId="2099784803" sldId="256"/>
            <ac:cxnSpMk id="21" creationId="{7BA0F568-63C6-4E83-8EA6-58C34E86680B}"/>
          </ac:cxnSpMkLst>
        </pc:cxnChg>
      </pc:sldChg>
      <pc:sldChg chg="addSp delSp modSp mod">
        <pc:chgData name="Валерия Лавренова" userId="1639fefcaab45ba4" providerId="LiveId" clId="{68FA0265-21A8-41D4-83FA-6FD3F442C966}" dt="2022-12-16T17:15:02.992" v="1903"/>
        <pc:sldMkLst>
          <pc:docMk/>
          <pc:sldMk cId="59558253" sldId="257"/>
        </pc:sldMkLst>
        <pc:spChg chg="add mod">
          <ac:chgData name="Валерия Лавренова" userId="1639fefcaab45ba4" providerId="LiveId" clId="{68FA0265-21A8-41D4-83FA-6FD3F442C966}" dt="2022-12-15T16:05:42.475" v="185" actId="20577"/>
          <ac:spMkLst>
            <pc:docMk/>
            <pc:sldMk cId="59558253" sldId="257"/>
            <ac:spMk id="2" creationId="{9B4C444B-6F00-473B-BC42-E88953E8B18D}"/>
          </ac:spMkLst>
        </pc:spChg>
        <pc:spChg chg="del">
          <ac:chgData name="Валерия Лавренова" userId="1639fefcaab45ba4" providerId="LiveId" clId="{68FA0265-21A8-41D4-83FA-6FD3F442C966}" dt="2022-12-15T16:00:34.857" v="44" actId="478"/>
          <ac:spMkLst>
            <pc:docMk/>
            <pc:sldMk cId="59558253" sldId="257"/>
            <ac:spMk id="5" creationId="{35DE0A55-1EFF-4CC8-B61B-23C630B8D981}"/>
          </ac:spMkLst>
        </pc:spChg>
        <pc:spChg chg="del">
          <ac:chgData name="Валерия Лавренова" userId="1639fefcaab45ba4" providerId="LiveId" clId="{68FA0265-21A8-41D4-83FA-6FD3F442C966}" dt="2022-12-15T16:00:40.202" v="48" actId="478"/>
          <ac:spMkLst>
            <pc:docMk/>
            <pc:sldMk cId="59558253" sldId="257"/>
            <ac:spMk id="6" creationId="{96F739A5-7B28-4959-BFE7-07705DD46836}"/>
          </ac:spMkLst>
        </pc:spChg>
        <pc:spChg chg="del">
          <ac:chgData name="Валерия Лавренова" userId="1639fefcaab45ba4" providerId="LiveId" clId="{68FA0265-21A8-41D4-83FA-6FD3F442C966}" dt="2022-12-15T16:00:38.823" v="47" actId="478"/>
          <ac:spMkLst>
            <pc:docMk/>
            <pc:sldMk cId="59558253" sldId="257"/>
            <ac:spMk id="7" creationId="{B018B692-065A-4F56-8A31-C58421F223FE}"/>
          </ac:spMkLst>
        </pc:spChg>
        <pc:spChg chg="del">
          <ac:chgData name="Валерия Лавренова" userId="1639fefcaab45ba4" providerId="LiveId" clId="{68FA0265-21A8-41D4-83FA-6FD3F442C966}" dt="2022-12-15T16:00:36.211" v="45" actId="478"/>
          <ac:spMkLst>
            <pc:docMk/>
            <pc:sldMk cId="59558253" sldId="257"/>
            <ac:spMk id="8" creationId="{BD8198C3-1B22-4875-ACCD-89D3F0D2D19C}"/>
          </ac:spMkLst>
        </pc:spChg>
        <pc:spChg chg="del">
          <ac:chgData name="Валерия Лавренова" userId="1639fefcaab45ba4" providerId="LiveId" clId="{68FA0265-21A8-41D4-83FA-6FD3F442C966}" dt="2022-12-15T16:00:37.523" v="46" actId="478"/>
          <ac:spMkLst>
            <pc:docMk/>
            <pc:sldMk cId="59558253" sldId="257"/>
            <ac:spMk id="9" creationId="{CB3CE1ED-DD6C-4345-BEB2-854276548997}"/>
          </ac:spMkLst>
        </pc:spChg>
        <pc:spChg chg="mod">
          <ac:chgData name="Валерия Лавренова" userId="1639fefcaab45ba4" providerId="LiveId" clId="{68FA0265-21A8-41D4-83FA-6FD3F442C966}" dt="2022-12-15T16:01:05.580" v="51" actId="207"/>
          <ac:spMkLst>
            <pc:docMk/>
            <pc:sldMk cId="59558253" sldId="257"/>
            <ac:spMk id="11" creationId="{AEACA51A-CE45-4291-8E8D-F485BCCD5719}"/>
          </ac:spMkLst>
        </pc:spChg>
        <pc:spChg chg="mod">
          <ac:chgData name="Валерия Лавренова" userId="1639fefcaab45ba4" providerId="LiveId" clId="{68FA0265-21A8-41D4-83FA-6FD3F442C966}" dt="2022-12-15T16:02:51.157" v="90" actId="208"/>
          <ac:spMkLst>
            <pc:docMk/>
            <pc:sldMk cId="59558253" sldId="257"/>
            <ac:spMk id="12" creationId="{42CFCF05-7EB6-4C0B-A58F-E778049B48C2}"/>
          </ac:spMkLst>
        </pc:spChg>
        <pc:spChg chg="mod">
          <ac:chgData name="Валерия Лавренова" userId="1639fefcaab45ba4" providerId="LiveId" clId="{68FA0265-21A8-41D4-83FA-6FD3F442C966}" dt="2022-12-15T16:05:54.084" v="186" actId="1076"/>
          <ac:spMkLst>
            <pc:docMk/>
            <pc:sldMk cId="59558253" sldId="257"/>
            <ac:spMk id="13" creationId="{52000A3E-6AF2-40A8-B1C8-4076231657A0}"/>
          </ac:spMkLst>
        </pc:spChg>
        <pc:spChg chg="del">
          <ac:chgData name="Валерия Лавренова" userId="1639fefcaab45ba4" providerId="LiveId" clId="{68FA0265-21A8-41D4-83FA-6FD3F442C966}" dt="2022-12-15T16:03:17.628" v="96" actId="478"/>
          <ac:spMkLst>
            <pc:docMk/>
            <pc:sldMk cId="59558253" sldId="257"/>
            <ac:spMk id="17" creationId="{0EE2EC31-01DF-4ADB-9B38-6992F4D23156}"/>
          </ac:spMkLst>
        </pc:spChg>
        <pc:spChg chg="del">
          <ac:chgData name="Валерия Лавренова" userId="1639fefcaab45ba4" providerId="LiveId" clId="{68FA0265-21A8-41D4-83FA-6FD3F442C966}" dt="2022-12-15T16:03:23.988" v="98" actId="478"/>
          <ac:spMkLst>
            <pc:docMk/>
            <pc:sldMk cId="59558253" sldId="257"/>
            <ac:spMk id="19" creationId="{5B59D41F-250A-4480-BAC0-6552C8CE34A0}"/>
          </ac:spMkLst>
        </pc:spChg>
        <pc:spChg chg="del">
          <ac:chgData name="Валерия Лавренова" userId="1639fefcaab45ba4" providerId="LiveId" clId="{68FA0265-21A8-41D4-83FA-6FD3F442C966}" dt="2022-12-15T16:03:27.675" v="99" actId="478"/>
          <ac:spMkLst>
            <pc:docMk/>
            <pc:sldMk cId="59558253" sldId="257"/>
            <ac:spMk id="21" creationId="{E991693C-DA71-4947-830B-2DFF26BF9BD1}"/>
          </ac:spMkLst>
        </pc:spChg>
        <pc:spChg chg="del">
          <ac:chgData name="Валерия Лавренова" userId="1639fefcaab45ba4" providerId="LiveId" clId="{68FA0265-21A8-41D4-83FA-6FD3F442C966}" dt="2022-12-15T16:03:20.764" v="97" actId="478"/>
          <ac:spMkLst>
            <pc:docMk/>
            <pc:sldMk cId="59558253" sldId="257"/>
            <ac:spMk id="23" creationId="{E0B872DB-82E8-4786-8738-1934E9079D2D}"/>
          </ac:spMkLst>
        </pc:spChg>
        <pc:spChg chg="mod">
          <ac:chgData name="Валерия Лавренова" userId="1639fefcaab45ba4" providerId="LiveId" clId="{68FA0265-21A8-41D4-83FA-6FD3F442C966}" dt="2022-12-15T17:04:05.365" v="1209" actId="2711"/>
          <ac:spMkLst>
            <pc:docMk/>
            <pc:sldMk cId="59558253" sldId="257"/>
            <ac:spMk id="24" creationId="{E72DFA6E-C47C-4238-9C0D-ADB6DED5F49E}"/>
          </ac:spMkLst>
        </pc:spChg>
        <pc:spChg chg="mod">
          <ac:chgData name="Валерия Лавренова" userId="1639fefcaab45ba4" providerId="LiveId" clId="{68FA0265-21A8-41D4-83FA-6FD3F442C966}" dt="2022-12-15T16:02:17.742" v="80" actId="13822"/>
          <ac:spMkLst>
            <pc:docMk/>
            <pc:sldMk cId="59558253" sldId="257"/>
            <ac:spMk id="25" creationId="{54578719-47AC-4FD7-94BA-3930205193FC}"/>
          </ac:spMkLst>
        </pc:spChg>
        <pc:spChg chg="mod">
          <ac:chgData name="Валерия Лавренова" userId="1639fefcaab45ba4" providerId="LiveId" clId="{68FA0265-21A8-41D4-83FA-6FD3F442C966}" dt="2022-12-15T16:02:19.731" v="81" actId="13822"/>
          <ac:spMkLst>
            <pc:docMk/>
            <pc:sldMk cId="59558253" sldId="257"/>
            <ac:spMk id="26" creationId="{057A6871-B051-45E1-9F25-0A4705ECFF66}"/>
          </ac:spMkLst>
        </pc:spChg>
        <pc:spChg chg="mod">
          <ac:chgData name="Валерия Лавренова" userId="1639fefcaab45ba4" providerId="LiveId" clId="{68FA0265-21A8-41D4-83FA-6FD3F442C966}" dt="2022-12-15T16:02:21.428" v="82" actId="13822"/>
          <ac:spMkLst>
            <pc:docMk/>
            <pc:sldMk cId="59558253" sldId="257"/>
            <ac:spMk id="27" creationId="{203F43D7-C064-496B-B85E-77D616B439D9}"/>
          </ac:spMkLst>
        </pc:spChg>
        <pc:spChg chg="mod">
          <ac:chgData name="Валерия Лавренова" userId="1639fefcaab45ba4" providerId="LiveId" clId="{68FA0265-21A8-41D4-83FA-6FD3F442C966}" dt="2022-12-15T16:02:23.804" v="83" actId="13822"/>
          <ac:spMkLst>
            <pc:docMk/>
            <pc:sldMk cId="59558253" sldId="257"/>
            <ac:spMk id="31" creationId="{4CFE9AAD-D4E7-40F5-A7F2-400D931E35F0}"/>
          </ac:spMkLst>
        </pc:spChg>
        <pc:spChg chg="mod">
          <ac:chgData name="Валерия Лавренова" userId="1639fefcaab45ba4" providerId="LiveId" clId="{68FA0265-21A8-41D4-83FA-6FD3F442C966}" dt="2022-12-15T16:02:25.303" v="84" actId="13822"/>
          <ac:spMkLst>
            <pc:docMk/>
            <pc:sldMk cId="59558253" sldId="257"/>
            <ac:spMk id="32" creationId="{2CC1FC6A-0C25-491A-835C-345797896696}"/>
          </ac:spMkLst>
        </pc:spChg>
        <pc:spChg chg="mod">
          <ac:chgData name="Валерия Лавренова" userId="1639fefcaab45ba4" providerId="LiveId" clId="{68FA0265-21A8-41D4-83FA-6FD3F442C966}" dt="2022-12-15T16:02:27.307" v="85" actId="13822"/>
          <ac:spMkLst>
            <pc:docMk/>
            <pc:sldMk cId="59558253" sldId="257"/>
            <ac:spMk id="33" creationId="{631731DA-BFAC-4310-AF8C-F84FF70D0A4E}"/>
          </ac:spMkLst>
        </pc:spChg>
        <pc:spChg chg="mod">
          <ac:chgData name="Валерия Лавренова" userId="1639fefcaab45ba4" providerId="LiveId" clId="{68FA0265-21A8-41D4-83FA-6FD3F442C966}" dt="2022-12-15T16:02:37.965" v="87" actId="207"/>
          <ac:spMkLst>
            <pc:docMk/>
            <pc:sldMk cId="59558253" sldId="257"/>
            <ac:spMk id="34" creationId="{1A87A3C5-55BD-438F-A8E9-EAA57D7F7226}"/>
          </ac:spMkLst>
        </pc:spChg>
        <pc:spChg chg="add">
          <ac:chgData name="Валерия Лавренова" userId="1639fefcaab45ba4" providerId="LiveId" clId="{68FA0265-21A8-41D4-83FA-6FD3F442C966}" dt="2022-12-15T16:00:49.268" v="50"/>
          <ac:spMkLst>
            <pc:docMk/>
            <pc:sldMk cId="59558253" sldId="257"/>
            <ac:spMk id="35" creationId="{562A978E-B736-4AB9-81B1-9B9DEFD89696}"/>
          </ac:spMkLst>
        </pc:spChg>
        <pc:spChg chg="mod">
          <ac:chgData name="Валерия Лавренова" userId="1639fefcaab45ba4" providerId="LiveId" clId="{68FA0265-21A8-41D4-83FA-6FD3F442C966}" dt="2022-12-15T17:04:19.038" v="1222" actId="1076"/>
          <ac:spMkLst>
            <pc:docMk/>
            <pc:sldMk cId="59558253" sldId="257"/>
            <ac:spMk id="36" creationId="{2D4F5CC6-8F72-401A-8DA6-0C5403A1818C}"/>
          </ac:spMkLst>
        </pc:spChg>
        <pc:spChg chg="del mod">
          <ac:chgData name="Валерия Лавренова" userId="1639fefcaab45ba4" providerId="LiveId" clId="{68FA0265-21A8-41D4-83FA-6FD3F442C966}" dt="2022-12-15T17:04:30.709" v="1223" actId="478"/>
          <ac:spMkLst>
            <pc:docMk/>
            <pc:sldMk cId="59558253" sldId="257"/>
            <ac:spMk id="37" creationId="{6C86DD28-B48B-44B0-A39F-9F0C173AE711}"/>
          </ac:spMkLst>
        </pc:spChg>
        <pc:spChg chg="del mod">
          <ac:chgData name="Валерия Лавренова" userId="1639fefcaab45ba4" providerId="LiveId" clId="{68FA0265-21A8-41D4-83FA-6FD3F442C966}" dt="2022-12-15T17:04:30.709" v="1223" actId="478"/>
          <ac:spMkLst>
            <pc:docMk/>
            <pc:sldMk cId="59558253" sldId="257"/>
            <ac:spMk id="38" creationId="{09A0CA36-72F1-43AF-BCAB-BA2994414DF7}"/>
          </ac:spMkLst>
        </pc:spChg>
        <pc:spChg chg="del mod">
          <ac:chgData name="Валерия Лавренова" userId="1639fefcaab45ba4" providerId="LiveId" clId="{68FA0265-21A8-41D4-83FA-6FD3F442C966}" dt="2022-12-15T17:04:30.709" v="1223" actId="478"/>
          <ac:spMkLst>
            <pc:docMk/>
            <pc:sldMk cId="59558253" sldId="257"/>
            <ac:spMk id="39" creationId="{54AB8168-B847-4458-9E25-E2486E02016C}"/>
          </ac:spMkLst>
        </pc:spChg>
        <pc:spChg chg="del mod">
          <ac:chgData name="Валерия Лавренова" userId="1639fefcaab45ba4" providerId="LiveId" clId="{68FA0265-21A8-41D4-83FA-6FD3F442C966}" dt="2022-12-15T17:04:30.709" v="1223" actId="478"/>
          <ac:spMkLst>
            <pc:docMk/>
            <pc:sldMk cId="59558253" sldId="257"/>
            <ac:spMk id="40" creationId="{666F0E33-BFBE-4E69-9DA7-E96E933C35B8}"/>
          </ac:spMkLst>
        </pc:spChg>
        <pc:spChg chg="del mod">
          <ac:chgData name="Валерия Лавренова" userId="1639fefcaab45ba4" providerId="LiveId" clId="{68FA0265-21A8-41D4-83FA-6FD3F442C966}" dt="2022-12-15T17:04:30.709" v="1223" actId="478"/>
          <ac:spMkLst>
            <pc:docMk/>
            <pc:sldMk cId="59558253" sldId="257"/>
            <ac:spMk id="41" creationId="{0642B484-DD01-4B11-83EB-BB6BC814129D}"/>
          </ac:spMkLst>
        </pc:spChg>
        <pc:spChg chg="add">
          <ac:chgData name="Валерия Лавренова" userId="1639fefcaab45ba4" providerId="LiveId" clId="{68FA0265-21A8-41D4-83FA-6FD3F442C966}" dt="2022-12-16T17:15:02.992" v="1903"/>
          <ac:spMkLst>
            <pc:docMk/>
            <pc:sldMk cId="59558253" sldId="257"/>
            <ac:spMk id="41" creationId="{564246F4-49E8-48E0-B876-40EA11E4003C}"/>
          </ac:spMkLst>
        </pc:spChg>
        <pc:spChg chg="add del">
          <ac:chgData name="Валерия Лавренова" userId="1639fefcaab45ba4" providerId="LiveId" clId="{68FA0265-21A8-41D4-83FA-6FD3F442C966}" dt="2022-12-15T16:19:52.963" v="373" actId="478"/>
          <ac:spMkLst>
            <pc:docMk/>
            <pc:sldMk cId="59558253" sldId="257"/>
            <ac:spMk id="42" creationId="{4A4289A3-3A10-48F2-A9AE-939ACB85BAF5}"/>
          </ac:spMkLst>
        </pc:spChg>
        <pc:spChg chg="add del">
          <ac:chgData name="Валерия Лавренова" userId="1639fefcaab45ba4" providerId="LiveId" clId="{68FA0265-21A8-41D4-83FA-6FD3F442C966}" dt="2022-12-16T17:15:02.626" v="1902" actId="478"/>
          <ac:spMkLst>
            <pc:docMk/>
            <pc:sldMk cId="59558253" sldId="257"/>
            <ac:spMk id="42" creationId="{B86F344E-625A-484D-B829-7C33671E90DB}"/>
          </ac:spMkLst>
        </pc:spChg>
        <pc:spChg chg="add mod">
          <ac:chgData name="Валерия Лавренова" userId="1639fefcaab45ba4" providerId="LiveId" clId="{68FA0265-21A8-41D4-83FA-6FD3F442C966}" dt="2022-12-15T17:04:38.756" v="1225" actId="1076"/>
          <ac:spMkLst>
            <pc:docMk/>
            <pc:sldMk cId="59558253" sldId="257"/>
            <ac:spMk id="43" creationId="{067562FF-BC33-4D11-96DF-5C88844BFE0A}"/>
          </ac:spMkLst>
        </pc:spChg>
        <pc:spChg chg="add del">
          <ac:chgData name="Валерия Лавренова" userId="1639fefcaab45ba4" providerId="LiveId" clId="{68FA0265-21A8-41D4-83FA-6FD3F442C966}" dt="2022-12-15T16:19:51.715" v="372" actId="478"/>
          <ac:spMkLst>
            <pc:docMk/>
            <pc:sldMk cId="59558253" sldId="257"/>
            <ac:spMk id="43" creationId="{0F7D6E18-1C16-42B3-BE4B-A43CB81ACC16}"/>
          </ac:spMkLst>
        </pc:spChg>
        <pc:spChg chg="add mod">
          <ac:chgData name="Валерия Лавренова" userId="1639fefcaab45ba4" providerId="LiveId" clId="{68FA0265-21A8-41D4-83FA-6FD3F442C966}" dt="2022-12-15T17:04:43.901" v="1227" actId="1076"/>
          <ac:spMkLst>
            <pc:docMk/>
            <pc:sldMk cId="59558253" sldId="257"/>
            <ac:spMk id="44" creationId="{5FB3A923-7A67-4434-9334-4DC462DCC725}"/>
          </ac:spMkLst>
        </pc:spChg>
        <pc:spChg chg="add del">
          <ac:chgData name="Валерия Лавренова" userId="1639fefcaab45ba4" providerId="LiveId" clId="{68FA0265-21A8-41D4-83FA-6FD3F442C966}" dt="2022-12-15T16:19:48.645" v="370" actId="478"/>
          <ac:spMkLst>
            <pc:docMk/>
            <pc:sldMk cId="59558253" sldId="257"/>
            <ac:spMk id="44" creationId="{E522F67A-0FC4-47B7-B1EC-732178EED272}"/>
          </ac:spMkLst>
        </pc:spChg>
        <pc:spChg chg="add del">
          <ac:chgData name="Валерия Лавренова" userId="1639fefcaab45ba4" providerId="LiveId" clId="{68FA0265-21A8-41D4-83FA-6FD3F442C966}" dt="2022-12-15T16:19:50.233" v="371" actId="478"/>
          <ac:spMkLst>
            <pc:docMk/>
            <pc:sldMk cId="59558253" sldId="257"/>
            <ac:spMk id="45" creationId="{8BB7B9B4-C0D4-44CB-A871-BCCEE562F51A}"/>
          </ac:spMkLst>
        </pc:spChg>
        <pc:spChg chg="add mod">
          <ac:chgData name="Валерия Лавренова" userId="1639fefcaab45ba4" providerId="LiveId" clId="{68FA0265-21A8-41D4-83FA-6FD3F442C966}" dt="2022-12-15T17:04:54.518" v="1229" actId="1076"/>
          <ac:spMkLst>
            <pc:docMk/>
            <pc:sldMk cId="59558253" sldId="257"/>
            <ac:spMk id="45" creationId="{ABB98993-EFA6-4A91-ABBB-D5E3539083DE}"/>
          </ac:spMkLst>
        </pc:spChg>
        <pc:spChg chg="add">
          <ac:chgData name="Валерия Лавренова" userId="1639fefcaab45ba4" providerId="LiveId" clId="{68FA0265-21A8-41D4-83FA-6FD3F442C966}" dt="2022-12-15T16:00:49.268" v="50"/>
          <ac:spMkLst>
            <pc:docMk/>
            <pc:sldMk cId="59558253" sldId="257"/>
            <ac:spMk id="47" creationId="{52E03F3F-8029-4616-A221-2646C871C9FA}"/>
          </ac:spMkLst>
        </pc:spChg>
        <pc:spChg chg="add mod">
          <ac:chgData name="Валерия Лавренова" userId="1639fefcaab45ba4" providerId="LiveId" clId="{68FA0265-21A8-41D4-83FA-6FD3F442C966}" dt="2022-12-15T16:05:24.470" v="171" actId="1076"/>
          <ac:spMkLst>
            <pc:docMk/>
            <pc:sldMk cId="59558253" sldId="257"/>
            <ac:spMk id="48" creationId="{593A26DB-0D34-4B26-A2CA-2A33C44F1AB9}"/>
          </ac:spMkLst>
        </pc:spChg>
        <pc:spChg chg="add mod">
          <ac:chgData name="Валерия Лавренова" userId="1639fefcaab45ba4" providerId="LiveId" clId="{68FA0265-21A8-41D4-83FA-6FD3F442C966}" dt="2022-12-15T16:05:31.666" v="173" actId="1076"/>
          <ac:spMkLst>
            <pc:docMk/>
            <pc:sldMk cId="59558253" sldId="257"/>
            <ac:spMk id="49" creationId="{0BE753DA-EAC5-43E4-AC85-762C00F6DDC6}"/>
          </ac:spMkLst>
        </pc:spChg>
        <pc:spChg chg="add mod">
          <ac:chgData name="Валерия Лавренова" userId="1639fefcaab45ba4" providerId="LiveId" clId="{68FA0265-21A8-41D4-83FA-6FD3F442C966}" dt="2022-12-15T16:05:35.982" v="175" actId="1076"/>
          <ac:spMkLst>
            <pc:docMk/>
            <pc:sldMk cId="59558253" sldId="257"/>
            <ac:spMk id="50" creationId="{1A26B733-23E3-445D-BC89-B52C0E4CD61A}"/>
          </ac:spMkLst>
        </pc:spChg>
        <pc:spChg chg="add del">
          <ac:chgData name="Валерия Лавренова" userId="1639fefcaab45ba4" providerId="LiveId" clId="{68FA0265-21A8-41D4-83FA-6FD3F442C966}" dt="2022-12-16T17:15:02.626" v="1902" actId="478"/>
          <ac:spMkLst>
            <pc:docMk/>
            <pc:sldMk cId="59558253" sldId="257"/>
            <ac:spMk id="51" creationId="{3E7469FD-930C-4FF8-B10D-94478D7611AE}"/>
          </ac:spMkLst>
        </pc:spChg>
        <pc:spChg chg="add del">
          <ac:chgData name="Валерия Лавренова" userId="1639fefcaab45ba4" providerId="LiveId" clId="{68FA0265-21A8-41D4-83FA-6FD3F442C966}" dt="2022-12-16T17:15:02.626" v="1902" actId="478"/>
          <ac:spMkLst>
            <pc:docMk/>
            <pc:sldMk cId="59558253" sldId="257"/>
            <ac:spMk id="52" creationId="{6CC1C4BB-8AC7-4ABD-9135-13ABEB69C91D}"/>
          </ac:spMkLst>
        </pc:spChg>
        <pc:spChg chg="add del">
          <ac:chgData name="Валерия Лавренова" userId="1639fefcaab45ba4" providerId="LiveId" clId="{68FA0265-21A8-41D4-83FA-6FD3F442C966}" dt="2022-12-15T16:42:46.613" v="699" actId="478"/>
          <ac:spMkLst>
            <pc:docMk/>
            <pc:sldMk cId="59558253" sldId="257"/>
            <ac:spMk id="55" creationId="{3959E6DF-07A4-459A-9D07-9F283D3EC003}"/>
          </ac:spMkLst>
        </pc:spChg>
        <pc:spChg chg="add">
          <ac:chgData name="Валерия Лавренова" userId="1639fefcaab45ba4" providerId="LiveId" clId="{68FA0265-21A8-41D4-83FA-6FD3F442C966}" dt="2022-12-16T17:15:02.992" v="1903"/>
          <ac:spMkLst>
            <pc:docMk/>
            <pc:sldMk cId="59558253" sldId="257"/>
            <ac:spMk id="55" creationId="{64BC443B-B0FF-4ADF-AD83-8A0F8F2A7608}"/>
          </ac:spMkLst>
        </pc:spChg>
        <pc:spChg chg="add mod">
          <ac:chgData name="Валерия Лавренова" userId="1639fefcaab45ba4" providerId="LiveId" clId="{68FA0265-21A8-41D4-83FA-6FD3F442C966}" dt="2022-12-15T17:04:54.518" v="1229" actId="1076"/>
          <ac:spMkLst>
            <pc:docMk/>
            <pc:sldMk cId="59558253" sldId="257"/>
            <ac:spMk id="56" creationId="{B5E405E3-D3B3-41DD-9C30-FDA4C88E5CB7}"/>
          </ac:spMkLst>
        </pc:spChg>
        <pc:spChg chg="add mod">
          <ac:chgData name="Валерия Лавренова" userId="1639fefcaab45ba4" providerId="LiveId" clId="{68FA0265-21A8-41D4-83FA-6FD3F442C966}" dt="2022-12-15T17:04:54.518" v="1229" actId="1076"/>
          <ac:spMkLst>
            <pc:docMk/>
            <pc:sldMk cId="59558253" sldId="257"/>
            <ac:spMk id="57" creationId="{7D289090-8A9B-4D00-A22C-F80F706108CF}"/>
          </ac:spMkLst>
        </pc:spChg>
        <pc:spChg chg="add mod">
          <ac:chgData name="Валерия Лавренова" userId="1639fefcaab45ba4" providerId="LiveId" clId="{68FA0265-21A8-41D4-83FA-6FD3F442C966}" dt="2022-12-15T17:10:34.989" v="1259" actId="1076"/>
          <ac:spMkLst>
            <pc:docMk/>
            <pc:sldMk cId="59558253" sldId="257"/>
            <ac:spMk id="58" creationId="{C323A52B-D421-48F9-9776-AB0F5FBEEEE6}"/>
          </ac:spMkLst>
        </pc:spChg>
        <pc:spChg chg="add mod">
          <ac:chgData name="Валерия Лавренова" userId="1639fefcaab45ba4" providerId="LiveId" clId="{68FA0265-21A8-41D4-83FA-6FD3F442C966}" dt="2022-12-15T17:10:39.685" v="1261" actId="1076"/>
          <ac:spMkLst>
            <pc:docMk/>
            <pc:sldMk cId="59558253" sldId="257"/>
            <ac:spMk id="59" creationId="{2F4D3101-BB6C-48CE-AD71-4F0CA112FED5}"/>
          </ac:spMkLst>
        </pc:spChg>
        <pc:spChg chg="add mod">
          <ac:chgData name="Валерия Лавренова" userId="1639fefcaab45ba4" providerId="LiveId" clId="{68FA0265-21A8-41D4-83FA-6FD3F442C966}" dt="2022-12-15T17:10:44.940" v="1263" actId="1076"/>
          <ac:spMkLst>
            <pc:docMk/>
            <pc:sldMk cId="59558253" sldId="257"/>
            <ac:spMk id="60" creationId="{A353F33C-1AA7-4CCC-8B4F-AC230E7D53A9}"/>
          </ac:spMkLst>
        </pc:spChg>
        <pc:spChg chg="add mod">
          <ac:chgData name="Валерия Лавренова" userId="1639fefcaab45ba4" providerId="LiveId" clId="{68FA0265-21A8-41D4-83FA-6FD3F442C966}" dt="2022-12-15T17:10:54.590" v="1265" actId="1076"/>
          <ac:spMkLst>
            <pc:docMk/>
            <pc:sldMk cId="59558253" sldId="257"/>
            <ac:spMk id="61" creationId="{197C8722-413E-47C5-ACE7-7BD822F6B079}"/>
          </ac:spMkLst>
        </pc:spChg>
        <pc:spChg chg="add mod">
          <ac:chgData name="Валерия Лавренова" userId="1639fefcaab45ba4" providerId="LiveId" clId="{68FA0265-21A8-41D4-83FA-6FD3F442C966}" dt="2022-12-15T17:10:54.590" v="1265" actId="1076"/>
          <ac:spMkLst>
            <pc:docMk/>
            <pc:sldMk cId="59558253" sldId="257"/>
            <ac:spMk id="62" creationId="{85891BE7-5C4D-493D-A83A-8F45B211855E}"/>
          </ac:spMkLst>
        </pc:spChg>
        <pc:spChg chg="add mod">
          <ac:chgData name="Валерия Лавренова" userId="1639fefcaab45ba4" providerId="LiveId" clId="{68FA0265-21A8-41D4-83FA-6FD3F442C966}" dt="2022-12-15T17:10:54.590" v="1265" actId="1076"/>
          <ac:spMkLst>
            <pc:docMk/>
            <pc:sldMk cId="59558253" sldId="257"/>
            <ac:spMk id="63" creationId="{3B387DC6-A675-4D85-AF6F-2480654744E5}"/>
          </ac:spMkLst>
        </pc:spChg>
        <pc:spChg chg="add">
          <ac:chgData name="Валерия Лавренова" userId="1639fefcaab45ba4" providerId="LiveId" clId="{68FA0265-21A8-41D4-83FA-6FD3F442C966}" dt="2022-12-16T17:15:02.992" v="1903"/>
          <ac:spMkLst>
            <pc:docMk/>
            <pc:sldMk cId="59558253" sldId="257"/>
            <ac:spMk id="64" creationId="{AF325AC0-BBEE-4277-A255-0120F8F6453D}"/>
          </ac:spMkLst>
        </pc:spChg>
        <pc:spChg chg="add">
          <ac:chgData name="Валерия Лавренова" userId="1639fefcaab45ba4" providerId="LiveId" clId="{68FA0265-21A8-41D4-83FA-6FD3F442C966}" dt="2022-12-16T17:15:02.992" v="1903"/>
          <ac:spMkLst>
            <pc:docMk/>
            <pc:sldMk cId="59558253" sldId="257"/>
            <ac:spMk id="65" creationId="{B1454C95-B54A-4599-B0A1-5836D8F5FE43}"/>
          </ac:spMkLst>
        </pc:spChg>
        <pc:picChg chg="del">
          <ac:chgData name="Валерия Лавренова" userId="1639fefcaab45ba4" providerId="LiveId" clId="{68FA0265-21A8-41D4-83FA-6FD3F442C966}" dt="2022-12-15T16:00:33.480" v="43" actId="478"/>
          <ac:picMkLst>
            <pc:docMk/>
            <pc:sldMk cId="59558253" sldId="257"/>
            <ac:picMk id="4" creationId="{3BD881D7-2C5B-48FA-B94C-34C5EB3A79E7}"/>
          </ac:picMkLst>
        </pc:picChg>
        <pc:picChg chg="add">
          <ac:chgData name="Валерия Лавренова" userId="1639fefcaab45ba4" providerId="LiveId" clId="{68FA0265-21A8-41D4-83FA-6FD3F442C966}" dt="2022-12-15T16:20:13.008" v="383"/>
          <ac:picMkLst>
            <pc:docMk/>
            <pc:sldMk cId="59558253" sldId="257"/>
            <ac:picMk id="53" creationId="{CF0A956E-9EFE-4259-9F6E-E9432C6BDA6E}"/>
          </ac:picMkLst>
        </pc:picChg>
        <pc:picChg chg="add">
          <ac:chgData name="Валерия Лавренова" userId="1639fefcaab45ba4" providerId="LiveId" clId="{68FA0265-21A8-41D4-83FA-6FD3F442C966}" dt="2022-12-15T16:20:13.008" v="383"/>
          <ac:picMkLst>
            <pc:docMk/>
            <pc:sldMk cId="59558253" sldId="257"/>
            <ac:picMk id="54" creationId="{8D46CA41-FCDA-4810-BBC5-1DBDD6196223}"/>
          </ac:picMkLst>
        </pc:picChg>
        <pc:cxnChg chg="del">
          <ac:chgData name="Валерия Лавренова" userId="1639fefcaab45ba4" providerId="LiveId" clId="{68FA0265-21A8-41D4-83FA-6FD3F442C966}" dt="2022-12-15T16:00:41.216" v="49" actId="478"/>
          <ac:cxnSpMkLst>
            <pc:docMk/>
            <pc:sldMk cId="59558253" sldId="257"/>
            <ac:cxnSpMk id="10" creationId="{82120CC6-A36E-4A4F-9668-BA709C13402F}"/>
          </ac:cxnSpMkLst>
        </pc:cxnChg>
        <pc:cxnChg chg="mod">
          <ac:chgData name="Валерия Лавренова" userId="1639fefcaab45ba4" providerId="LiveId" clId="{68FA0265-21A8-41D4-83FA-6FD3F442C966}" dt="2022-12-15T16:02:55.188" v="91" actId="208"/>
          <ac:cxnSpMkLst>
            <pc:docMk/>
            <pc:sldMk cId="59558253" sldId="257"/>
            <ac:cxnSpMk id="15" creationId="{EC33B53E-0C39-488E-BB34-126E8CE256FC}"/>
          </ac:cxnSpMkLst>
        </pc:cxnChg>
        <pc:cxnChg chg="del mod">
          <ac:chgData name="Валерия Лавренова" userId="1639fefcaab45ba4" providerId="LiveId" clId="{68FA0265-21A8-41D4-83FA-6FD3F442C966}" dt="2022-12-15T16:04:26.981" v="100" actId="478"/>
          <ac:cxnSpMkLst>
            <pc:docMk/>
            <pc:sldMk cId="59558253" sldId="257"/>
            <ac:cxnSpMk id="16" creationId="{696CBE40-DB6E-4F92-9A04-90F45F7F81E0}"/>
          </ac:cxnSpMkLst>
        </pc:cxnChg>
        <pc:cxnChg chg="mod">
          <ac:chgData name="Валерия Лавренова" userId="1639fefcaab45ba4" providerId="LiveId" clId="{68FA0265-21A8-41D4-83FA-6FD3F442C966}" dt="2022-12-15T16:03:05.093" v="94" actId="208"/>
          <ac:cxnSpMkLst>
            <pc:docMk/>
            <pc:sldMk cId="59558253" sldId="257"/>
            <ac:cxnSpMk id="18" creationId="{964FD0CA-B351-4450-A56F-B617DC0383A0}"/>
          </ac:cxnSpMkLst>
        </pc:cxnChg>
        <pc:cxnChg chg="mod">
          <ac:chgData name="Валерия Лавренова" userId="1639fefcaab45ba4" providerId="LiveId" clId="{68FA0265-21A8-41D4-83FA-6FD3F442C966}" dt="2022-12-15T16:03:07.868" v="95" actId="208"/>
          <ac:cxnSpMkLst>
            <pc:docMk/>
            <pc:sldMk cId="59558253" sldId="257"/>
            <ac:cxnSpMk id="20" creationId="{D57C34B7-754B-45D0-BDE5-302A6AA0A38B}"/>
          </ac:cxnSpMkLst>
        </pc:cxnChg>
        <pc:cxnChg chg="mod">
          <ac:chgData name="Валерия Лавренова" userId="1639fefcaab45ba4" providerId="LiveId" clId="{68FA0265-21A8-41D4-83FA-6FD3F442C966}" dt="2022-12-15T16:03:01.186" v="93" actId="208"/>
          <ac:cxnSpMkLst>
            <pc:docMk/>
            <pc:sldMk cId="59558253" sldId="257"/>
            <ac:cxnSpMk id="22" creationId="{2C8670EF-E5BA-425A-8434-6BCEA0A734D5}"/>
          </ac:cxnSpMkLst>
        </pc:cxnChg>
        <pc:cxnChg chg="add">
          <ac:chgData name="Валерия Лавренова" userId="1639fefcaab45ba4" providerId="LiveId" clId="{68FA0265-21A8-41D4-83FA-6FD3F442C966}" dt="2022-12-15T16:00:49.268" v="50"/>
          <ac:cxnSpMkLst>
            <pc:docMk/>
            <pc:sldMk cId="59558253" sldId="257"/>
            <ac:cxnSpMk id="46" creationId="{79CE4664-FAF6-4DFA-9FF3-60598B6E797F}"/>
          </ac:cxnSpMkLst>
        </pc:cxnChg>
      </pc:sldChg>
      <pc:sldChg chg="addSp delSp modSp mod">
        <pc:chgData name="Валерия Лавренова" userId="1639fefcaab45ba4" providerId="LiveId" clId="{68FA0265-21A8-41D4-83FA-6FD3F442C966}" dt="2022-12-16T17:15:08.730" v="1905"/>
        <pc:sldMkLst>
          <pc:docMk/>
          <pc:sldMk cId="3654004435" sldId="258"/>
        </pc:sldMkLst>
        <pc:spChg chg="add mod">
          <ac:chgData name="Валерия Лавренова" userId="1639fefcaab45ba4" providerId="LiveId" clId="{68FA0265-21A8-41D4-83FA-6FD3F442C966}" dt="2022-12-15T16:29:48.503" v="646" actId="1076"/>
          <ac:spMkLst>
            <pc:docMk/>
            <pc:sldMk cId="3654004435" sldId="258"/>
            <ac:spMk id="2" creationId="{5848A698-9338-426A-89A0-D281826FCE7B}"/>
          </ac:spMkLst>
        </pc:spChg>
        <pc:spChg chg="del">
          <ac:chgData name="Валерия Лавренова" userId="1639fefcaab45ba4" providerId="LiveId" clId="{68FA0265-21A8-41D4-83FA-6FD3F442C966}" dt="2022-12-15T16:06:02.960" v="188" actId="478"/>
          <ac:spMkLst>
            <pc:docMk/>
            <pc:sldMk cId="3654004435" sldId="258"/>
            <ac:spMk id="5" creationId="{6D10566F-DB38-4C17-96B8-54275ACC4245}"/>
          </ac:spMkLst>
        </pc:spChg>
        <pc:spChg chg="del">
          <ac:chgData name="Валерия Лавренова" userId="1639fefcaab45ba4" providerId="LiveId" clId="{68FA0265-21A8-41D4-83FA-6FD3F442C966}" dt="2022-12-15T16:06:10.489" v="193" actId="478"/>
          <ac:spMkLst>
            <pc:docMk/>
            <pc:sldMk cId="3654004435" sldId="258"/>
            <ac:spMk id="6" creationId="{4E5977A7-C980-4264-B1CC-7098DF21F657}"/>
          </ac:spMkLst>
        </pc:spChg>
        <pc:spChg chg="del">
          <ac:chgData name="Валерия Лавренова" userId="1639fefcaab45ba4" providerId="LiveId" clId="{68FA0265-21A8-41D4-83FA-6FD3F442C966}" dt="2022-12-15T16:06:09.164" v="192" actId="478"/>
          <ac:spMkLst>
            <pc:docMk/>
            <pc:sldMk cId="3654004435" sldId="258"/>
            <ac:spMk id="7" creationId="{825AD399-06E9-460F-8AD0-3A50DAF2CE42}"/>
          </ac:spMkLst>
        </pc:spChg>
        <pc:spChg chg="del">
          <ac:chgData name="Валерия Лавренова" userId="1639fefcaab45ba4" providerId="LiveId" clId="{68FA0265-21A8-41D4-83FA-6FD3F442C966}" dt="2022-12-15T16:06:05.179" v="190" actId="478"/>
          <ac:spMkLst>
            <pc:docMk/>
            <pc:sldMk cId="3654004435" sldId="258"/>
            <ac:spMk id="8" creationId="{720D1805-53D9-4ACF-B827-6B07D1980345}"/>
          </ac:spMkLst>
        </pc:spChg>
        <pc:spChg chg="del">
          <ac:chgData name="Валерия Лавренова" userId="1639fefcaab45ba4" providerId="LiveId" clId="{68FA0265-21A8-41D4-83FA-6FD3F442C966}" dt="2022-12-15T16:06:06.629" v="191" actId="478"/>
          <ac:spMkLst>
            <pc:docMk/>
            <pc:sldMk cId="3654004435" sldId="258"/>
            <ac:spMk id="9" creationId="{51496841-2CAD-43D8-814B-FE878DBCCFE2}"/>
          </ac:spMkLst>
        </pc:spChg>
        <pc:spChg chg="mod">
          <ac:chgData name="Валерия Лавренова" userId="1639fefcaab45ba4" providerId="LiveId" clId="{68FA0265-21A8-41D4-83FA-6FD3F442C966}" dt="2022-12-15T16:06:23.027" v="195" actId="207"/>
          <ac:spMkLst>
            <pc:docMk/>
            <pc:sldMk cId="3654004435" sldId="258"/>
            <ac:spMk id="11" creationId="{5E5BA9C2-1B15-46CD-97EB-7FAAF60DB756}"/>
          </ac:spMkLst>
        </pc:spChg>
        <pc:spChg chg="mod">
          <ac:chgData name="Валерия Лавренова" userId="1639fefcaab45ba4" providerId="LiveId" clId="{68FA0265-21A8-41D4-83FA-6FD3F442C966}" dt="2022-12-15T16:06:26.548" v="196" actId="208"/>
          <ac:spMkLst>
            <pc:docMk/>
            <pc:sldMk cId="3654004435" sldId="258"/>
            <ac:spMk id="12" creationId="{49D42CBF-CDD2-42A1-9A04-B63A771318B7}"/>
          </ac:spMkLst>
        </pc:spChg>
        <pc:spChg chg="mod">
          <ac:chgData name="Валерия Лавренова" userId="1639fefcaab45ba4" providerId="LiveId" clId="{68FA0265-21A8-41D4-83FA-6FD3F442C966}" dt="2022-12-15T16:07:20.790" v="208" actId="2085"/>
          <ac:spMkLst>
            <pc:docMk/>
            <pc:sldMk cId="3654004435" sldId="258"/>
            <ac:spMk id="13" creationId="{EAFC7354-78EA-4810-8A48-7FAE0F0F39D4}"/>
          </ac:spMkLst>
        </pc:spChg>
        <pc:spChg chg="mod">
          <ac:chgData name="Валерия Лавренова" userId="1639fefcaab45ba4" providerId="LiveId" clId="{68FA0265-21A8-41D4-83FA-6FD3F442C966}" dt="2022-12-15T16:27:59.568" v="612" actId="14100"/>
          <ac:spMkLst>
            <pc:docMk/>
            <pc:sldMk cId="3654004435" sldId="258"/>
            <ac:spMk id="14" creationId="{74B4B0B3-8679-41DE-BF41-FED1E1718046}"/>
          </ac:spMkLst>
        </pc:spChg>
        <pc:spChg chg="del mod">
          <ac:chgData name="Валерия Лавренова" userId="1639fefcaab45ba4" providerId="LiveId" clId="{68FA0265-21A8-41D4-83FA-6FD3F442C966}" dt="2022-12-15T16:28:54.286" v="630" actId="478"/>
          <ac:spMkLst>
            <pc:docMk/>
            <pc:sldMk cId="3654004435" sldId="258"/>
            <ac:spMk id="15" creationId="{3A50FCDE-04AB-4E55-991C-E189F170B1A2}"/>
          </ac:spMkLst>
        </pc:spChg>
        <pc:spChg chg="mod">
          <ac:chgData name="Валерия Лавренова" userId="1639fefcaab45ba4" providerId="LiveId" clId="{68FA0265-21A8-41D4-83FA-6FD3F442C966}" dt="2022-12-15T16:28:05.882" v="615" actId="1076"/>
          <ac:spMkLst>
            <pc:docMk/>
            <pc:sldMk cId="3654004435" sldId="258"/>
            <ac:spMk id="18" creationId="{56EA5975-7912-4F7A-8D29-3B2157D7FB91}"/>
          </ac:spMkLst>
        </pc:spChg>
        <pc:spChg chg="mod">
          <ac:chgData name="Валерия Лавренова" userId="1639fefcaab45ba4" providerId="LiveId" clId="{68FA0265-21A8-41D4-83FA-6FD3F442C966}" dt="2022-12-15T16:28:13.754" v="618" actId="1076"/>
          <ac:spMkLst>
            <pc:docMk/>
            <pc:sldMk cId="3654004435" sldId="258"/>
            <ac:spMk id="19" creationId="{01380537-0AB5-4A14-9D0C-7175386D55A1}"/>
          </ac:spMkLst>
        </pc:spChg>
        <pc:spChg chg="mod">
          <ac:chgData name="Валерия Лавренова" userId="1639fefcaab45ba4" providerId="LiveId" clId="{68FA0265-21A8-41D4-83FA-6FD3F442C966}" dt="2022-12-15T16:28:20.047" v="621" actId="1076"/>
          <ac:spMkLst>
            <pc:docMk/>
            <pc:sldMk cId="3654004435" sldId="258"/>
            <ac:spMk id="24" creationId="{297D6AC4-7C57-4BDF-AE1F-FD1CD1B97664}"/>
          </ac:spMkLst>
        </pc:spChg>
        <pc:spChg chg="mod">
          <ac:chgData name="Валерия Лавренова" userId="1639fefcaab45ba4" providerId="LiveId" clId="{68FA0265-21A8-41D4-83FA-6FD3F442C966}" dt="2022-12-15T16:28:23.217" v="623" actId="404"/>
          <ac:spMkLst>
            <pc:docMk/>
            <pc:sldMk cId="3654004435" sldId="258"/>
            <ac:spMk id="25" creationId="{97175DF4-9B9D-4352-BFA4-F7F0EADE7ABA}"/>
          </ac:spMkLst>
        </pc:spChg>
        <pc:spChg chg="mod">
          <ac:chgData name="Валерия Лавренова" userId="1639fefcaab45ba4" providerId="LiveId" clId="{68FA0265-21A8-41D4-83FA-6FD3F442C966}" dt="2022-12-15T16:28:29.626" v="625" actId="404"/>
          <ac:spMkLst>
            <pc:docMk/>
            <pc:sldMk cId="3654004435" sldId="258"/>
            <ac:spMk id="26" creationId="{01699F8C-87EA-4597-909D-7FA9B940FCC1}"/>
          </ac:spMkLst>
        </pc:spChg>
        <pc:spChg chg="add del mod">
          <ac:chgData name="Валерия Лавренова" userId="1639fefcaab45ba4" providerId="LiveId" clId="{68FA0265-21A8-41D4-83FA-6FD3F442C966}" dt="2022-12-15T16:42:50.267" v="700" actId="478"/>
          <ac:spMkLst>
            <pc:docMk/>
            <pc:sldMk cId="3654004435" sldId="258"/>
            <ac:spMk id="27" creationId="{A5FAEA84-81BB-4137-9D10-2A117B90A8CC}"/>
          </ac:spMkLst>
        </pc:spChg>
        <pc:spChg chg="del mod">
          <ac:chgData name="Валерия Лавренова" userId="1639fefcaab45ba4" providerId="LiveId" clId="{68FA0265-21A8-41D4-83FA-6FD3F442C966}" dt="2022-12-15T16:07:04.971" v="205" actId="478"/>
          <ac:spMkLst>
            <pc:docMk/>
            <pc:sldMk cId="3654004435" sldId="258"/>
            <ac:spMk id="28" creationId="{4ADC864B-5203-4931-ACFF-A4911EE4C736}"/>
          </ac:spMkLst>
        </pc:spChg>
        <pc:spChg chg="del mod">
          <ac:chgData name="Валерия Лавренова" userId="1639fefcaab45ba4" providerId="LiveId" clId="{68FA0265-21A8-41D4-83FA-6FD3F442C966}" dt="2022-12-15T16:28:54.286" v="630" actId="478"/>
          <ac:spMkLst>
            <pc:docMk/>
            <pc:sldMk cId="3654004435" sldId="258"/>
            <ac:spMk id="29" creationId="{727BF945-EFF0-4C1F-9E8E-93A6C1A3AE04}"/>
          </ac:spMkLst>
        </pc:spChg>
        <pc:spChg chg="del mod">
          <ac:chgData name="Валерия Лавренова" userId="1639fefcaab45ba4" providerId="LiveId" clId="{68FA0265-21A8-41D4-83FA-6FD3F442C966}" dt="2022-12-15T16:28:54.286" v="630" actId="478"/>
          <ac:spMkLst>
            <pc:docMk/>
            <pc:sldMk cId="3654004435" sldId="258"/>
            <ac:spMk id="30" creationId="{42CA3F7E-CDC1-40B1-BA39-557BFCE0FB97}"/>
          </ac:spMkLst>
        </pc:spChg>
        <pc:spChg chg="add del">
          <ac:chgData name="Валерия Лавренова" userId="1639fefcaab45ba4" providerId="LiveId" clId="{68FA0265-21A8-41D4-83FA-6FD3F442C966}" dt="2022-12-15T16:29:07.513" v="634"/>
          <ac:spMkLst>
            <pc:docMk/>
            <pc:sldMk cId="3654004435" sldId="258"/>
            <ac:spMk id="31" creationId="{C185B4FE-B82B-4FBA-8EB0-9158AE1F14DF}"/>
          </ac:spMkLst>
        </pc:spChg>
        <pc:spChg chg="add">
          <ac:chgData name="Валерия Лавренова" userId="1639fefcaab45ba4" providerId="LiveId" clId="{68FA0265-21A8-41D4-83FA-6FD3F442C966}" dt="2022-12-15T16:06:19.101" v="194"/>
          <ac:spMkLst>
            <pc:docMk/>
            <pc:sldMk cId="3654004435" sldId="258"/>
            <ac:spMk id="32" creationId="{393B85F0-E2AB-4A0F-A715-68E5699CF174}"/>
          </ac:spMkLst>
        </pc:spChg>
        <pc:spChg chg="del mod">
          <ac:chgData name="Валерия Лавренова" userId="1639fefcaab45ba4" providerId="LiveId" clId="{68FA0265-21A8-41D4-83FA-6FD3F442C966}" dt="2022-12-15T16:28:54.286" v="630" actId="478"/>
          <ac:spMkLst>
            <pc:docMk/>
            <pc:sldMk cId="3654004435" sldId="258"/>
            <ac:spMk id="33" creationId="{456B0B2F-59DC-41BE-9677-F9B92D3513E4}"/>
          </ac:spMkLst>
        </pc:spChg>
        <pc:spChg chg="add">
          <ac:chgData name="Валерия Лавренова" userId="1639fefcaab45ba4" providerId="LiveId" clId="{68FA0265-21A8-41D4-83FA-6FD3F442C966}" dt="2022-12-16T17:15:08.730" v="1905"/>
          <ac:spMkLst>
            <pc:docMk/>
            <pc:sldMk cId="3654004435" sldId="258"/>
            <ac:spMk id="33" creationId="{FE99D0C3-A887-4D04-90D1-EEE37AA8E405}"/>
          </ac:spMkLst>
        </pc:spChg>
        <pc:spChg chg="add">
          <ac:chgData name="Валерия Лавренова" userId="1639fefcaab45ba4" providerId="LiveId" clId="{68FA0265-21A8-41D4-83FA-6FD3F442C966}" dt="2022-12-16T17:15:08.730" v="1905"/>
          <ac:spMkLst>
            <pc:docMk/>
            <pc:sldMk cId="3654004435" sldId="258"/>
            <ac:spMk id="34" creationId="{5C9A0FE1-DE2A-49A6-829E-14839F9E2BF5}"/>
          </ac:spMkLst>
        </pc:spChg>
        <pc:spChg chg="del mod">
          <ac:chgData name="Валерия Лавренова" userId="1639fefcaab45ba4" providerId="LiveId" clId="{68FA0265-21A8-41D4-83FA-6FD3F442C966}" dt="2022-12-15T16:28:54.286" v="630" actId="478"/>
          <ac:spMkLst>
            <pc:docMk/>
            <pc:sldMk cId="3654004435" sldId="258"/>
            <ac:spMk id="34" creationId="{82EEF284-1F83-41B2-8D4D-0202E1B20213}"/>
          </ac:spMkLst>
        </pc:spChg>
        <pc:spChg chg="add">
          <ac:chgData name="Валерия Лавренова" userId="1639fefcaab45ba4" providerId="LiveId" clId="{68FA0265-21A8-41D4-83FA-6FD3F442C966}" dt="2022-12-16T17:15:08.730" v="1905"/>
          <ac:spMkLst>
            <pc:docMk/>
            <pc:sldMk cId="3654004435" sldId="258"/>
            <ac:spMk id="35" creationId="{6EC528D8-65FD-4FA3-9A21-5FB94B7C8DC7}"/>
          </ac:spMkLst>
        </pc:spChg>
        <pc:spChg chg="del mod">
          <ac:chgData name="Валерия Лавренова" userId="1639fefcaab45ba4" providerId="LiveId" clId="{68FA0265-21A8-41D4-83FA-6FD3F442C966}" dt="2022-12-15T16:28:54.286" v="630" actId="478"/>
          <ac:spMkLst>
            <pc:docMk/>
            <pc:sldMk cId="3654004435" sldId="258"/>
            <ac:spMk id="35" creationId="{749F1461-06F3-4200-BA38-3EF91821BD2F}"/>
          </ac:spMkLst>
        </pc:spChg>
        <pc:spChg chg="del mod">
          <ac:chgData name="Валерия Лавренова" userId="1639fefcaab45ba4" providerId="LiveId" clId="{68FA0265-21A8-41D4-83FA-6FD3F442C966}" dt="2022-12-15T16:07:09.975" v="206" actId="478"/>
          <ac:spMkLst>
            <pc:docMk/>
            <pc:sldMk cId="3654004435" sldId="258"/>
            <ac:spMk id="36" creationId="{1C6B505E-2C39-4AA8-9394-76C503A67492}"/>
          </ac:spMkLst>
        </pc:spChg>
        <pc:spChg chg="add">
          <ac:chgData name="Валерия Лавренова" userId="1639fefcaab45ba4" providerId="LiveId" clId="{68FA0265-21A8-41D4-83FA-6FD3F442C966}" dt="2022-12-16T17:15:08.730" v="1905"/>
          <ac:spMkLst>
            <pc:docMk/>
            <pc:sldMk cId="3654004435" sldId="258"/>
            <ac:spMk id="36" creationId="{BC5419CD-FD71-43D9-87F8-F0E045BB3A1C}"/>
          </ac:spMkLst>
        </pc:spChg>
        <pc:spChg chg="add del">
          <ac:chgData name="Валерия Лавренова" userId="1639fefcaab45ba4" providerId="LiveId" clId="{68FA0265-21A8-41D4-83FA-6FD3F442C966}" dt="2022-12-15T16:29:07.513" v="634"/>
          <ac:spMkLst>
            <pc:docMk/>
            <pc:sldMk cId="3654004435" sldId="258"/>
            <ac:spMk id="37" creationId="{4394B3BD-87BD-4A0B-8BE4-5D123297559C}"/>
          </ac:spMkLst>
        </pc:spChg>
        <pc:spChg chg="add del">
          <ac:chgData name="Валерия Лавренова" userId="1639fefcaab45ba4" providerId="LiveId" clId="{68FA0265-21A8-41D4-83FA-6FD3F442C966}" dt="2022-12-15T16:17:44.180" v="320" actId="478"/>
          <ac:spMkLst>
            <pc:docMk/>
            <pc:sldMk cId="3654004435" sldId="258"/>
            <ac:spMk id="39" creationId="{D93D27AA-71BB-4AA2-954C-8BAC808FD76D}"/>
          </ac:spMkLst>
        </pc:spChg>
        <pc:spChg chg="add del">
          <ac:chgData name="Валерия Лавренова" userId="1639fefcaab45ba4" providerId="LiveId" clId="{68FA0265-21A8-41D4-83FA-6FD3F442C966}" dt="2022-12-15T16:29:07.513" v="634"/>
          <ac:spMkLst>
            <pc:docMk/>
            <pc:sldMk cId="3654004435" sldId="258"/>
            <ac:spMk id="39" creationId="{E3B6A004-E543-496B-BB2C-F612B2B573EB}"/>
          </ac:spMkLst>
        </pc:spChg>
        <pc:spChg chg="add del mod">
          <ac:chgData name="Валерия Лавренова" userId="1639fefcaab45ba4" providerId="LiveId" clId="{68FA0265-21A8-41D4-83FA-6FD3F442C966}" dt="2022-12-16T17:15:08.362" v="1904" actId="478"/>
          <ac:spMkLst>
            <pc:docMk/>
            <pc:sldMk cId="3654004435" sldId="258"/>
            <ac:spMk id="40" creationId="{A7CDE90F-7C84-4848-BA1C-5305D0E6A062}"/>
          </ac:spMkLst>
        </pc:spChg>
        <pc:spChg chg="add del mod">
          <ac:chgData name="Валерия Лавренова" userId="1639fefcaab45ba4" providerId="LiveId" clId="{68FA0265-21A8-41D4-83FA-6FD3F442C966}" dt="2022-12-16T17:15:08.362" v="1904" actId="478"/>
          <ac:spMkLst>
            <pc:docMk/>
            <pc:sldMk cId="3654004435" sldId="258"/>
            <ac:spMk id="41" creationId="{A831979C-D6D0-4E33-9A0D-56EE26FA84BF}"/>
          </ac:spMkLst>
        </pc:spChg>
        <pc:spChg chg="add del">
          <ac:chgData name="Валерия Лавренова" userId="1639fefcaab45ba4" providerId="LiveId" clId="{68FA0265-21A8-41D4-83FA-6FD3F442C966}" dt="2022-12-15T16:17:49.808" v="323" actId="478"/>
          <ac:spMkLst>
            <pc:docMk/>
            <pc:sldMk cId="3654004435" sldId="258"/>
            <ac:spMk id="42" creationId="{B555DF65-C433-4ABC-A981-33BB9258F44F}"/>
          </ac:spMkLst>
        </pc:spChg>
        <pc:spChg chg="add">
          <ac:chgData name="Валерия Лавренова" userId="1639fefcaab45ba4" providerId="LiveId" clId="{68FA0265-21A8-41D4-83FA-6FD3F442C966}" dt="2022-12-15T16:06:19.101" v="194"/>
          <ac:spMkLst>
            <pc:docMk/>
            <pc:sldMk cId="3654004435" sldId="258"/>
            <ac:spMk id="44" creationId="{890CB94A-5711-4547-B723-C78D23C7B25D}"/>
          </ac:spMkLst>
        </pc:spChg>
        <pc:spChg chg="add del">
          <ac:chgData name="Валерия Лавренова" userId="1639fefcaab45ba4" providerId="LiveId" clId="{68FA0265-21A8-41D4-83FA-6FD3F442C966}" dt="2022-12-15T16:29:07.513" v="634"/>
          <ac:spMkLst>
            <pc:docMk/>
            <pc:sldMk cId="3654004435" sldId="258"/>
            <ac:spMk id="45" creationId="{C8CA2C03-3800-4E06-9EE3-2B925C70C486}"/>
          </ac:spMkLst>
        </pc:spChg>
        <pc:spChg chg="add del">
          <ac:chgData name="Валерия Лавренова" userId="1639fefcaab45ba4" providerId="LiveId" clId="{68FA0265-21A8-41D4-83FA-6FD3F442C966}" dt="2022-12-15T16:29:07.513" v="634"/>
          <ac:spMkLst>
            <pc:docMk/>
            <pc:sldMk cId="3654004435" sldId="258"/>
            <ac:spMk id="46" creationId="{E1D0EBBB-672E-4BBD-AC61-009A213B9DFC}"/>
          </ac:spMkLst>
        </pc:spChg>
        <pc:spChg chg="add del">
          <ac:chgData name="Валерия Лавренова" userId="1639fefcaab45ba4" providerId="LiveId" clId="{68FA0265-21A8-41D4-83FA-6FD3F442C966}" dt="2022-12-15T16:29:07.513" v="634"/>
          <ac:spMkLst>
            <pc:docMk/>
            <pc:sldMk cId="3654004435" sldId="258"/>
            <ac:spMk id="47" creationId="{5165AF0B-11A2-4EA3-B2B9-AC9009BF5EFE}"/>
          </ac:spMkLst>
        </pc:spChg>
        <pc:spChg chg="add mod">
          <ac:chgData name="Валерия Лавренова" userId="1639fefcaab45ba4" providerId="LiveId" clId="{68FA0265-21A8-41D4-83FA-6FD3F442C966}" dt="2022-12-15T16:29:22.127" v="636" actId="1076"/>
          <ac:spMkLst>
            <pc:docMk/>
            <pc:sldMk cId="3654004435" sldId="258"/>
            <ac:spMk id="48" creationId="{E8A51CA6-6E08-4C5A-9A1E-6FFB99E2F5E4}"/>
          </ac:spMkLst>
        </pc:spChg>
        <pc:spChg chg="add mod">
          <ac:chgData name="Валерия Лавренова" userId="1639fefcaab45ba4" providerId="LiveId" clId="{68FA0265-21A8-41D4-83FA-6FD3F442C966}" dt="2022-12-15T16:29:22.127" v="636" actId="1076"/>
          <ac:spMkLst>
            <pc:docMk/>
            <pc:sldMk cId="3654004435" sldId="258"/>
            <ac:spMk id="50" creationId="{B5CE398A-3963-4173-9F9E-8999E6643AA7}"/>
          </ac:spMkLst>
        </pc:spChg>
        <pc:spChg chg="add mod">
          <ac:chgData name="Валерия Лавренова" userId="1639fefcaab45ba4" providerId="LiveId" clId="{68FA0265-21A8-41D4-83FA-6FD3F442C966}" dt="2022-12-15T16:29:22.127" v="636" actId="1076"/>
          <ac:spMkLst>
            <pc:docMk/>
            <pc:sldMk cId="3654004435" sldId="258"/>
            <ac:spMk id="51" creationId="{A9D1EDCF-D181-4722-8E49-70CD81E81059}"/>
          </ac:spMkLst>
        </pc:spChg>
        <pc:spChg chg="add mod">
          <ac:chgData name="Валерия Лавренова" userId="1639fefcaab45ba4" providerId="LiveId" clId="{68FA0265-21A8-41D4-83FA-6FD3F442C966}" dt="2022-12-15T16:29:22.127" v="636" actId="1076"/>
          <ac:spMkLst>
            <pc:docMk/>
            <pc:sldMk cId="3654004435" sldId="258"/>
            <ac:spMk id="53" creationId="{8C8324B1-0372-4B87-A955-E76EAD1F7491}"/>
          </ac:spMkLst>
        </pc:spChg>
        <pc:spChg chg="add mod">
          <ac:chgData name="Валерия Лавренова" userId="1639fefcaab45ba4" providerId="LiveId" clId="{68FA0265-21A8-41D4-83FA-6FD3F442C966}" dt="2022-12-15T16:29:22.127" v="636" actId="1076"/>
          <ac:spMkLst>
            <pc:docMk/>
            <pc:sldMk cId="3654004435" sldId="258"/>
            <ac:spMk id="54" creationId="{E2D52A42-4512-45D3-A23D-C109EEC45CDA}"/>
          </ac:spMkLst>
        </pc:spChg>
        <pc:spChg chg="add mod">
          <ac:chgData name="Валерия Лавренова" userId="1639fefcaab45ba4" providerId="LiveId" clId="{68FA0265-21A8-41D4-83FA-6FD3F442C966}" dt="2022-12-15T16:29:22.127" v="636" actId="1076"/>
          <ac:spMkLst>
            <pc:docMk/>
            <pc:sldMk cId="3654004435" sldId="258"/>
            <ac:spMk id="55" creationId="{39F80100-AA0B-4379-A0AE-334F8B22E0BB}"/>
          </ac:spMkLst>
        </pc:spChg>
        <pc:spChg chg="add del">
          <ac:chgData name="Валерия Лавренова" userId="1639fefcaab45ba4" providerId="LiveId" clId="{68FA0265-21A8-41D4-83FA-6FD3F442C966}" dt="2022-12-16T17:15:08.362" v="1904" actId="478"/>
          <ac:spMkLst>
            <pc:docMk/>
            <pc:sldMk cId="3654004435" sldId="258"/>
            <ac:spMk id="56" creationId="{0DE5FD47-FB65-45FB-AE78-FA45424A220B}"/>
          </ac:spMkLst>
        </pc:spChg>
        <pc:spChg chg="add mod">
          <ac:chgData name="Валерия Лавренова" userId="1639fefcaab45ba4" providerId="LiveId" clId="{68FA0265-21A8-41D4-83FA-6FD3F442C966}" dt="2022-12-15T17:10:26.899" v="1255" actId="1076"/>
          <ac:spMkLst>
            <pc:docMk/>
            <pc:sldMk cId="3654004435" sldId="258"/>
            <ac:spMk id="57" creationId="{205CD067-95AC-4785-A719-10E11A27EE4B}"/>
          </ac:spMkLst>
        </pc:spChg>
        <pc:spChg chg="add mod">
          <ac:chgData name="Валерия Лавренова" userId="1639fefcaab45ba4" providerId="LiveId" clId="{68FA0265-21A8-41D4-83FA-6FD3F442C966}" dt="2022-12-15T17:10:30.571" v="1257" actId="1076"/>
          <ac:spMkLst>
            <pc:docMk/>
            <pc:sldMk cId="3654004435" sldId="258"/>
            <ac:spMk id="58" creationId="{B735B224-6249-48DD-8E3C-FC003F085A6C}"/>
          </ac:spMkLst>
        </pc:spChg>
        <pc:picChg chg="add mod">
          <ac:chgData name="Валерия Лавренова" userId="1639fefcaab45ba4" providerId="LiveId" clId="{68FA0265-21A8-41D4-83FA-6FD3F442C966}" dt="2022-12-15T16:17:56.907" v="327" actId="1076"/>
          <ac:picMkLst>
            <pc:docMk/>
            <pc:sldMk cId="3654004435" sldId="258"/>
            <ac:picMk id="3" creationId="{A068E63F-1A64-4A80-B05C-F0B76FD5891E}"/>
          </ac:picMkLst>
        </pc:picChg>
        <pc:picChg chg="del">
          <ac:chgData name="Валерия Лавренова" userId="1639fefcaab45ba4" providerId="LiveId" clId="{68FA0265-21A8-41D4-83FA-6FD3F442C966}" dt="2022-12-15T16:06:01.541" v="187" actId="478"/>
          <ac:picMkLst>
            <pc:docMk/>
            <pc:sldMk cId="3654004435" sldId="258"/>
            <ac:picMk id="4" creationId="{16794FCD-CFBC-442E-A0D5-6FFB91AD7F45}"/>
          </ac:picMkLst>
        </pc:picChg>
        <pc:picChg chg="del">
          <ac:chgData name="Валерия Лавренова" userId="1639fefcaab45ba4" providerId="LiveId" clId="{68FA0265-21A8-41D4-83FA-6FD3F442C966}" dt="2022-12-15T16:06:33.788" v="198" actId="478"/>
          <ac:picMkLst>
            <pc:docMk/>
            <pc:sldMk cId="3654004435" sldId="258"/>
            <ac:picMk id="21" creationId="{205C515C-5EB9-47F8-A4F2-8B551CB71985}"/>
          </ac:picMkLst>
        </pc:picChg>
        <pc:picChg chg="add mod">
          <ac:chgData name="Валерия Лавренова" userId="1639fefcaab45ba4" providerId="LiveId" clId="{68FA0265-21A8-41D4-83FA-6FD3F442C966}" dt="2022-12-15T16:17:53.548" v="325" actId="1076"/>
          <ac:picMkLst>
            <pc:docMk/>
            <pc:sldMk cId="3654004435" sldId="258"/>
            <ac:picMk id="22" creationId="{9D25917D-16F8-4339-9469-0A19E111D91C}"/>
          </ac:picMkLst>
        </pc:picChg>
        <pc:picChg chg="mod">
          <ac:chgData name="Валерия Лавренова" userId="1639fefcaab45ba4" providerId="LiveId" clId="{68FA0265-21A8-41D4-83FA-6FD3F442C966}" dt="2022-12-15T16:28:39.117" v="627" actId="1076"/>
          <ac:picMkLst>
            <pc:docMk/>
            <pc:sldMk cId="3654004435" sldId="258"/>
            <ac:picMk id="23" creationId="{72640E13-8031-484C-AC48-B98A146D408C}"/>
          </ac:picMkLst>
        </pc:picChg>
        <pc:picChg chg="del">
          <ac:chgData name="Валерия Лавренова" userId="1639fefcaab45ba4" providerId="LiveId" clId="{68FA0265-21A8-41D4-83FA-6FD3F442C966}" dt="2022-12-15T16:06:35.090" v="199" actId="478"/>
          <ac:picMkLst>
            <pc:docMk/>
            <pc:sldMk cId="3654004435" sldId="258"/>
            <ac:picMk id="37" creationId="{0979353B-09A0-475D-B297-675ED2899B79}"/>
          </ac:picMkLst>
        </pc:picChg>
        <pc:picChg chg="del mod">
          <ac:chgData name="Валерия Лавренова" userId="1639fefcaab45ba4" providerId="LiveId" clId="{68FA0265-21A8-41D4-83FA-6FD3F442C966}" dt="2022-12-15T16:28:48.308" v="629" actId="478"/>
          <ac:picMkLst>
            <pc:docMk/>
            <pc:sldMk cId="3654004435" sldId="258"/>
            <ac:picMk id="38" creationId="{42534940-EBD9-4E57-BD92-811245007088}"/>
          </ac:picMkLst>
        </pc:picChg>
        <pc:picChg chg="add del">
          <ac:chgData name="Валерия Лавренова" userId="1639fefcaab45ba4" providerId="LiveId" clId="{68FA0265-21A8-41D4-83FA-6FD3F442C966}" dt="2022-12-15T16:29:07.513" v="634"/>
          <ac:picMkLst>
            <pc:docMk/>
            <pc:sldMk cId="3654004435" sldId="258"/>
            <ac:picMk id="42" creationId="{6D956F02-F2A5-4646-82FB-9F528D15C842}"/>
          </ac:picMkLst>
        </pc:picChg>
        <pc:picChg chg="add mod">
          <ac:chgData name="Валерия Лавренова" userId="1639fefcaab45ba4" providerId="LiveId" clId="{68FA0265-21A8-41D4-83FA-6FD3F442C966}" dt="2022-12-15T16:29:22.127" v="636" actId="1076"/>
          <ac:picMkLst>
            <pc:docMk/>
            <pc:sldMk cId="3654004435" sldId="258"/>
            <ac:picMk id="52" creationId="{1EE299DB-4DF6-4D6E-A06C-810A75A8AFDD}"/>
          </ac:picMkLst>
        </pc:picChg>
        <pc:cxnChg chg="del">
          <ac:chgData name="Валерия Лавренова" userId="1639fefcaab45ba4" providerId="LiveId" clId="{68FA0265-21A8-41D4-83FA-6FD3F442C966}" dt="2022-12-15T16:06:03.871" v="189" actId="478"/>
          <ac:cxnSpMkLst>
            <pc:docMk/>
            <pc:sldMk cId="3654004435" sldId="258"/>
            <ac:cxnSpMk id="10" creationId="{AA3F3AA9-240E-4912-BAFD-B6CA6DB3EF74}"/>
          </ac:cxnSpMkLst>
        </pc:cxnChg>
        <pc:cxnChg chg="mod">
          <ac:chgData name="Валерия Лавренова" userId="1639fefcaab45ba4" providerId="LiveId" clId="{68FA0265-21A8-41D4-83FA-6FD3F442C966}" dt="2022-12-15T16:29:06.155" v="633" actId="1076"/>
          <ac:cxnSpMkLst>
            <pc:docMk/>
            <pc:sldMk cId="3654004435" sldId="258"/>
            <ac:cxnSpMk id="16" creationId="{4ED2D335-A3E2-4DE8-A874-752B36BC26DE}"/>
          </ac:cxnSpMkLst>
        </pc:cxnChg>
        <pc:cxnChg chg="mod">
          <ac:chgData name="Валерия Лавренова" userId="1639fefcaab45ba4" providerId="LiveId" clId="{68FA0265-21A8-41D4-83FA-6FD3F442C966}" dt="2022-12-15T16:06:49.236" v="203" actId="208"/>
          <ac:cxnSpMkLst>
            <pc:docMk/>
            <pc:sldMk cId="3654004435" sldId="258"/>
            <ac:cxnSpMk id="17" creationId="{FB2F65B6-C4EF-4FF0-8F71-C2C828D304AF}"/>
          </ac:cxnSpMkLst>
        </pc:cxnChg>
        <pc:cxnChg chg="add del">
          <ac:chgData name="Валерия Лавренова" userId="1639fefcaab45ba4" providerId="LiveId" clId="{68FA0265-21A8-41D4-83FA-6FD3F442C966}" dt="2022-12-15T16:29:07.513" v="634"/>
          <ac:cxnSpMkLst>
            <pc:docMk/>
            <pc:sldMk cId="3654004435" sldId="258"/>
            <ac:cxnSpMk id="36" creationId="{E903C1B9-F6B6-4CD8-9580-030C55123D63}"/>
          </ac:cxnSpMkLst>
        </pc:cxnChg>
        <pc:cxnChg chg="add">
          <ac:chgData name="Валерия Лавренова" userId="1639fefcaab45ba4" providerId="LiveId" clId="{68FA0265-21A8-41D4-83FA-6FD3F442C966}" dt="2022-12-15T16:06:19.101" v="194"/>
          <ac:cxnSpMkLst>
            <pc:docMk/>
            <pc:sldMk cId="3654004435" sldId="258"/>
            <ac:cxnSpMk id="43" creationId="{72EA4230-54A2-4B4A-8869-41718F273893}"/>
          </ac:cxnSpMkLst>
        </pc:cxnChg>
        <pc:cxnChg chg="add mod">
          <ac:chgData name="Валерия Лавренова" userId="1639fefcaab45ba4" providerId="LiveId" clId="{68FA0265-21A8-41D4-83FA-6FD3F442C966}" dt="2022-12-15T16:29:22.127" v="636" actId="1076"/>
          <ac:cxnSpMkLst>
            <pc:docMk/>
            <pc:sldMk cId="3654004435" sldId="258"/>
            <ac:cxnSpMk id="49" creationId="{803308D8-2B85-47B5-BBF4-EA6AECB8EF41}"/>
          </ac:cxnSpMkLst>
        </pc:cxnChg>
      </pc:sldChg>
      <pc:sldChg chg="addSp delSp del mod">
        <pc:chgData name="Валерия Лавренова" userId="1639fefcaab45ba4" providerId="LiveId" clId="{68FA0265-21A8-41D4-83FA-6FD3F442C966}" dt="2022-12-15T16:08:29.460" v="229" actId="2696"/>
        <pc:sldMkLst>
          <pc:docMk/>
          <pc:sldMk cId="2185467055" sldId="259"/>
        </pc:sldMkLst>
        <pc:spChg chg="del">
          <ac:chgData name="Валерия Лавренова" userId="1639fefcaab45ba4" providerId="LiveId" clId="{68FA0265-21A8-41D4-83FA-6FD3F442C966}" dt="2022-12-15T16:07:48.828" v="217" actId="478"/>
          <ac:spMkLst>
            <pc:docMk/>
            <pc:sldMk cId="2185467055" sldId="259"/>
            <ac:spMk id="21" creationId="{BF15C6A2-521F-4FC9-B21D-92D9DF58ED18}"/>
          </ac:spMkLst>
        </pc:spChg>
        <pc:spChg chg="add del">
          <ac:chgData name="Валерия Лавренова" userId="1639fefcaab45ba4" providerId="LiveId" clId="{68FA0265-21A8-41D4-83FA-6FD3F442C966}" dt="2022-12-15T16:08:17.644" v="226"/>
          <ac:spMkLst>
            <pc:docMk/>
            <pc:sldMk cId="2185467055" sldId="259"/>
            <ac:spMk id="22" creationId="{27BADAF8-C734-421E-9039-24EEBFD3858D}"/>
          </ac:spMkLst>
        </pc:spChg>
        <pc:spChg chg="del">
          <ac:chgData name="Валерия Лавренова" userId="1639fefcaab45ba4" providerId="LiveId" clId="{68FA0265-21A8-41D4-83FA-6FD3F442C966}" dt="2022-12-15T16:07:49.838" v="218" actId="478"/>
          <ac:spMkLst>
            <pc:docMk/>
            <pc:sldMk cId="2185467055" sldId="259"/>
            <ac:spMk id="23" creationId="{8EFE27B3-3AA1-4B2F-B8DA-A5B7894687FA}"/>
          </ac:spMkLst>
        </pc:spChg>
        <pc:spChg chg="del">
          <ac:chgData name="Валерия Лавренова" userId="1639fefcaab45ba4" providerId="LiveId" clId="{68FA0265-21A8-41D4-83FA-6FD3F442C966}" dt="2022-12-15T16:07:51.938" v="219" actId="478"/>
          <ac:spMkLst>
            <pc:docMk/>
            <pc:sldMk cId="2185467055" sldId="259"/>
            <ac:spMk id="24" creationId="{A96A337E-32A1-472E-BBFD-07FA069DE722}"/>
          </ac:spMkLst>
        </pc:spChg>
        <pc:spChg chg="del">
          <ac:chgData name="Валерия Лавренова" userId="1639fefcaab45ba4" providerId="LiveId" clId="{68FA0265-21A8-41D4-83FA-6FD3F442C966}" dt="2022-12-15T16:07:54.153" v="220" actId="478"/>
          <ac:spMkLst>
            <pc:docMk/>
            <pc:sldMk cId="2185467055" sldId="259"/>
            <ac:spMk id="25" creationId="{D3F15E51-1393-4272-B061-87C2BE6F7FE1}"/>
          </ac:spMkLst>
        </pc:spChg>
        <pc:spChg chg="del">
          <ac:chgData name="Валерия Лавренова" userId="1639fefcaab45ba4" providerId="LiveId" clId="{68FA0265-21A8-41D4-83FA-6FD3F442C966}" dt="2022-12-15T16:07:55.462" v="221" actId="478"/>
          <ac:spMkLst>
            <pc:docMk/>
            <pc:sldMk cId="2185467055" sldId="259"/>
            <ac:spMk id="26" creationId="{F30E37A2-9529-46CA-8213-ECFDD14C1238}"/>
          </ac:spMkLst>
        </pc:spChg>
        <pc:spChg chg="add del">
          <ac:chgData name="Валерия Лавренова" userId="1639fefcaab45ba4" providerId="LiveId" clId="{68FA0265-21A8-41D4-83FA-6FD3F442C966}" dt="2022-12-15T16:08:17.644" v="226"/>
          <ac:spMkLst>
            <pc:docMk/>
            <pc:sldMk cId="2185467055" sldId="259"/>
            <ac:spMk id="27" creationId="{AE0A1623-9EA5-46AE-BD6C-026FA3ED604F}"/>
          </ac:spMkLst>
        </pc:spChg>
        <pc:spChg chg="add del">
          <ac:chgData name="Валерия Лавренова" userId="1639fefcaab45ba4" providerId="LiveId" clId="{68FA0265-21A8-41D4-83FA-6FD3F442C966}" dt="2022-12-15T16:08:17.644" v="226"/>
          <ac:spMkLst>
            <pc:docMk/>
            <pc:sldMk cId="2185467055" sldId="259"/>
            <ac:spMk id="28" creationId="{4C4F4072-01A4-424B-A785-5CE3A6B83131}"/>
          </ac:spMkLst>
        </pc:spChg>
        <pc:spChg chg="add del">
          <ac:chgData name="Валерия Лавренова" userId="1639fefcaab45ba4" providerId="LiveId" clId="{68FA0265-21A8-41D4-83FA-6FD3F442C966}" dt="2022-12-15T16:08:17.644" v="226"/>
          <ac:spMkLst>
            <pc:docMk/>
            <pc:sldMk cId="2185467055" sldId="259"/>
            <ac:spMk id="29" creationId="{276668C7-53D6-4A83-AA8F-E20640596C23}"/>
          </ac:spMkLst>
        </pc:spChg>
        <pc:spChg chg="add del">
          <ac:chgData name="Валерия Лавренова" userId="1639fefcaab45ba4" providerId="LiveId" clId="{68FA0265-21A8-41D4-83FA-6FD3F442C966}" dt="2022-12-15T16:08:17.644" v="226"/>
          <ac:spMkLst>
            <pc:docMk/>
            <pc:sldMk cId="2185467055" sldId="259"/>
            <ac:spMk id="30" creationId="{91C156B7-40E7-4CD7-A6CF-5247FBFE394C}"/>
          </ac:spMkLst>
        </pc:spChg>
        <pc:spChg chg="add del">
          <ac:chgData name="Валерия Лавренова" userId="1639fefcaab45ba4" providerId="LiveId" clId="{68FA0265-21A8-41D4-83FA-6FD3F442C966}" dt="2022-12-15T16:08:17.644" v="226"/>
          <ac:spMkLst>
            <pc:docMk/>
            <pc:sldMk cId="2185467055" sldId="259"/>
            <ac:spMk id="32" creationId="{12D3C4DE-A6E1-4692-9CE9-33E2DE4DBD31}"/>
          </ac:spMkLst>
        </pc:spChg>
        <pc:picChg chg="del">
          <ac:chgData name="Валерия Лавренова" userId="1639fefcaab45ba4" providerId="LiveId" clId="{68FA0265-21A8-41D4-83FA-6FD3F442C966}" dt="2022-12-15T16:07:37.747" v="211" actId="478"/>
          <ac:picMkLst>
            <pc:docMk/>
            <pc:sldMk cId="2185467055" sldId="259"/>
            <ac:picMk id="20" creationId="{B22600E5-4D06-4FD9-B45C-1A69BDC7DB55}"/>
          </ac:picMkLst>
        </pc:picChg>
        <pc:cxnChg chg="del">
          <ac:chgData name="Валерия Лавренова" userId="1639fefcaab45ba4" providerId="LiveId" clId="{68FA0265-21A8-41D4-83FA-6FD3F442C966}" dt="2022-12-15T16:07:47.105" v="216" actId="478"/>
          <ac:cxnSpMkLst>
            <pc:docMk/>
            <pc:sldMk cId="2185467055" sldId="259"/>
            <ac:cxnSpMk id="13" creationId="{F37B5C70-594A-4C0F-BCD8-0479DACA2F11}"/>
          </ac:cxnSpMkLst>
        </pc:cxnChg>
        <pc:cxnChg chg="del">
          <ac:chgData name="Валерия Лавренова" userId="1639fefcaab45ba4" providerId="LiveId" clId="{68FA0265-21A8-41D4-83FA-6FD3F442C966}" dt="2022-12-15T16:07:45.557" v="214" actId="478"/>
          <ac:cxnSpMkLst>
            <pc:docMk/>
            <pc:sldMk cId="2185467055" sldId="259"/>
            <ac:cxnSpMk id="14" creationId="{1A172976-1167-487B-B7D0-6DA0BB39AA8E}"/>
          </ac:cxnSpMkLst>
        </pc:cxnChg>
        <pc:cxnChg chg="del">
          <ac:chgData name="Валерия Лавренова" userId="1639fefcaab45ba4" providerId="LiveId" clId="{68FA0265-21A8-41D4-83FA-6FD3F442C966}" dt="2022-12-15T16:07:46.079" v="215" actId="478"/>
          <ac:cxnSpMkLst>
            <pc:docMk/>
            <pc:sldMk cId="2185467055" sldId="259"/>
            <ac:cxnSpMk id="15" creationId="{D37F5766-24E0-41A3-8506-A07313B32F01}"/>
          </ac:cxnSpMkLst>
        </pc:cxnChg>
        <pc:cxnChg chg="del">
          <ac:chgData name="Валерия Лавренова" userId="1639fefcaab45ba4" providerId="LiveId" clId="{68FA0265-21A8-41D4-83FA-6FD3F442C966}" dt="2022-12-15T16:07:44.693" v="213" actId="478"/>
          <ac:cxnSpMkLst>
            <pc:docMk/>
            <pc:sldMk cId="2185467055" sldId="259"/>
            <ac:cxnSpMk id="16" creationId="{FA409455-D020-4556-8BBA-BE5A70988EDA}"/>
          </ac:cxnSpMkLst>
        </pc:cxnChg>
        <pc:cxnChg chg="del">
          <ac:chgData name="Валерия Лавренова" userId="1639fefcaab45ba4" providerId="LiveId" clId="{68FA0265-21A8-41D4-83FA-6FD3F442C966}" dt="2022-12-15T16:07:44.209" v="212" actId="478"/>
          <ac:cxnSpMkLst>
            <pc:docMk/>
            <pc:sldMk cId="2185467055" sldId="259"/>
            <ac:cxnSpMk id="17" creationId="{77B3539F-7E5C-43CE-948C-E3FA6D640C6E}"/>
          </ac:cxnSpMkLst>
        </pc:cxnChg>
        <pc:cxnChg chg="add del">
          <ac:chgData name="Валерия Лавренова" userId="1639fefcaab45ba4" providerId="LiveId" clId="{68FA0265-21A8-41D4-83FA-6FD3F442C966}" dt="2022-12-15T16:08:17.644" v="226"/>
          <ac:cxnSpMkLst>
            <pc:docMk/>
            <pc:sldMk cId="2185467055" sldId="259"/>
            <ac:cxnSpMk id="31" creationId="{9814D546-A3BF-451B-847E-8D0C58299588}"/>
          </ac:cxnSpMkLst>
        </pc:cxnChg>
      </pc:sldChg>
      <pc:sldChg chg="addSp delSp modSp new mod">
        <pc:chgData name="Валерия Лавренова" userId="1639fefcaab45ba4" providerId="LiveId" clId="{68FA0265-21A8-41D4-83FA-6FD3F442C966}" dt="2022-12-16T17:15:18.297" v="1909"/>
        <pc:sldMkLst>
          <pc:docMk/>
          <pc:sldMk cId="2024946805" sldId="260"/>
        </pc:sldMkLst>
        <pc:spChg chg="del">
          <ac:chgData name="Валерия Лавренова" userId="1639fefcaab45ba4" providerId="LiveId" clId="{68FA0265-21A8-41D4-83FA-6FD3F442C966}" dt="2022-12-15T16:08:07.547" v="223" actId="478"/>
          <ac:spMkLst>
            <pc:docMk/>
            <pc:sldMk cId="2024946805" sldId="260"/>
            <ac:spMk id="2" creationId="{FEECB441-370B-4E0C-B341-0F4CF1BE9213}"/>
          </ac:spMkLst>
        </pc:spChg>
        <pc:spChg chg="del">
          <ac:chgData name="Валерия Лавренова" userId="1639fefcaab45ba4" providerId="LiveId" clId="{68FA0265-21A8-41D4-83FA-6FD3F442C966}" dt="2022-12-15T16:08:08.451" v="224" actId="478"/>
          <ac:spMkLst>
            <pc:docMk/>
            <pc:sldMk cId="2024946805" sldId="260"/>
            <ac:spMk id="3" creationId="{777D98FC-B3DC-4D81-B9E3-BBB77E54B2AB}"/>
          </ac:spMkLst>
        </pc:spChg>
        <pc:spChg chg="add">
          <ac:chgData name="Валерия Лавренова" userId="1639fefcaab45ba4" providerId="LiveId" clId="{68FA0265-21A8-41D4-83FA-6FD3F442C966}" dt="2022-12-15T16:08:18.881" v="227"/>
          <ac:spMkLst>
            <pc:docMk/>
            <pc:sldMk cId="2024946805" sldId="260"/>
            <ac:spMk id="4" creationId="{96E1E449-7494-473E-8550-48EB965A54E1}"/>
          </ac:spMkLst>
        </pc:spChg>
        <pc:spChg chg="add del">
          <ac:chgData name="Валерия Лавренова" userId="1639fefcaab45ba4" providerId="LiveId" clId="{68FA0265-21A8-41D4-83FA-6FD3F442C966}" dt="2022-12-15T16:20:00.675" v="378" actId="478"/>
          <ac:spMkLst>
            <pc:docMk/>
            <pc:sldMk cId="2024946805" sldId="260"/>
            <ac:spMk id="5" creationId="{1E08D611-D433-4B00-B915-059FC3F20B58}"/>
          </ac:spMkLst>
        </pc:spChg>
        <pc:spChg chg="add del">
          <ac:chgData name="Валерия Лавренова" userId="1639fefcaab45ba4" providerId="LiveId" clId="{68FA0265-21A8-41D4-83FA-6FD3F442C966}" dt="2022-12-15T16:19:59.581" v="377" actId="478"/>
          <ac:spMkLst>
            <pc:docMk/>
            <pc:sldMk cId="2024946805" sldId="260"/>
            <ac:spMk id="6" creationId="{3887BCE4-6B68-4A5B-8A19-9DD07F99D98F}"/>
          </ac:spMkLst>
        </pc:spChg>
        <pc:spChg chg="add del">
          <ac:chgData name="Валерия Лавренова" userId="1639fefcaab45ba4" providerId="LiveId" clId="{68FA0265-21A8-41D4-83FA-6FD3F442C966}" dt="2022-12-15T16:19:56.817" v="374" actId="478"/>
          <ac:spMkLst>
            <pc:docMk/>
            <pc:sldMk cId="2024946805" sldId="260"/>
            <ac:spMk id="7" creationId="{231B9DEA-9651-435C-ABCC-DE476F9D1EAD}"/>
          </ac:spMkLst>
        </pc:spChg>
        <pc:spChg chg="add del mod">
          <ac:chgData name="Валерия Лавренова" userId="1639fefcaab45ba4" providerId="LiveId" clId="{68FA0265-21A8-41D4-83FA-6FD3F442C966}" dt="2022-12-15T16:19:58.466" v="376" actId="478"/>
          <ac:spMkLst>
            <pc:docMk/>
            <pc:sldMk cId="2024946805" sldId="260"/>
            <ac:spMk id="8" creationId="{BF9CE520-0055-4FA3-B556-7B35DA9C80BB}"/>
          </ac:spMkLst>
        </pc:spChg>
        <pc:spChg chg="add">
          <ac:chgData name="Валерия Лавренова" userId="1639fefcaab45ba4" providerId="LiveId" clId="{68FA0265-21A8-41D4-83FA-6FD3F442C966}" dt="2022-12-15T16:08:18.881" v="227"/>
          <ac:spMkLst>
            <pc:docMk/>
            <pc:sldMk cId="2024946805" sldId="260"/>
            <ac:spMk id="10" creationId="{C5C4B35E-6791-4C6B-9AD5-B6057E9AF8A2}"/>
          </ac:spMkLst>
        </pc:spChg>
        <pc:spChg chg="add mod">
          <ac:chgData name="Валерия Лавренова" userId="1639fefcaab45ba4" providerId="LiveId" clId="{68FA0265-21A8-41D4-83FA-6FD3F442C966}" dt="2022-12-15T16:08:49.586" v="259" actId="1076"/>
          <ac:spMkLst>
            <pc:docMk/>
            <pc:sldMk cId="2024946805" sldId="260"/>
            <ac:spMk id="11" creationId="{D9DE4EDF-D241-43D3-9948-4D8701EF7BC4}"/>
          </ac:spMkLst>
        </pc:spChg>
        <pc:spChg chg="add del">
          <ac:chgData name="Валерия Лавренова" userId="1639fefcaab45ba4" providerId="LiveId" clId="{68FA0265-21A8-41D4-83FA-6FD3F442C966}" dt="2022-12-15T16:10:25.808" v="265" actId="478"/>
          <ac:spMkLst>
            <pc:docMk/>
            <pc:sldMk cId="2024946805" sldId="260"/>
            <ac:spMk id="12" creationId="{6D225122-BEBF-49DD-AF63-31FCB49E8D5B}"/>
          </ac:spMkLst>
        </pc:spChg>
        <pc:spChg chg="add mod">
          <ac:chgData name="Валерия Лавренова" userId="1639fefcaab45ba4" providerId="LiveId" clId="{68FA0265-21A8-41D4-83FA-6FD3F442C966}" dt="2022-12-15T16:10:23.517" v="264" actId="1076"/>
          <ac:spMkLst>
            <pc:docMk/>
            <pc:sldMk cId="2024946805" sldId="260"/>
            <ac:spMk id="13" creationId="{75030140-169E-4246-85FB-AEB9BEA19B37}"/>
          </ac:spMkLst>
        </pc:spChg>
        <pc:spChg chg="add mod">
          <ac:chgData name="Валерия Лавренова" userId="1639fefcaab45ba4" providerId="LiveId" clId="{68FA0265-21A8-41D4-83FA-6FD3F442C966}" dt="2022-12-15T16:10:34.562" v="267" actId="1076"/>
          <ac:spMkLst>
            <pc:docMk/>
            <pc:sldMk cId="2024946805" sldId="260"/>
            <ac:spMk id="14" creationId="{F2838A13-5348-4670-9B00-3372F0A103B4}"/>
          </ac:spMkLst>
        </pc:spChg>
        <pc:spChg chg="add mod">
          <ac:chgData name="Валерия Лавренова" userId="1639fefcaab45ba4" providerId="LiveId" clId="{68FA0265-21A8-41D4-83FA-6FD3F442C966}" dt="2022-12-15T16:10:52.461" v="276" actId="1076"/>
          <ac:spMkLst>
            <pc:docMk/>
            <pc:sldMk cId="2024946805" sldId="260"/>
            <ac:spMk id="15" creationId="{AAC4D020-6CD2-4444-B776-8DC0968987AA}"/>
          </ac:spMkLst>
        </pc:spChg>
        <pc:spChg chg="add mod">
          <ac:chgData name="Валерия Лавренова" userId="1639fefcaab45ba4" providerId="LiveId" clId="{68FA0265-21A8-41D4-83FA-6FD3F442C966}" dt="2022-12-15T16:12:04.227" v="315" actId="1038"/>
          <ac:spMkLst>
            <pc:docMk/>
            <pc:sldMk cId="2024946805" sldId="260"/>
            <ac:spMk id="16" creationId="{E44BD86D-C1C3-4592-BD30-4C292716D49C}"/>
          </ac:spMkLst>
        </pc:spChg>
        <pc:spChg chg="add del">
          <ac:chgData name="Валерия Лавренова" userId="1639fefcaab45ba4" providerId="LiveId" clId="{68FA0265-21A8-41D4-83FA-6FD3F442C966}" dt="2022-12-16T17:15:17.909" v="1908" actId="478"/>
          <ac:spMkLst>
            <pc:docMk/>
            <pc:sldMk cId="2024946805" sldId="260"/>
            <ac:spMk id="17" creationId="{67106558-D355-45E2-8026-3E93545D996B}"/>
          </ac:spMkLst>
        </pc:spChg>
        <pc:spChg chg="add del">
          <ac:chgData name="Валерия Лавренова" userId="1639fefcaab45ba4" providerId="LiveId" clId="{68FA0265-21A8-41D4-83FA-6FD3F442C966}" dt="2022-12-16T17:15:17.909" v="1908" actId="478"/>
          <ac:spMkLst>
            <pc:docMk/>
            <pc:sldMk cId="2024946805" sldId="260"/>
            <ac:spMk id="18" creationId="{232442EE-9BB4-4BBD-97AF-13A6F7994773}"/>
          </ac:spMkLst>
        </pc:spChg>
        <pc:spChg chg="add del">
          <ac:chgData name="Валерия Лавренова" userId="1639fefcaab45ba4" providerId="LiveId" clId="{68FA0265-21A8-41D4-83FA-6FD3F442C966}" dt="2022-12-15T16:42:54.262" v="702" actId="478"/>
          <ac:spMkLst>
            <pc:docMk/>
            <pc:sldMk cId="2024946805" sldId="260"/>
            <ac:spMk id="21" creationId="{4E32FBFA-7FFA-4E31-B73A-EC41E2889C7F}"/>
          </ac:spMkLst>
        </pc:spChg>
        <pc:spChg chg="add">
          <ac:chgData name="Валерия Лавренова" userId="1639fefcaab45ba4" providerId="LiveId" clId="{68FA0265-21A8-41D4-83FA-6FD3F442C966}" dt="2022-12-16T17:15:18.297" v="1909"/>
          <ac:spMkLst>
            <pc:docMk/>
            <pc:sldMk cId="2024946805" sldId="260"/>
            <ac:spMk id="21" creationId="{578669AB-5079-4E41-AEDC-15E2E968AA23}"/>
          </ac:spMkLst>
        </pc:spChg>
        <pc:spChg chg="add del">
          <ac:chgData name="Валерия Лавренова" userId="1639fefcaab45ba4" providerId="LiveId" clId="{68FA0265-21A8-41D4-83FA-6FD3F442C966}" dt="2022-12-16T17:15:17.909" v="1908" actId="478"/>
          <ac:spMkLst>
            <pc:docMk/>
            <pc:sldMk cId="2024946805" sldId="260"/>
            <ac:spMk id="22" creationId="{943E9AB2-B338-4836-9B97-E16611D2B4F8}"/>
          </ac:spMkLst>
        </pc:spChg>
        <pc:spChg chg="add">
          <ac:chgData name="Валерия Лавренова" userId="1639fefcaab45ba4" providerId="LiveId" clId="{68FA0265-21A8-41D4-83FA-6FD3F442C966}" dt="2022-12-16T17:15:18.297" v="1909"/>
          <ac:spMkLst>
            <pc:docMk/>
            <pc:sldMk cId="2024946805" sldId="260"/>
            <ac:spMk id="23" creationId="{45425832-7A9B-47E6-AA55-5CFDF3713A9F}"/>
          </ac:spMkLst>
        </pc:spChg>
        <pc:spChg chg="add">
          <ac:chgData name="Валерия Лавренова" userId="1639fefcaab45ba4" providerId="LiveId" clId="{68FA0265-21A8-41D4-83FA-6FD3F442C966}" dt="2022-12-16T17:15:18.297" v="1909"/>
          <ac:spMkLst>
            <pc:docMk/>
            <pc:sldMk cId="2024946805" sldId="260"/>
            <ac:spMk id="24" creationId="{1708E60B-523D-463F-AA98-2D7E630B2CAA}"/>
          </ac:spMkLst>
        </pc:spChg>
        <pc:spChg chg="add">
          <ac:chgData name="Валерия Лавренова" userId="1639fefcaab45ba4" providerId="LiveId" clId="{68FA0265-21A8-41D4-83FA-6FD3F442C966}" dt="2022-12-16T17:15:18.297" v="1909"/>
          <ac:spMkLst>
            <pc:docMk/>
            <pc:sldMk cId="2024946805" sldId="260"/>
            <ac:spMk id="25" creationId="{2BD374E3-903C-4031-8B40-8E53A2960814}"/>
          </ac:spMkLst>
        </pc:spChg>
        <pc:picChg chg="add">
          <ac:chgData name="Валерия Лавренова" userId="1639fefcaab45ba4" providerId="LiveId" clId="{68FA0265-21A8-41D4-83FA-6FD3F442C966}" dt="2022-12-15T16:20:15.420" v="385"/>
          <ac:picMkLst>
            <pc:docMk/>
            <pc:sldMk cId="2024946805" sldId="260"/>
            <ac:picMk id="19" creationId="{DC0793A9-7461-4CF4-B27F-45242346EE35}"/>
          </ac:picMkLst>
        </pc:picChg>
        <pc:picChg chg="add">
          <ac:chgData name="Валерия Лавренова" userId="1639fefcaab45ba4" providerId="LiveId" clId="{68FA0265-21A8-41D4-83FA-6FD3F442C966}" dt="2022-12-15T16:20:15.420" v="385"/>
          <ac:picMkLst>
            <pc:docMk/>
            <pc:sldMk cId="2024946805" sldId="260"/>
            <ac:picMk id="20" creationId="{E2034731-9574-474D-8FDF-A3CA83A489C8}"/>
          </ac:picMkLst>
        </pc:picChg>
        <pc:cxnChg chg="add">
          <ac:chgData name="Валерия Лавренова" userId="1639fefcaab45ba4" providerId="LiveId" clId="{68FA0265-21A8-41D4-83FA-6FD3F442C966}" dt="2022-12-15T16:08:18.881" v="227"/>
          <ac:cxnSpMkLst>
            <pc:docMk/>
            <pc:sldMk cId="2024946805" sldId="260"/>
            <ac:cxnSpMk id="9" creationId="{7D0D430A-F536-4FF2-AFE2-A6C0B8FEA727}"/>
          </ac:cxnSpMkLst>
        </pc:cxnChg>
      </pc:sldChg>
      <pc:sldChg chg="addSp delSp modSp new mod ord">
        <pc:chgData name="Валерия Лавренова" userId="1639fefcaab45ba4" providerId="LiveId" clId="{68FA0265-21A8-41D4-83FA-6FD3F442C966}" dt="2022-12-16T17:15:13.643" v="1907"/>
        <pc:sldMkLst>
          <pc:docMk/>
          <pc:sldMk cId="3555680998" sldId="261"/>
        </pc:sldMkLst>
        <pc:spChg chg="del">
          <ac:chgData name="Валерия Лавренова" userId="1639fefcaab45ba4" providerId="LiveId" clId="{68FA0265-21A8-41D4-83FA-6FD3F442C966}" dt="2022-12-15T16:43:04.698" v="705" actId="478"/>
          <ac:spMkLst>
            <pc:docMk/>
            <pc:sldMk cId="3555680998" sldId="261"/>
            <ac:spMk id="2" creationId="{AD33A150-9CDA-413E-9A8C-BF9A30EB5C3C}"/>
          </ac:spMkLst>
        </pc:spChg>
        <pc:spChg chg="del">
          <ac:chgData name="Валерия Лавренова" userId="1639fefcaab45ba4" providerId="LiveId" clId="{68FA0265-21A8-41D4-83FA-6FD3F442C966}" dt="2022-12-15T16:43:05.674" v="706" actId="478"/>
          <ac:spMkLst>
            <pc:docMk/>
            <pc:sldMk cId="3555680998" sldId="261"/>
            <ac:spMk id="3" creationId="{E87D3057-09F1-4CA3-A095-493AA0FFB7C5}"/>
          </ac:spMkLst>
        </pc:spChg>
        <pc:spChg chg="add">
          <ac:chgData name="Валерия Лавренова" userId="1639fefcaab45ba4" providerId="LiveId" clId="{68FA0265-21A8-41D4-83FA-6FD3F442C966}" dt="2022-12-15T16:43:06.698" v="707"/>
          <ac:spMkLst>
            <pc:docMk/>
            <pc:sldMk cId="3555680998" sldId="261"/>
            <ac:spMk id="4" creationId="{108ECAD2-214C-439E-8A88-77295F867147}"/>
          </ac:spMkLst>
        </pc:spChg>
        <pc:spChg chg="add">
          <ac:chgData name="Валерия Лавренова" userId="1639fefcaab45ba4" providerId="LiveId" clId="{68FA0265-21A8-41D4-83FA-6FD3F442C966}" dt="2022-12-15T16:43:06.698" v="707"/>
          <ac:spMkLst>
            <pc:docMk/>
            <pc:sldMk cId="3555680998" sldId="261"/>
            <ac:spMk id="6" creationId="{409DBBD9-ED34-4579-B2F5-A3C95C072FA4}"/>
          </ac:spMkLst>
        </pc:spChg>
        <pc:spChg chg="add del">
          <ac:chgData name="Валерия Лавренова" userId="1639fefcaab45ba4" providerId="LiveId" clId="{68FA0265-21A8-41D4-83FA-6FD3F442C966}" dt="2022-12-16T17:15:13.206" v="1906" actId="478"/>
          <ac:spMkLst>
            <pc:docMk/>
            <pc:sldMk cId="3555680998" sldId="261"/>
            <ac:spMk id="7" creationId="{797E1743-E2F9-46C1-AE9F-8A7ABFFE450E}"/>
          </ac:spMkLst>
        </pc:spChg>
        <pc:spChg chg="add del">
          <ac:chgData name="Валерия Лавренова" userId="1639fefcaab45ba4" providerId="LiveId" clId="{68FA0265-21A8-41D4-83FA-6FD3F442C966}" dt="2022-12-16T17:15:13.206" v="1906" actId="478"/>
          <ac:spMkLst>
            <pc:docMk/>
            <pc:sldMk cId="3555680998" sldId="261"/>
            <ac:spMk id="8" creationId="{CA709D5D-D69E-4A70-84CB-0A6234F2EAE8}"/>
          </ac:spMkLst>
        </pc:spChg>
        <pc:spChg chg="add del">
          <ac:chgData name="Валерия Лавренова" userId="1639fefcaab45ba4" providerId="LiveId" clId="{68FA0265-21A8-41D4-83FA-6FD3F442C966}" dt="2022-12-16T17:15:13.206" v="1906" actId="478"/>
          <ac:spMkLst>
            <pc:docMk/>
            <pc:sldMk cId="3555680998" sldId="261"/>
            <ac:spMk id="11" creationId="{C519F31E-3BC8-417D-BE4B-FCC818933B60}"/>
          </ac:spMkLst>
        </pc:spChg>
        <pc:spChg chg="add del mod">
          <ac:chgData name="Валерия Лавренова" userId="1639fefcaab45ba4" providerId="LiveId" clId="{68FA0265-21A8-41D4-83FA-6FD3F442C966}" dt="2022-12-15T16:43:36.165" v="711" actId="767"/>
          <ac:spMkLst>
            <pc:docMk/>
            <pc:sldMk cId="3555680998" sldId="261"/>
            <ac:spMk id="12" creationId="{FAF48700-3E74-4483-96E1-9A16E94277C3}"/>
          </ac:spMkLst>
        </pc:spChg>
        <pc:spChg chg="add del">
          <ac:chgData name="Валерия Лавренова" userId="1639fefcaab45ba4" providerId="LiveId" clId="{68FA0265-21A8-41D4-83FA-6FD3F442C966}" dt="2022-12-15T16:43:34.065" v="710"/>
          <ac:spMkLst>
            <pc:docMk/>
            <pc:sldMk cId="3555680998" sldId="261"/>
            <ac:spMk id="13" creationId="{96BE5AA8-6D12-4BC8-AA70-1BAA6CD17988}"/>
          </ac:spMkLst>
        </pc:spChg>
        <pc:spChg chg="add del">
          <ac:chgData name="Валерия Лавренова" userId="1639fefcaab45ba4" providerId="LiveId" clId="{68FA0265-21A8-41D4-83FA-6FD3F442C966}" dt="2022-12-15T16:43:34.065" v="710"/>
          <ac:spMkLst>
            <pc:docMk/>
            <pc:sldMk cId="3555680998" sldId="261"/>
            <ac:spMk id="15" creationId="{172F0947-B8CF-46D5-BBD9-267A38F9AD95}"/>
          </ac:spMkLst>
        </pc:spChg>
        <pc:spChg chg="add del">
          <ac:chgData name="Валерия Лавренова" userId="1639fefcaab45ba4" providerId="LiveId" clId="{68FA0265-21A8-41D4-83FA-6FD3F442C966}" dt="2022-12-15T16:43:34.065" v="710"/>
          <ac:spMkLst>
            <pc:docMk/>
            <pc:sldMk cId="3555680998" sldId="261"/>
            <ac:spMk id="16" creationId="{C09762A3-B1D4-41B3-907E-6E9B14D311B9}"/>
          </ac:spMkLst>
        </pc:spChg>
        <pc:spChg chg="add del">
          <ac:chgData name="Валерия Лавренова" userId="1639fefcaab45ba4" providerId="LiveId" clId="{68FA0265-21A8-41D4-83FA-6FD3F442C966}" dt="2022-12-15T16:43:34.065" v="710"/>
          <ac:spMkLst>
            <pc:docMk/>
            <pc:sldMk cId="3555680998" sldId="261"/>
            <ac:spMk id="17" creationId="{AD042C0C-AE6A-4D10-8959-B7B2BDEA36CF}"/>
          </ac:spMkLst>
        </pc:spChg>
        <pc:spChg chg="add">
          <ac:chgData name="Валерия Лавренова" userId="1639fefcaab45ba4" providerId="LiveId" clId="{68FA0265-21A8-41D4-83FA-6FD3F442C966}" dt="2022-12-16T17:15:13.643" v="1907"/>
          <ac:spMkLst>
            <pc:docMk/>
            <pc:sldMk cId="3555680998" sldId="261"/>
            <ac:spMk id="19" creationId="{91C442AC-DF62-4503-9E24-0D0BD0981A9C}"/>
          </ac:spMkLst>
        </pc:spChg>
        <pc:spChg chg="add del">
          <ac:chgData name="Валерия Лавренова" userId="1639fefcaab45ba4" providerId="LiveId" clId="{68FA0265-21A8-41D4-83FA-6FD3F442C966}" dt="2022-12-15T16:43:34.065" v="710"/>
          <ac:spMkLst>
            <pc:docMk/>
            <pc:sldMk cId="3555680998" sldId="261"/>
            <ac:spMk id="20" creationId="{2E3F7B4D-0806-4335-AF90-3B352900E5F9}"/>
          </ac:spMkLst>
        </pc:spChg>
        <pc:spChg chg="add">
          <ac:chgData name="Валерия Лавренова" userId="1639fefcaab45ba4" providerId="LiveId" clId="{68FA0265-21A8-41D4-83FA-6FD3F442C966}" dt="2022-12-16T17:15:13.643" v="1907"/>
          <ac:spMkLst>
            <pc:docMk/>
            <pc:sldMk cId="3555680998" sldId="261"/>
            <ac:spMk id="20" creationId="{491AB006-B1B6-405F-931C-E1A5D21E7DFE}"/>
          </ac:spMkLst>
        </pc:spChg>
        <pc:spChg chg="add mod">
          <ac:chgData name="Валерия Лавренова" userId="1639fefcaab45ba4" providerId="LiveId" clId="{68FA0265-21A8-41D4-83FA-6FD3F442C966}" dt="2022-12-15T16:43:52.085" v="722" actId="1076"/>
          <ac:spMkLst>
            <pc:docMk/>
            <pc:sldMk cId="3555680998" sldId="261"/>
            <ac:spMk id="21" creationId="{0EAE2E29-A4FD-41B8-8DDC-194645C9A717}"/>
          </ac:spMkLst>
        </pc:spChg>
        <pc:spChg chg="add mod">
          <ac:chgData name="Валерия Лавренова" userId="1639fefcaab45ba4" providerId="LiveId" clId="{68FA0265-21A8-41D4-83FA-6FD3F442C966}" dt="2022-12-15T16:51:58.124" v="737" actId="1076"/>
          <ac:spMkLst>
            <pc:docMk/>
            <pc:sldMk cId="3555680998" sldId="261"/>
            <ac:spMk id="22" creationId="{B4255F5E-DECD-433E-922D-BAA54C31E845}"/>
          </ac:spMkLst>
        </pc:spChg>
        <pc:spChg chg="add mod">
          <ac:chgData name="Валерия Лавренова" userId="1639fefcaab45ba4" providerId="LiveId" clId="{68FA0265-21A8-41D4-83FA-6FD3F442C966}" dt="2022-12-15T16:52:15.171" v="765" actId="1076"/>
          <ac:spMkLst>
            <pc:docMk/>
            <pc:sldMk cId="3555680998" sldId="261"/>
            <ac:spMk id="23" creationId="{AB92AB22-CF0E-4CD2-B91B-FB1B55205B78}"/>
          </ac:spMkLst>
        </pc:spChg>
        <pc:spChg chg="add mod">
          <ac:chgData name="Валерия Лавренова" userId="1639fefcaab45ba4" providerId="LiveId" clId="{68FA0265-21A8-41D4-83FA-6FD3F442C966}" dt="2022-12-15T16:52:26.119" v="775" actId="20577"/>
          <ac:spMkLst>
            <pc:docMk/>
            <pc:sldMk cId="3555680998" sldId="261"/>
            <ac:spMk id="24" creationId="{36A9EEE3-06DC-4E1E-B7C1-C057884732BD}"/>
          </ac:spMkLst>
        </pc:spChg>
        <pc:spChg chg="add mod">
          <ac:chgData name="Валерия Лавренова" userId="1639fefcaab45ba4" providerId="LiveId" clId="{68FA0265-21A8-41D4-83FA-6FD3F442C966}" dt="2022-12-15T16:52:40.306" v="791" actId="20577"/>
          <ac:spMkLst>
            <pc:docMk/>
            <pc:sldMk cId="3555680998" sldId="261"/>
            <ac:spMk id="25" creationId="{94A7C494-8673-47BA-BC48-FF97FA8CB1C9}"/>
          </ac:spMkLst>
        </pc:spChg>
        <pc:spChg chg="add mod">
          <ac:chgData name="Валерия Лавренова" userId="1639fefcaab45ba4" providerId="LiveId" clId="{68FA0265-21A8-41D4-83FA-6FD3F442C966}" dt="2022-12-15T16:54:02.306" v="804" actId="20577"/>
          <ac:spMkLst>
            <pc:docMk/>
            <pc:sldMk cId="3555680998" sldId="261"/>
            <ac:spMk id="26" creationId="{6DDDA7BB-3051-4AA8-A0F5-2E0F48754137}"/>
          </ac:spMkLst>
        </pc:spChg>
        <pc:spChg chg="add mod">
          <ac:chgData name="Валерия Лавренова" userId="1639fefcaab45ba4" providerId="LiveId" clId="{68FA0265-21A8-41D4-83FA-6FD3F442C966}" dt="2022-12-15T16:54:12.796" v="814" actId="20577"/>
          <ac:spMkLst>
            <pc:docMk/>
            <pc:sldMk cId="3555680998" sldId="261"/>
            <ac:spMk id="27" creationId="{2F5E7713-1486-44CB-9F72-176726827895}"/>
          </ac:spMkLst>
        </pc:spChg>
        <pc:spChg chg="add">
          <ac:chgData name="Валерия Лавренова" userId="1639fefcaab45ba4" providerId="LiveId" clId="{68FA0265-21A8-41D4-83FA-6FD3F442C966}" dt="2022-12-16T17:15:13.643" v="1907"/>
          <ac:spMkLst>
            <pc:docMk/>
            <pc:sldMk cId="3555680998" sldId="261"/>
            <ac:spMk id="30" creationId="{F17A5EE9-F44D-4A3F-9080-68FF1E9A06F9}"/>
          </ac:spMkLst>
        </pc:spChg>
        <pc:spChg chg="add">
          <ac:chgData name="Валерия Лавренова" userId="1639fefcaab45ba4" providerId="LiveId" clId="{68FA0265-21A8-41D4-83FA-6FD3F442C966}" dt="2022-12-16T17:15:13.643" v="1907"/>
          <ac:spMkLst>
            <pc:docMk/>
            <pc:sldMk cId="3555680998" sldId="261"/>
            <ac:spMk id="31" creationId="{D37CA65B-AB81-4E6A-8C01-3E0BE686EF34}"/>
          </ac:spMkLst>
        </pc:spChg>
        <pc:picChg chg="add">
          <ac:chgData name="Валерия Лавренова" userId="1639fefcaab45ba4" providerId="LiveId" clId="{68FA0265-21A8-41D4-83FA-6FD3F442C966}" dt="2022-12-15T16:43:06.698" v="707"/>
          <ac:picMkLst>
            <pc:docMk/>
            <pc:sldMk cId="3555680998" sldId="261"/>
            <ac:picMk id="9" creationId="{D7130259-012B-4081-862A-1471F798D5F5}"/>
          </ac:picMkLst>
        </pc:picChg>
        <pc:picChg chg="add">
          <ac:chgData name="Валерия Лавренова" userId="1639fefcaab45ba4" providerId="LiveId" clId="{68FA0265-21A8-41D4-83FA-6FD3F442C966}" dt="2022-12-15T16:43:06.698" v="707"/>
          <ac:picMkLst>
            <pc:docMk/>
            <pc:sldMk cId="3555680998" sldId="261"/>
            <ac:picMk id="10" creationId="{1C859CD7-655D-425B-94AE-283F698610BA}"/>
          </ac:picMkLst>
        </pc:picChg>
        <pc:picChg chg="add del">
          <ac:chgData name="Валерия Лавренова" userId="1639fefcaab45ba4" providerId="LiveId" clId="{68FA0265-21A8-41D4-83FA-6FD3F442C966}" dt="2022-12-15T16:43:34.065" v="710"/>
          <ac:picMkLst>
            <pc:docMk/>
            <pc:sldMk cId="3555680998" sldId="261"/>
            <ac:picMk id="18" creationId="{2434B7EA-7523-4B9D-BC5F-623027694B24}"/>
          </ac:picMkLst>
        </pc:picChg>
        <pc:picChg chg="add del">
          <ac:chgData name="Валерия Лавренова" userId="1639fefcaab45ba4" providerId="LiveId" clId="{68FA0265-21A8-41D4-83FA-6FD3F442C966}" dt="2022-12-15T16:43:34.065" v="710"/>
          <ac:picMkLst>
            <pc:docMk/>
            <pc:sldMk cId="3555680998" sldId="261"/>
            <ac:picMk id="19" creationId="{03E98F26-7008-4EEC-800A-5D803B09C01A}"/>
          </ac:picMkLst>
        </pc:picChg>
        <pc:cxnChg chg="add">
          <ac:chgData name="Валерия Лавренова" userId="1639fefcaab45ba4" providerId="LiveId" clId="{68FA0265-21A8-41D4-83FA-6FD3F442C966}" dt="2022-12-15T16:43:06.698" v="707"/>
          <ac:cxnSpMkLst>
            <pc:docMk/>
            <pc:sldMk cId="3555680998" sldId="261"/>
            <ac:cxnSpMk id="5" creationId="{B646D579-FCFE-4EBF-93B5-B0E3FB986AC9}"/>
          </ac:cxnSpMkLst>
        </pc:cxnChg>
        <pc:cxnChg chg="add del">
          <ac:chgData name="Валерия Лавренова" userId="1639fefcaab45ba4" providerId="LiveId" clId="{68FA0265-21A8-41D4-83FA-6FD3F442C966}" dt="2022-12-15T16:43:34.065" v="710"/>
          <ac:cxnSpMkLst>
            <pc:docMk/>
            <pc:sldMk cId="3555680998" sldId="261"/>
            <ac:cxnSpMk id="14" creationId="{C4701157-9115-4CF8-A442-4E7CBB5064B0}"/>
          </ac:cxnSpMkLst>
        </pc:cxnChg>
        <pc:cxnChg chg="add mod">
          <ac:chgData name="Валерия Лавренова" userId="1639fefcaab45ba4" providerId="LiveId" clId="{68FA0265-21A8-41D4-83FA-6FD3F442C966}" dt="2022-12-15T17:09:17.540" v="1231" actId="1076"/>
          <ac:cxnSpMkLst>
            <pc:docMk/>
            <pc:sldMk cId="3555680998" sldId="261"/>
            <ac:cxnSpMk id="28" creationId="{E4198148-8BC8-480D-A1B9-6842F41F55E1}"/>
          </ac:cxnSpMkLst>
        </pc:cxnChg>
        <pc:cxnChg chg="add mod">
          <ac:chgData name="Валерия Лавренова" userId="1639fefcaab45ba4" providerId="LiveId" clId="{68FA0265-21A8-41D4-83FA-6FD3F442C966}" dt="2022-12-15T17:09:23.707" v="1233" actId="1076"/>
          <ac:cxnSpMkLst>
            <pc:docMk/>
            <pc:sldMk cId="3555680998" sldId="261"/>
            <ac:cxnSpMk id="29" creationId="{86FC2273-2B7C-483B-880B-28A806BFA576}"/>
          </ac:cxnSpMkLst>
        </pc:cxnChg>
        <pc:cxnChg chg="add del">
          <ac:chgData name="Валерия Лавренова" userId="1639fefcaab45ba4" providerId="LiveId" clId="{68FA0265-21A8-41D4-83FA-6FD3F442C966}" dt="2022-12-15T17:09:28.457" v="1235" actId="478"/>
          <ac:cxnSpMkLst>
            <pc:docMk/>
            <pc:sldMk cId="3555680998" sldId="261"/>
            <ac:cxnSpMk id="30" creationId="{197F1193-5985-4AEC-A64D-B7991FCEB596}"/>
          </ac:cxnSpMkLst>
        </pc:cxnChg>
      </pc:sldChg>
      <pc:sldChg chg="addSp delSp modSp new mod">
        <pc:chgData name="Валерия Лавренова" userId="1639fefcaab45ba4" providerId="LiveId" clId="{68FA0265-21A8-41D4-83FA-6FD3F442C966}" dt="2022-12-16T17:15:31.678" v="1915"/>
        <pc:sldMkLst>
          <pc:docMk/>
          <pc:sldMk cId="1312901226" sldId="262"/>
        </pc:sldMkLst>
        <pc:spChg chg="del">
          <ac:chgData name="Валерия Лавренова" userId="1639fefcaab45ba4" providerId="LiveId" clId="{68FA0265-21A8-41D4-83FA-6FD3F442C966}" dt="2022-12-15T16:55:33.305" v="817" actId="478"/>
          <ac:spMkLst>
            <pc:docMk/>
            <pc:sldMk cId="1312901226" sldId="262"/>
            <ac:spMk id="2" creationId="{94FA9D4B-DDF6-4712-BA28-802D46A23435}"/>
          </ac:spMkLst>
        </pc:spChg>
        <pc:spChg chg="del">
          <ac:chgData name="Валерия Лавренова" userId="1639fefcaab45ba4" providerId="LiveId" clId="{68FA0265-21A8-41D4-83FA-6FD3F442C966}" dt="2022-12-15T16:55:31.683" v="816" actId="478"/>
          <ac:spMkLst>
            <pc:docMk/>
            <pc:sldMk cId="1312901226" sldId="262"/>
            <ac:spMk id="3" creationId="{41BCCDBA-5E89-4850-9E6B-0D1361F2FC16}"/>
          </ac:spMkLst>
        </pc:spChg>
        <pc:spChg chg="add">
          <ac:chgData name="Валерия Лавренова" userId="1639fefcaab45ba4" providerId="LiveId" clId="{68FA0265-21A8-41D4-83FA-6FD3F442C966}" dt="2022-12-15T16:55:43.503" v="818"/>
          <ac:spMkLst>
            <pc:docMk/>
            <pc:sldMk cId="1312901226" sldId="262"/>
            <ac:spMk id="4" creationId="{E85F17BE-E9DB-47CA-BC79-7D556818A7DB}"/>
          </ac:spMkLst>
        </pc:spChg>
        <pc:spChg chg="add">
          <ac:chgData name="Валерия Лавренова" userId="1639fefcaab45ba4" providerId="LiveId" clId="{68FA0265-21A8-41D4-83FA-6FD3F442C966}" dt="2022-12-15T16:55:43.503" v="818"/>
          <ac:spMkLst>
            <pc:docMk/>
            <pc:sldMk cId="1312901226" sldId="262"/>
            <ac:spMk id="6" creationId="{71ED7DBE-576B-4420-BD3A-7501700E313C}"/>
          </ac:spMkLst>
        </pc:spChg>
        <pc:spChg chg="add del">
          <ac:chgData name="Валерия Лавренова" userId="1639fefcaab45ba4" providerId="LiveId" clId="{68FA0265-21A8-41D4-83FA-6FD3F442C966}" dt="2022-12-16T17:15:31.344" v="1914" actId="478"/>
          <ac:spMkLst>
            <pc:docMk/>
            <pc:sldMk cId="1312901226" sldId="262"/>
            <ac:spMk id="7" creationId="{A5E11B69-EDB2-4D4B-92FF-28640DFAFDA7}"/>
          </ac:spMkLst>
        </pc:spChg>
        <pc:spChg chg="add del">
          <ac:chgData name="Валерия Лавренова" userId="1639fefcaab45ba4" providerId="LiveId" clId="{68FA0265-21A8-41D4-83FA-6FD3F442C966}" dt="2022-12-16T17:15:31.344" v="1914" actId="478"/>
          <ac:spMkLst>
            <pc:docMk/>
            <pc:sldMk cId="1312901226" sldId="262"/>
            <ac:spMk id="8" creationId="{9E04C97A-7F8D-4EE0-B85E-E4C4863849E2}"/>
          </ac:spMkLst>
        </pc:spChg>
        <pc:spChg chg="add del">
          <ac:chgData name="Валерия Лавренова" userId="1639fefcaab45ba4" providerId="LiveId" clId="{68FA0265-21A8-41D4-83FA-6FD3F442C966}" dt="2022-12-16T17:15:31.344" v="1914" actId="478"/>
          <ac:spMkLst>
            <pc:docMk/>
            <pc:sldMk cId="1312901226" sldId="262"/>
            <ac:spMk id="11" creationId="{3E9B5EA4-529B-43B6-A8B7-078083CF8891}"/>
          </ac:spMkLst>
        </pc:spChg>
        <pc:spChg chg="add mod">
          <ac:chgData name="Валерия Лавренова" userId="1639fefcaab45ba4" providerId="LiveId" clId="{68FA0265-21A8-41D4-83FA-6FD3F442C966}" dt="2022-12-15T16:59:34.013" v="1006"/>
          <ac:spMkLst>
            <pc:docMk/>
            <pc:sldMk cId="1312901226" sldId="262"/>
            <ac:spMk id="12" creationId="{E4BF8CE2-F69B-4606-B31D-477ECDD341F6}"/>
          </ac:spMkLst>
        </pc:spChg>
        <pc:spChg chg="add mod">
          <ac:chgData name="Валерия Лавренова" userId="1639fefcaab45ba4" providerId="LiveId" clId="{68FA0265-21A8-41D4-83FA-6FD3F442C966}" dt="2022-12-15T16:57:58.420" v="991" actId="1076"/>
          <ac:spMkLst>
            <pc:docMk/>
            <pc:sldMk cId="1312901226" sldId="262"/>
            <ac:spMk id="13" creationId="{A72B8873-D584-47D6-A7B9-B1CD5681160A}"/>
          </ac:spMkLst>
        </pc:spChg>
        <pc:spChg chg="add mod">
          <ac:chgData name="Валерия Лавренова" userId="1639fefcaab45ba4" providerId="LiveId" clId="{68FA0265-21A8-41D4-83FA-6FD3F442C966}" dt="2022-12-15T16:58:09.039" v="993" actId="1076"/>
          <ac:spMkLst>
            <pc:docMk/>
            <pc:sldMk cId="1312901226" sldId="262"/>
            <ac:spMk id="14" creationId="{77C77BC9-8FEE-4D4A-8B3B-CA39D15E149A}"/>
          </ac:spMkLst>
        </pc:spChg>
        <pc:spChg chg="add del mod">
          <ac:chgData name="Валерия Лавренова" userId="1639fefcaab45ba4" providerId="LiveId" clId="{68FA0265-21A8-41D4-83FA-6FD3F442C966}" dt="2022-12-15T16:58:20.986" v="995" actId="478"/>
          <ac:spMkLst>
            <pc:docMk/>
            <pc:sldMk cId="1312901226" sldId="262"/>
            <ac:spMk id="15" creationId="{D772BBBB-D72A-44DA-9DDF-D96B26FD31C1}"/>
          </ac:spMkLst>
        </pc:spChg>
        <pc:spChg chg="add mod">
          <ac:chgData name="Валерия Лавренова" userId="1639fefcaab45ba4" providerId="LiveId" clId="{68FA0265-21A8-41D4-83FA-6FD3F442C966}" dt="2022-12-15T17:00:01.613" v="1010" actId="1582"/>
          <ac:spMkLst>
            <pc:docMk/>
            <pc:sldMk cId="1312901226" sldId="262"/>
            <ac:spMk id="23" creationId="{9692A132-143D-4717-AE4C-7F8858BD003F}"/>
          </ac:spMkLst>
        </pc:spChg>
        <pc:spChg chg="add mod">
          <ac:chgData name="Валерия Лавренова" userId="1639fefcaab45ba4" providerId="LiveId" clId="{68FA0265-21A8-41D4-83FA-6FD3F442C966}" dt="2022-12-15T17:00:21.885" v="1013" actId="208"/>
          <ac:spMkLst>
            <pc:docMk/>
            <pc:sldMk cId="1312901226" sldId="262"/>
            <ac:spMk id="24" creationId="{39632E85-B463-4201-AC1B-A158A335C0D4}"/>
          </ac:spMkLst>
        </pc:spChg>
        <pc:spChg chg="add mod">
          <ac:chgData name="Валерия Лавренова" userId="1639fefcaab45ba4" providerId="LiveId" clId="{68FA0265-21A8-41D4-83FA-6FD3F442C966}" dt="2022-12-15T17:00:47.532" v="1041" actId="1076"/>
          <ac:spMkLst>
            <pc:docMk/>
            <pc:sldMk cId="1312901226" sldId="262"/>
            <ac:spMk id="25" creationId="{97F9ACA8-2C04-4162-A839-F545B8460C74}"/>
          </ac:spMkLst>
        </pc:spChg>
        <pc:spChg chg="add mod">
          <ac:chgData name="Валерия Лавренова" userId="1639fefcaab45ba4" providerId="LiveId" clId="{68FA0265-21A8-41D4-83FA-6FD3F442C966}" dt="2022-12-15T17:00:58.695" v="1050" actId="20577"/>
          <ac:spMkLst>
            <pc:docMk/>
            <pc:sldMk cId="1312901226" sldId="262"/>
            <ac:spMk id="26" creationId="{DE7FE2E9-08F0-4DB0-BE11-A79B943C8EF2}"/>
          </ac:spMkLst>
        </pc:spChg>
        <pc:spChg chg="add del mod">
          <ac:chgData name="Валерия Лавренова" userId="1639fefcaab45ba4" providerId="LiveId" clId="{68FA0265-21A8-41D4-83FA-6FD3F442C966}" dt="2022-12-15T17:01:12.700" v="1052" actId="767"/>
          <ac:spMkLst>
            <pc:docMk/>
            <pc:sldMk cId="1312901226" sldId="262"/>
            <ac:spMk id="27" creationId="{EDAB84E6-E279-41D9-8CEA-0BA7FB9419F3}"/>
          </ac:spMkLst>
        </pc:spChg>
        <pc:spChg chg="add mod">
          <ac:chgData name="Валерия Лавренова" userId="1639fefcaab45ba4" providerId="LiveId" clId="{68FA0265-21A8-41D4-83FA-6FD3F442C966}" dt="2022-12-15T17:01:52.631" v="1083" actId="1076"/>
          <ac:spMkLst>
            <pc:docMk/>
            <pc:sldMk cId="1312901226" sldId="262"/>
            <ac:spMk id="28" creationId="{08B6509B-B115-4DCD-97DA-49702D81C6F4}"/>
          </ac:spMkLst>
        </pc:spChg>
        <pc:spChg chg="add mod">
          <ac:chgData name="Валерия Лавренова" userId="1639fefcaab45ba4" providerId="LiveId" clId="{68FA0265-21A8-41D4-83FA-6FD3F442C966}" dt="2022-12-15T17:02:53.324" v="1150" actId="1038"/>
          <ac:spMkLst>
            <pc:docMk/>
            <pc:sldMk cId="1312901226" sldId="262"/>
            <ac:spMk id="29" creationId="{B9E34B18-EB3F-48AB-9F18-14D41B7CF569}"/>
          </ac:spMkLst>
        </pc:spChg>
        <pc:spChg chg="add">
          <ac:chgData name="Валерия Лавренова" userId="1639fefcaab45ba4" providerId="LiveId" clId="{68FA0265-21A8-41D4-83FA-6FD3F442C966}" dt="2022-12-16T17:15:31.678" v="1915"/>
          <ac:spMkLst>
            <pc:docMk/>
            <pc:sldMk cId="1312901226" sldId="262"/>
            <ac:spMk id="32" creationId="{FC7ECC77-4EF3-4B47-B624-FC360E529B69}"/>
          </ac:spMkLst>
        </pc:spChg>
        <pc:spChg chg="add mod">
          <ac:chgData name="Валерия Лавренова" userId="1639fefcaab45ba4" providerId="LiveId" clId="{68FA0265-21A8-41D4-83FA-6FD3F442C966}" dt="2022-12-15T17:03:32.098" v="1200" actId="1076"/>
          <ac:spMkLst>
            <pc:docMk/>
            <pc:sldMk cId="1312901226" sldId="262"/>
            <ac:spMk id="34" creationId="{4BA9DCF2-25B8-4DAB-930F-C67EB36BDEC4}"/>
          </ac:spMkLst>
        </pc:spChg>
        <pc:spChg chg="add mod">
          <ac:chgData name="Валерия Лавренова" userId="1639fefcaab45ba4" providerId="LiveId" clId="{68FA0265-21A8-41D4-83FA-6FD3F442C966}" dt="2022-12-15T17:03:46.933" v="1202" actId="1076"/>
          <ac:spMkLst>
            <pc:docMk/>
            <pc:sldMk cId="1312901226" sldId="262"/>
            <ac:spMk id="35" creationId="{82F720DB-9BB2-48D4-9D2A-AA7C542CC2BE}"/>
          </ac:spMkLst>
        </pc:spChg>
        <pc:spChg chg="add mod">
          <ac:chgData name="Валерия Лавренова" userId="1639fefcaab45ba4" providerId="LiveId" clId="{68FA0265-21A8-41D4-83FA-6FD3F442C966}" dt="2022-12-15T17:03:46.933" v="1202" actId="1076"/>
          <ac:spMkLst>
            <pc:docMk/>
            <pc:sldMk cId="1312901226" sldId="262"/>
            <ac:spMk id="36" creationId="{265ED7F0-A355-49ED-B480-D367A6B90427}"/>
          </ac:spMkLst>
        </pc:spChg>
        <pc:spChg chg="add mod">
          <ac:chgData name="Валерия Лавренова" userId="1639fefcaab45ba4" providerId="LiveId" clId="{68FA0265-21A8-41D4-83FA-6FD3F442C966}" dt="2022-12-15T17:03:46.933" v="1202" actId="1076"/>
          <ac:spMkLst>
            <pc:docMk/>
            <pc:sldMk cId="1312901226" sldId="262"/>
            <ac:spMk id="37" creationId="{28A12358-8D06-4BBB-9901-8363E9508970}"/>
          </ac:spMkLst>
        </pc:spChg>
        <pc:spChg chg="add mod">
          <ac:chgData name="Валерия Лавренова" userId="1639fefcaab45ba4" providerId="LiveId" clId="{68FA0265-21A8-41D4-83FA-6FD3F442C966}" dt="2022-12-15T17:03:46.933" v="1202" actId="1076"/>
          <ac:spMkLst>
            <pc:docMk/>
            <pc:sldMk cId="1312901226" sldId="262"/>
            <ac:spMk id="38" creationId="{7A31B1D0-CC38-4B33-B8A4-2B17E6FFE67A}"/>
          </ac:spMkLst>
        </pc:spChg>
        <pc:spChg chg="add mod">
          <ac:chgData name="Валерия Лавренова" userId="1639fefcaab45ba4" providerId="LiveId" clId="{68FA0265-21A8-41D4-83FA-6FD3F442C966}" dt="2022-12-15T17:03:46.933" v="1202" actId="1076"/>
          <ac:spMkLst>
            <pc:docMk/>
            <pc:sldMk cId="1312901226" sldId="262"/>
            <ac:spMk id="39" creationId="{07D516FE-19C7-477A-BBDC-59A108744B8A}"/>
          </ac:spMkLst>
        </pc:spChg>
        <pc:spChg chg="add mod">
          <ac:chgData name="Валерия Лавренова" userId="1639fefcaab45ba4" providerId="LiveId" clId="{68FA0265-21A8-41D4-83FA-6FD3F442C966}" dt="2022-12-15T17:37:23.287" v="1806" actId="1076"/>
          <ac:spMkLst>
            <pc:docMk/>
            <pc:sldMk cId="1312901226" sldId="262"/>
            <ac:spMk id="40" creationId="{A51CB832-612E-4378-A7A7-1D14685B2FAE}"/>
          </ac:spMkLst>
        </pc:spChg>
        <pc:spChg chg="add mod">
          <ac:chgData name="Валерия Лавренова" userId="1639fefcaab45ba4" providerId="LiveId" clId="{68FA0265-21A8-41D4-83FA-6FD3F442C966}" dt="2022-12-15T17:37:29.716" v="1808" actId="1076"/>
          <ac:spMkLst>
            <pc:docMk/>
            <pc:sldMk cId="1312901226" sldId="262"/>
            <ac:spMk id="41" creationId="{17BB0018-5097-4DCB-B8CB-C460E4D5DD64}"/>
          </ac:spMkLst>
        </pc:spChg>
        <pc:spChg chg="add">
          <ac:chgData name="Валерия Лавренова" userId="1639fefcaab45ba4" providerId="LiveId" clId="{68FA0265-21A8-41D4-83FA-6FD3F442C966}" dt="2022-12-16T17:15:31.678" v="1915"/>
          <ac:spMkLst>
            <pc:docMk/>
            <pc:sldMk cId="1312901226" sldId="262"/>
            <ac:spMk id="42" creationId="{86EF09CF-4AFD-43B1-AD78-DD006CF8E9F2}"/>
          </ac:spMkLst>
        </pc:spChg>
        <pc:spChg chg="add">
          <ac:chgData name="Валерия Лавренова" userId="1639fefcaab45ba4" providerId="LiveId" clId="{68FA0265-21A8-41D4-83FA-6FD3F442C966}" dt="2022-12-16T17:15:31.678" v="1915"/>
          <ac:spMkLst>
            <pc:docMk/>
            <pc:sldMk cId="1312901226" sldId="262"/>
            <ac:spMk id="43" creationId="{8C736D3E-F460-433B-9AF9-B6664953C343}"/>
          </ac:spMkLst>
        </pc:spChg>
        <pc:spChg chg="add">
          <ac:chgData name="Валерия Лавренова" userId="1639fefcaab45ba4" providerId="LiveId" clId="{68FA0265-21A8-41D4-83FA-6FD3F442C966}" dt="2022-12-16T17:15:31.678" v="1915"/>
          <ac:spMkLst>
            <pc:docMk/>
            <pc:sldMk cId="1312901226" sldId="262"/>
            <ac:spMk id="44" creationId="{383C5AA7-14B9-485C-9D6B-827C1B58FD25}"/>
          </ac:spMkLst>
        </pc:spChg>
        <pc:picChg chg="add">
          <ac:chgData name="Валерия Лавренова" userId="1639fefcaab45ba4" providerId="LiveId" clId="{68FA0265-21A8-41D4-83FA-6FD3F442C966}" dt="2022-12-15T16:55:43.503" v="818"/>
          <ac:picMkLst>
            <pc:docMk/>
            <pc:sldMk cId="1312901226" sldId="262"/>
            <ac:picMk id="9" creationId="{6ED1B185-AD0D-4229-8DAA-1F99E4431462}"/>
          </ac:picMkLst>
        </pc:picChg>
        <pc:picChg chg="add">
          <ac:chgData name="Валерия Лавренова" userId="1639fefcaab45ba4" providerId="LiveId" clId="{68FA0265-21A8-41D4-83FA-6FD3F442C966}" dt="2022-12-15T16:55:43.503" v="818"/>
          <ac:picMkLst>
            <pc:docMk/>
            <pc:sldMk cId="1312901226" sldId="262"/>
            <ac:picMk id="10" creationId="{B4C66149-B16B-4D47-8A34-A80B4A592226}"/>
          </ac:picMkLst>
        </pc:picChg>
        <pc:cxnChg chg="add">
          <ac:chgData name="Валерия Лавренова" userId="1639fefcaab45ba4" providerId="LiveId" clId="{68FA0265-21A8-41D4-83FA-6FD3F442C966}" dt="2022-12-15T16:55:43.503" v="818"/>
          <ac:cxnSpMkLst>
            <pc:docMk/>
            <pc:sldMk cId="1312901226" sldId="262"/>
            <ac:cxnSpMk id="5" creationId="{E3D9DF1E-BB8B-4675-A9D9-B8DAAE7390BD}"/>
          </ac:cxnSpMkLst>
        </pc:cxnChg>
        <pc:cxnChg chg="add mod">
          <ac:chgData name="Валерия Лавренова" userId="1639fefcaab45ba4" providerId="LiveId" clId="{68FA0265-21A8-41D4-83FA-6FD3F442C966}" dt="2022-12-15T16:59:15.612" v="1004" actId="1582"/>
          <ac:cxnSpMkLst>
            <pc:docMk/>
            <pc:sldMk cId="1312901226" sldId="262"/>
            <ac:cxnSpMk id="17" creationId="{39138B0F-1B1A-43A3-A80A-DD1C7745FB3B}"/>
          </ac:cxnSpMkLst>
        </pc:cxnChg>
        <pc:cxnChg chg="add mod">
          <ac:chgData name="Валерия Лавренова" userId="1639fefcaab45ba4" providerId="LiveId" clId="{68FA0265-21A8-41D4-83FA-6FD3F442C966}" dt="2022-12-15T16:59:20.807" v="1005" actId="1582"/>
          <ac:cxnSpMkLst>
            <pc:docMk/>
            <pc:sldMk cId="1312901226" sldId="262"/>
            <ac:cxnSpMk id="19" creationId="{B11C8EAE-3961-4734-8B58-C120AFB98C57}"/>
          </ac:cxnSpMkLst>
        </pc:cxnChg>
        <pc:cxnChg chg="add mod">
          <ac:chgData name="Валерия Лавренова" userId="1639fefcaab45ba4" providerId="LiveId" clId="{68FA0265-21A8-41D4-83FA-6FD3F442C966}" dt="2022-12-15T16:59:07.987" v="1003" actId="1582"/>
          <ac:cxnSpMkLst>
            <pc:docMk/>
            <pc:sldMk cId="1312901226" sldId="262"/>
            <ac:cxnSpMk id="21" creationId="{FB6BD152-9CEA-41DF-A691-A40EFE62671C}"/>
          </ac:cxnSpMkLst>
        </pc:cxnChg>
        <pc:cxnChg chg="add mod">
          <ac:chgData name="Валерия Лавренова" userId="1639fefcaab45ba4" providerId="LiveId" clId="{68FA0265-21A8-41D4-83FA-6FD3F442C966}" dt="2022-12-15T17:02:33.931" v="1099" actId="208"/>
          <ac:cxnSpMkLst>
            <pc:docMk/>
            <pc:sldMk cId="1312901226" sldId="262"/>
            <ac:cxnSpMk id="31" creationId="{5EDB30AA-366C-4264-B1F9-DD477E5CE3AA}"/>
          </ac:cxnSpMkLst>
        </pc:cxnChg>
        <pc:cxnChg chg="add mod">
          <ac:chgData name="Валерия Лавренова" userId="1639fefcaab45ba4" providerId="LiveId" clId="{68FA0265-21A8-41D4-83FA-6FD3F442C966}" dt="2022-12-15T17:03:06.335" v="1152" actId="208"/>
          <ac:cxnSpMkLst>
            <pc:docMk/>
            <pc:sldMk cId="1312901226" sldId="262"/>
            <ac:cxnSpMk id="33" creationId="{63B71F18-F3B0-4F1D-9E40-468E119471E1}"/>
          </ac:cxnSpMkLst>
        </pc:cxnChg>
      </pc:sldChg>
      <pc:sldChg chg="addSp delSp modSp new mod">
        <pc:chgData name="Валерия Лавренова" userId="1639fefcaab45ba4" providerId="LiveId" clId="{68FA0265-21A8-41D4-83FA-6FD3F442C966}" dt="2022-12-16T17:15:22.657" v="1911"/>
        <pc:sldMkLst>
          <pc:docMk/>
          <pc:sldMk cId="248133076" sldId="263"/>
        </pc:sldMkLst>
        <pc:spChg chg="del">
          <ac:chgData name="Валерия Лавренова" userId="1639fefcaab45ba4" providerId="LiveId" clId="{68FA0265-21A8-41D4-83FA-6FD3F442C966}" dt="2022-12-15T17:14:34.056" v="1269" actId="478"/>
          <ac:spMkLst>
            <pc:docMk/>
            <pc:sldMk cId="248133076" sldId="263"/>
            <ac:spMk id="2" creationId="{B37731D5-4CB8-481D-92B1-6A2C545DB983}"/>
          </ac:spMkLst>
        </pc:spChg>
        <pc:spChg chg="del">
          <ac:chgData name="Валерия Лавренова" userId="1639fefcaab45ba4" providerId="LiveId" clId="{68FA0265-21A8-41D4-83FA-6FD3F442C966}" dt="2022-12-15T17:14:32.522" v="1268" actId="478"/>
          <ac:spMkLst>
            <pc:docMk/>
            <pc:sldMk cId="248133076" sldId="263"/>
            <ac:spMk id="3" creationId="{F78C95C6-52EC-45F2-B06F-5F9F47FA6F7E}"/>
          </ac:spMkLst>
        </pc:spChg>
        <pc:spChg chg="add">
          <ac:chgData name="Валерия Лавренова" userId="1639fefcaab45ba4" providerId="LiveId" clId="{68FA0265-21A8-41D4-83FA-6FD3F442C966}" dt="2022-12-15T17:14:28.533" v="1267"/>
          <ac:spMkLst>
            <pc:docMk/>
            <pc:sldMk cId="248133076" sldId="263"/>
            <ac:spMk id="4" creationId="{1675C10C-5291-4242-A895-BB867A886D88}"/>
          </ac:spMkLst>
        </pc:spChg>
        <pc:spChg chg="add">
          <ac:chgData name="Валерия Лавренова" userId="1639fefcaab45ba4" providerId="LiveId" clId="{68FA0265-21A8-41D4-83FA-6FD3F442C966}" dt="2022-12-15T17:14:28.533" v="1267"/>
          <ac:spMkLst>
            <pc:docMk/>
            <pc:sldMk cId="248133076" sldId="263"/>
            <ac:spMk id="5" creationId="{7AD8E29B-9EBC-4B34-A8BF-7C8CBDE1A82C}"/>
          </ac:spMkLst>
        </pc:spChg>
        <pc:spChg chg="add del">
          <ac:chgData name="Валерия Лавренова" userId="1639fefcaab45ba4" providerId="LiveId" clId="{68FA0265-21A8-41D4-83FA-6FD3F442C966}" dt="2022-12-16T17:15:22.403" v="1910" actId="478"/>
          <ac:spMkLst>
            <pc:docMk/>
            <pc:sldMk cId="248133076" sldId="263"/>
            <ac:spMk id="6" creationId="{6B9DEC66-12D6-4BA7-8A31-329CDFACF519}"/>
          </ac:spMkLst>
        </pc:spChg>
        <pc:spChg chg="add del">
          <ac:chgData name="Валерия Лавренова" userId="1639fefcaab45ba4" providerId="LiveId" clId="{68FA0265-21A8-41D4-83FA-6FD3F442C966}" dt="2022-12-16T17:15:22.403" v="1910" actId="478"/>
          <ac:spMkLst>
            <pc:docMk/>
            <pc:sldMk cId="248133076" sldId="263"/>
            <ac:spMk id="7" creationId="{9D79E58B-B3E5-4DA5-8A1A-F4C1BED2B823}"/>
          </ac:spMkLst>
        </pc:spChg>
        <pc:spChg chg="add del">
          <ac:chgData name="Валерия Лавренова" userId="1639fefcaab45ba4" providerId="LiveId" clId="{68FA0265-21A8-41D4-83FA-6FD3F442C966}" dt="2022-12-16T17:15:22.403" v="1910" actId="478"/>
          <ac:spMkLst>
            <pc:docMk/>
            <pc:sldMk cId="248133076" sldId="263"/>
            <ac:spMk id="10" creationId="{6B21E471-F120-494A-B56C-0E8D1DB0B414}"/>
          </ac:spMkLst>
        </pc:spChg>
        <pc:spChg chg="add mod">
          <ac:chgData name="Валерия Лавренова" userId="1639fefcaab45ba4" providerId="LiveId" clId="{68FA0265-21A8-41D4-83FA-6FD3F442C966}" dt="2022-12-15T17:15:37.894" v="1335" actId="1037"/>
          <ac:spMkLst>
            <pc:docMk/>
            <pc:sldMk cId="248133076" sldId="263"/>
            <ac:spMk id="12" creationId="{65C07229-6701-4715-AE9B-6EFD02F7B156}"/>
          </ac:spMkLst>
        </pc:spChg>
        <pc:spChg chg="add mod">
          <ac:chgData name="Валерия Лавренова" userId="1639fefcaab45ba4" providerId="LiveId" clId="{68FA0265-21A8-41D4-83FA-6FD3F442C966}" dt="2022-12-15T17:15:34.439" v="1317" actId="1038"/>
          <ac:spMkLst>
            <pc:docMk/>
            <pc:sldMk cId="248133076" sldId="263"/>
            <ac:spMk id="13" creationId="{63406F5B-5A83-4BAC-BE24-9B97934CA048}"/>
          </ac:spMkLst>
        </pc:spChg>
        <pc:spChg chg="add mod">
          <ac:chgData name="Валерия Лавренова" userId="1639fefcaab45ba4" providerId="LiveId" clId="{68FA0265-21A8-41D4-83FA-6FD3F442C966}" dt="2022-12-15T17:15:34.439" v="1317" actId="1038"/>
          <ac:spMkLst>
            <pc:docMk/>
            <pc:sldMk cId="248133076" sldId="263"/>
            <ac:spMk id="14" creationId="{84E8D1FE-48FA-4D11-A977-A2F91D1573EF}"/>
          </ac:spMkLst>
        </pc:spChg>
        <pc:spChg chg="add mod">
          <ac:chgData name="Валерия Лавренова" userId="1639fefcaab45ba4" providerId="LiveId" clId="{68FA0265-21A8-41D4-83FA-6FD3F442C966}" dt="2022-12-15T17:15:34.439" v="1317" actId="1038"/>
          <ac:spMkLst>
            <pc:docMk/>
            <pc:sldMk cId="248133076" sldId="263"/>
            <ac:spMk id="15" creationId="{7D4C617F-4C3D-4002-86A8-FA941C082001}"/>
          </ac:spMkLst>
        </pc:spChg>
        <pc:spChg chg="add mod">
          <ac:chgData name="Валерия Лавренова" userId="1639fefcaab45ba4" providerId="LiveId" clId="{68FA0265-21A8-41D4-83FA-6FD3F442C966}" dt="2022-12-15T17:15:56.436" v="1355" actId="1076"/>
          <ac:spMkLst>
            <pc:docMk/>
            <pc:sldMk cId="248133076" sldId="263"/>
            <ac:spMk id="16" creationId="{74974CC5-3198-4820-9268-8FA64983FC21}"/>
          </ac:spMkLst>
        </pc:spChg>
        <pc:spChg chg="add mod">
          <ac:chgData name="Валерия Лавренова" userId="1639fefcaab45ba4" providerId="LiveId" clId="{68FA0265-21A8-41D4-83FA-6FD3F442C966}" dt="2022-12-15T17:16:26.110" v="1377" actId="1076"/>
          <ac:spMkLst>
            <pc:docMk/>
            <pc:sldMk cId="248133076" sldId="263"/>
            <ac:spMk id="19" creationId="{A6026C02-0D86-4F7B-B176-01BB465E9144}"/>
          </ac:spMkLst>
        </pc:spChg>
        <pc:spChg chg="add mod">
          <ac:chgData name="Валерия Лавренова" userId="1639fefcaab45ba4" providerId="LiveId" clId="{68FA0265-21A8-41D4-83FA-6FD3F442C966}" dt="2022-12-15T17:16:35.493" v="1379" actId="1076"/>
          <ac:spMkLst>
            <pc:docMk/>
            <pc:sldMk cId="248133076" sldId="263"/>
            <ac:spMk id="20" creationId="{CDD406B8-A84E-45F6-8FB9-2592BC7879B0}"/>
          </ac:spMkLst>
        </pc:spChg>
        <pc:spChg chg="add mod">
          <ac:chgData name="Валерия Лавренова" userId="1639fefcaab45ba4" providerId="LiveId" clId="{68FA0265-21A8-41D4-83FA-6FD3F442C966}" dt="2022-12-15T17:16:35.493" v="1379" actId="1076"/>
          <ac:spMkLst>
            <pc:docMk/>
            <pc:sldMk cId="248133076" sldId="263"/>
            <ac:spMk id="22" creationId="{B21E3B02-183D-4F41-84B3-6635EC28595E}"/>
          </ac:spMkLst>
        </pc:spChg>
        <pc:spChg chg="add mod">
          <ac:chgData name="Валерия Лавренова" userId="1639fefcaab45ba4" providerId="LiveId" clId="{68FA0265-21A8-41D4-83FA-6FD3F442C966}" dt="2022-12-15T17:16:41.503" v="1381" actId="1076"/>
          <ac:spMkLst>
            <pc:docMk/>
            <pc:sldMk cId="248133076" sldId="263"/>
            <ac:spMk id="23" creationId="{D73884D5-DA3A-40B6-8EEF-005917C51486}"/>
          </ac:spMkLst>
        </pc:spChg>
        <pc:spChg chg="add mod">
          <ac:chgData name="Валерия Лавренова" userId="1639fefcaab45ba4" providerId="LiveId" clId="{68FA0265-21A8-41D4-83FA-6FD3F442C966}" dt="2022-12-15T17:16:41.503" v="1381" actId="1076"/>
          <ac:spMkLst>
            <pc:docMk/>
            <pc:sldMk cId="248133076" sldId="263"/>
            <ac:spMk id="25" creationId="{FF986B1A-8BB2-4B17-8D1F-F15D80EDE83F}"/>
          </ac:spMkLst>
        </pc:spChg>
        <pc:spChg chg="add mod">
          <ac:chgData name="Валерия Лавренова" userId="1639fefcaab45ba4" providerId="LiveId" clId="{68FA0265-21A8-41D4-83FA-6FD3F442C966}" dt="2022-12-15T17:17:27.455" v="1452" actId="404"/>
          <ac:spMkLst>
            <pc:docMk/>
            <pc:sldMk cId="248133076" sldId="263"/>
            <ac:spMk id="28" creationId="{CA3AF036-8E6B-4E1F-A2ED-CAFA36912494}"/>
          </ac:spMkLst>
        </pc:spChg>
        <pc:spChg chg="add mod">
          <ac:chgData name="Валерия Лавренова" userId="1639fefcaab45ba4" providerId="LiveId" clId="{68FA0265-21A8-41D4-83FA-6FD3F442C966}" dt="2022-12-15T17:18:47.851" v="1561" actId="1076"/>
          <ac:spMkLst>
            <pc:docMk/>
            <pc:sldMk cId="248133076" sldId="263"/>
            <ac:spMk id="29" creationId="{AA4CCC4D-F979-4A5E-B34E-4EF8C6FD07FE}"/>
          </ac:spMkLst>
        </pc:spChg>
        <pc:spChg chg="add mod">
          <ac:chgData name="Валерия Лавренова" userId="1639fefcaab45ba4" providerId="LiveId" clId="{68FA0265-21A8-41D4-83FA-6FD3F442C966}" dt="2022-12-15T17:18:56.292" v="1564" actId="208"/>
          <ac:spMkLst>
            <pc:docMk/>
            <pc:sldMk cId="248133076" sldId="263"/>
            <ac:spMk id="30" creationId="{A2ADE462-CB7F-4B1D-A3FD-3EF82B399A7E}"/>
          </ac:spMkLst>
        </pc:spChg>
        <pc:spChg chg="add">
          <ac:chgData name="Валерия Лавренова" userId="1639fefcaab45ba4" providerId="LiveId" clId="{68FA0265-21A8-41D4-83FA-6FD3F442C966}" dt="2022-12-16T17:15:22.657" v="1911"/>
          <ac:spMkLst>
            <pc:docMk/>
            <pc:sldMk cId="248133076" sldId="263"/>
            <ac:spMk id="31" creationId="{9C69CD4F-498C-4F67-B74E-BB0A04359074}"/>
          </ac:spMkLst>
        </pc:spChg>
        <pc:spChg chg="add mod">
          <ac:chgData name="Валерия Лавренова" userId="1639fefcaab45ba4" providerId="LiveId" clId="{68FA0265-21A8-41D4-83FA-6FD3F442C966}" dt="2022-12-15T17:19:13.955" v="1575" actId="1076"/>
          <ac:spMkLst>
            <pc:docMk/>
            <pc:sldMk cId="248133076" sldId="263"/>
            <ac:spMk id="33" creationId="{03633FD0-8B62-422C-8C60-A0758F3D758F}"/>
          </ac:spMkLst>
        </pc:spChg>
        <pc:spChg chg="add">
          <ac:chgData name="Валерия Лавренова" userId="1639fefcaab45ba4" providerId="LiveId" clId="{68FA0265-21A8-41D4-83FA-6FD3F442C966}" dt="2022-12-16T17:15:22.657" v="1911"/>
          <ac:spMkLst>
            <pc:docMk/>
            <pc:sldMk cId="248133076" sldId="263"/>
            <ac:spMk id="35" creationId="{0FFED3D9-DD46-4F7E-86DD-90BDE97CC396}"/>
          </ac:spMkLst>
        </pc:spChg>
        <pc:spChg chg="add">
          <ac:chgData name="Валерия Лавренова" userId="1639fefcaab45ba4" providerId="LiveId" clId="{68FA0265-21A8-41D4-83FA-6FD3F442C966}" dt="2022-12-16T17:15:22.657" v="1911"/>
          <ac:spMkLst>
            <pc:docMk/>
            <pc:sldMk cId="248133076" sldId="263"/>
            <ac:spMk id="36" creationId="{3BC6A566-880E-4C55-9E21-B2E69CD4D345}"/>
          </ac:spMkLst>
        </pc:spChg>
        <pc:spChg chg="add">
          <ac:chgData name="Валерия Лавренова" userId="1639fefcaab45ba4" providerId="LiveId" clId="{68FA0265-21A8-41D4-83FA-6FD3F442C966}" dt="2022-12-16T17:15:22.657" v="1911"/>
          <ac:spMkLst>
            <pc:docMk/>
            <pc:sldMk cId="248133076" sldId="263"/>
            <ac:spMk id="38" creationId="{1FC793BF-E9CF-4F4E-BC9A-B7E8D74B5750}"/>
          </ac:spMkLst>
        </pc:spChg>
        <pc:picChg chg="add">
          <ac:chgData name="Валерия Лавренова" userId="1639fefcaab45ba4" providerId="LiveId" clId="{68FA0265-21A8-41D4-83FA-6FD3F442C966}" dt="2022-12-15T17:14:28.533" v="1267"/>
          <ac:picMkLst>
            <pc:docMk/>
            <pc:sldMk cId="248133076" sldId="263"/>
            <ac:picMk id="8" creationId="{81F32580-6C98-49F4-8299-452604E718B1}"/>
          </ac:picMkLst>
        </pc:picChg>
        <pc:picChg chg="add">
          <ac:chgData name="Валерия Лавренова" userId="1639fefcaab45ba4" providerId="LiveId" clId="{68FA0265-21A8-41D4-83FA-6FD3F442C966}" dt="2022-12-15T17:14:28.533" v="1267"/>
          <ac:picMkLst>
            <pc:docMk/>
            <pc:sldMk cId="248133076" sldId="263"/>
            <ac:picMk id="9" creationId="{356D87C5-09C2-4D19-9542-D4070279700C}"/>
          </ac:picMkLst>
        </pc:picChg>
        <pc:cxnChg chg="add">
          <ac:chgData name="Валерия Лавренова" userId="1639fefcaab45ba4" providerId="LiveId" clId="{68FA0265-21A8-41D4-83FA-6FD3F442C966}" dt="2022-12-15T17:14:36.926" v="1270"/>
          <ac:cxnSpMkLst>
            <pc:docMk/>
            <pc:sldMk cId="248133076" sldId="263"/>
            <ac:cxnSpMk id="11" creationId="{09632D0C-F655-4011-8007-D06724E2BC30}"/>
          </ac:cxnSpMkLst>
        </pc:cxnChg>
        <pc:cxnChg chg="add mod">
          <ac:chgData name="Валерия Лавренова" userId="1639fefcaab45ba4" providerId="LiveId" clId="{68FA0265-21A8-41D4-83FA-6FD3F442C966}" dt="2022-12-15T17:16:08.505" v="1357" actId="208"/>
          <ac:cxnSpMkLst>
            <pc:docMk/>
            <pc:sldMk cId="248133076" sldId="263"/>
            <ac:cxnSpMk id="18" creationId="{9D72FC58-E3C5-4E29-B332-E0CB55B30CCB}"/>
          </ac:cxnSpMkLst>
        </pc:cxnChg>
        <pc:cxnChg chg="add mod">
          <ac:chgData name="Валерия Лавренова" userId="1639fefcaab45ba4" providerId="LiveId" clId="{68FA0265-21A8-41D4-83FA-6FD3F442C966}" dt="2022-12-15T17:16:35.493" v="1379" actId="1076"/>
          <ac:cxnSpMkLst>
            <pc:docMk/>
            <pc:sldMk cId="248133076" sldId="263"/>
            <ac:cxnSpMk id="21" creationId="{DC088027-B88F-46EF-8221-13758A893887}"/>
          </ac:cxnSpMkLst>
        </pc:cxnChg>
        <pc:cxnChg chg="add mod">
          <ac:chgData name="Валерия Лавренова" userId="1639fefcaab45ba4" providerId="LiveId" clId="{68FA0265-21A8-41D4-83FA-6FD3F442C966}" dt="2022-12-15T17:16:41.503" v="1381" actId="1076"/>
          <ac:cxnSpMkLst>
            <pc:docMk/>
            <pc:sldMk cId="248133076" sldId="263"/>
            <ac:cxnSpMk id="24" creationId="{08E3D17D-44B9-4F91-B00D-09DDF478C4BC}"/>
          </ac:cxnSpMkLst>
        </pc:cxnChg>
        <pc:cxnChg chg="add mod">
          <ac:chgData name="Валерия Лавренова" userId="1639fefcaab45ba4" providerId="LiveId" clId="{68FA0265-21A8-41D4-83FA-6FD3F442C966}" dt="2022-12-15T17:16:57.178" v="1383" actId="13822"/>
          <ac:cxnSpMkLst>
            <pc:docMk/>
            <pc:sldMk cId="248133076" sldId="263"/>
            <ac:cxnSpMk id="27" creationId="{85F9FC7F-109F-425E-93CF-35CD85F9BAF1}"/>
          </ac:cxnSpMkLst>
        </pc:cxnChg>
        <pc:cxnChg chg="add mod">
          <ac:chgData name="Валерия Лавренова" userId="1639fefcaab45ba4" providerId="LiveId" clId="{68FA0265-21A8-41D4-83FA-6FD3F442C966}" dt="2022-12-15T17:19:06.606" v="1573" actId="1036"/>
          <ac:cxnSpMkLst>
            <pc:docMk/>
            <pc:sldMk cId="248133076" sldId="263"/>
            <ac:cxnSpMk id="32" creationId="{55D62D7A-6C05-4BDC-86AF-4091C05177F0}"/>
          </ac:cxnSpMkLst>
        </pc:cxnChg>
        <pc:cxnChg chg="add mod">
          <ac:chgData name="Валерия Лавренова" userId="1639fefcaab45ba4" providerId="LiveId" clId="{68FA0265-21A8-41D4-83FA-6FD3F442C966}" dt="2022-12-15T17:19:24.140" v="1593" actId="1038"/>
          <ac:cxnSpMkLst>
            <pc:docMk/>
            <pc:sldMk cId="248133076" sldId="263"/>
            <ac:cxnSpMk id="34" creationId="{7ED7A2FD-7518-410D-9B23-2F340ED29BC1}"/>
          </ac:cxnSpMkLst>
        </pc:cxnChg>
        <pc:cxnChg chg="add mod">
          <ac:chgData name="Валерия Лавренова" userId="1639fefcaab45ba4" providerId="LiveId" clId="{68FA0265-21A8-41D4-83FA-6FD3F442C966}" dt="2022-12-15T17:19:41.201" v="1602" actId="1038"/>
          <ac:cxnSpMkLst>
            <pc:docMk/>
            <pc:sldMk cId="248133076" sldId="263"/>
            <ac:cxnSpMk id="37" creationId="{E2EE8778-8162-46F0-9392-9D98726F69D8}"/>
          </ac:cxnSpMkLst>
        </pc:cxnChg>
      </pc:sldChg>
      <pc:sldChg chg="addSp delSp modSp new mod">
        <pc:chgData name="Валерия Лавренова" userId="1639fefcaab45ba4" providerId="LiveId" clId="{68FA0265-21A8-41D4-83FA-6FD3F442C966}" dt="2022-12-16T17:15:26.905" v="1913"/>
        <pc:sldMkLst>
          <pc:docMk/>
          <pc:sldMk cId="3869759120" sldId="264"/>
        </pc:sldMkLst>
        <pc:spChg chg="del">
          <ac:chgData name="Валерия Лавренова" userId="1639fefcaab45ba4" providerId="LiveId" clId="{68FA0265-21A8-41D4-83FA-6FD3F442C966}" dt="2022-12-15T17:22:26.325" v="1604" actId="478"/>
          <ac:spMkLst>
            <pc:docMk/>
            <pc:sldMk cId="3869759120" sldId="264"/>
            <ac:spMk id="2" creationId="{8CDD4B46-C829-4EE9-8198-98766F96CEE4}"/>
          </ac:spMkLst>
        </pc:spChg>
        <pc:spChg chg="del">
          <ac:chgData name="Валерия Лавренова" userId="1639fefcaab45ba4" providerId="LiveId" clId="{68FA0265-21A8-41D4-83FA-6FD3F442C966}" dt="2022-12-15T17:22:27.454" v="1605" actId="478"/>
          <ac:spMkLst>
            <pc:docMk/>
            <pc:sldMk cId="3869759120" sldId="264"/>
            <ac:spMk id="3" creationId="{08C85C60-5064-4C36-8461-80CA98506251}"/>
          </ac:spMkLst>
        </pc:spChg>
        <pc:spChg chg="add">
          <ac:chgData name="Валерия Лавренова" userId="1639fefcaab45ba4" providerId="LiveId" clId="{68FA0265-21A8-41D4-83FA-6FD3F442C966}" dt="2022-12-15T17:22:37.337" v="1606"/>
          <ac:spMkLst>
            <pc:docMk/>
            <pc:sldMk cId="3869759120" sldId="264"/>
            <ac:spMk id="4" creationId="{5BC18EC4-BD47-4B19-BFB7-68DDFCC36720}"/>
          </ac:spMkLst>
        </pc:spChg>
        <pc:spChg chg="add">
          <ac:chgData name="Валерия Лавренова" userId="1639fefcaab45ba4" providerId="LiveId" clId="{68FA0265-21A8-41D4-83FA-6FD3F442C966}" dt="2022-12-15T17:22:37.337" v="1606"/>
          <ac:spMkLst>
            <pc:docMk/>
            <pc:sldMk cId="3869759120" sldId="264"/>
            <ac:spMk id="5" creationId="{8FDFCAB5-50A2-4A82-AC71-64FBAEF36F1B}"/>
          </ac:spMkLst>
        </pc:spChg>
        <pc:spChg chg="add del">
          <ac:chgData name="Валерия Лавренова" userId="1639fefcaab45ba4" providerId="LiveId" clId="{68FA0265-21A8-41D4-83FA-6FD3F442C966}" dt="2022-12-16T17:15:26.606" v="1912" actId="478"/>
          <ac:spMkLst>
            <pc:docMk/>
            <pc:sldMk cId="3869759120" sldId="264"/>
            <ac:spMk id="6" creationId="{5ADF2ABD-D82D-4995-AC63-EF3228DB4420}"/>
          </ac:spMkLst>
        </pc:spChg>
        <pc:spChg chg="add del">
          <ac:chgData name="Валерия Лавренова" userId="1639fefcaab45ba4" providerId="LiveId" clId="{68FA0265-21A8-41D4-83FA-6FD3F442C966}" dt="2022-12-16T17:15:26.606" v="1912" actId="478"/>
          <ac:spMkLst>
            <pc:docMk/>
            <pc:sldMk cId="3869759120" sldId="264"/>
            <ac:spMk id="7" creationId="{4E27F743-8A20-484C-BDD1-1E575B065E6E}"/>
          </ac:spMkLst>
        </pc:spChg>
        <pc:spChg chg="add del">
          <ac:chgData name="Валерия Лавренова" userId="1639fefcaab45ba4" providerId="LiveId" clId="{68FA0265-21A8-41D4-83FA-6FD3F442C966}" dt="2022-12-16T17:15:26.606" v="1912" actId="478"/>
          <ac:spMkLst>
            <pc:docMk/>
            <pc:sldMk cId="3869759120" sldId="264"/>
            <ac:spMk id="10" creationId="{B002ECF8-642F-43C0-AA74-AF332F9DA2D0}"/>
          </ac:spMkLst>
        </pc:spChg>
        <pc:spChg chg="add mod">
          <ac:chgData name="Валерия Лавренова" userId="1639fefcaab45ba4" providerId="LiveId" clId="{68FA0265-21A8-41D4-83FA-6FD3F442C966}" dt="2022-12-15T17:23:11.804" v="1659" actId="1076"/>
          <ac:spMkLst>
            <pc:docMk/>
            <pc:sldMk cId="3869759120" sldId="264"/>
            <ac:spMk id="13" creationId="{1D1AC345-2EE0-41EA-87E9-44D2F382E599}"/>
          </ac:spMkLst>
        </pc:spChg>
        <pc:spChg chg="add mod">
          <ac:chgData name="Валерия Лавренова" userId="1639fefcaab45ba4" providerId="LiveId" clId="{68FA0265-21A8-41D4-83FA-6FD3F442C966}" dt="2022-12-15T17:24:34.254" v="1782" actId="20577"/>
          <ac:spMkLst>
            <pc:docMk/>
            <pc:sldMk cId="3869759120" sldId="264"/>
            <ac:spMk id="14" creationId="{21FDCF87-E2BC-4C01-9DF5-3642A2B2D05C}"/>
          </ac:spMkLst>
        </pc:spChg>
        <pc:spChg chg="add">
          <ac:chgData name="Валерия Лавренова" userId="1639fefcaab45ba4" providerId="LiveId" clId="{68FA0265-21A8-41D4-83FA-6FD3F442C966}" dt="2022-12-16T17:15:26.905" v="1913"/>
          <ac:spMkLst>
            <pc:docMk/>
            <pc:sldMk cId="3869759120" sldId="264"/>
            <ac:spMk id="15" creationId="{49BDAFDC-79CD-4A4D-B434-DB076BDFD4D3}"/>
          </ac:spMkLst>
        </pc:spChg>
        <pc:spChg chg="add">
          <ac:chgData name="Валерия Лавренова" userId="1639fefcaab45ba4" providerId="LiveId" clId="{68FA0265-21A8-41D4-83FA-6FD3F442C966}" dt="2022-12-16T17:15:26.905" v="1913"/>
          <ac:spMkLst>
            <pc:docMk/>
            <pc:sldMk cId="3869759120" sldId="264"/>
            <ac:spMk id="16" creationId="{B40C2210-636E-4624-8CA8-0B4EE176348A}"/>
          </ac:spMkLst>
        </pc:spChg>
        <pc:spChg chg="add">
          <ac:chgData name="Валерия Лавренова" userId="1639fefcaab45ba4" providerId="LiveId" clId="{68FA0265-21A8-41D4-83FA-6FD3F442C966}" dt="2022-12-16T17:15:26.905" v="1913"/>
          <ac:spMkLst>
            <pc:docMk/>
            <pc:sldMk cId="3869759120" sldId="264"/>
            <ac:spMk id="17" creationId="{A7FB8687-B676-4538-8024-69DF97DB8B95}"/>
          </ac:spMkLst>
        </pc:spChg>
        <pc:spChg chg="add">
          <ac:chgData name="Валерия Лавренова" userId="1639fefcaab45ba4" providerId="LiveId" clId="{68FA0265-21A8-41D4-83FA-6FD3F442C966}" dt="2022-12-16T17:15:26.905" v="1913"/>
          <ac:spMkLst>
            <pc:docMk/>
            <pc:sldMk cId="3869759120" sldId="264"/>
            <ac:spMk id="18" creationId="{7C99998D-9840-49F7-AC5E-E1552565E3DB}"/>
          </ac:spMkLst>
        </pc:spChg>
        <pc:picChg chg="add">
          <ac:chgData name="Валерия Лавренова" userId="1639fefcaab45ba4" providerId="LiveId" clId="{68FA0265-21A8-41D4-83FA-6FD3F442C966}" dt="2022-12-15T17:22:37.337" v="1606"/>
          <ac:picMkLst>
            <pc:docMk/>
            <pc:sldMk cId="3869759120" sldId="264"/>
            <ac:picMk id="8" creationId="{20D91FE3-506B-44F8-BE79-588706136310}"/>
          </ac:picMkLst>
        </pc:picChg>
        <pc:picChg chg="add">
          <ac:chgData name="Валерия Лавренова" userId="1639fefcaab45ba4" providerId="LiveId" clId="{68FA0265-21A8-41D4-83FA-6FD3F442C966}" dt="2022-12-15T17:22:37.337" v="1606"/>
          <ac:picMkLst>
            <pc:docMk/>
            <pc:sldMk cId="3869759120" sldId="264"/>
            <ac:picMk id="9" creationId="{9C0168AD-BFC3-4933-83BB-0B3154337E32}"/>
          </ac:picMkLst>
        </pc:picChg>
        <pc:cxnChg chg="add">
          <ac:chgData name="Валерия Лавренова" userId="1639fefcaab45ba4" providerId="LiveId" clId="{68FA0265-21A8-41D4-83FA-6FD3F442C966}" dt="2022-12-15T17:22:37.337" v="1606"/>
          <ac:cxnSpMkLst>
            <pc:docMk/>
            <pc:sldMk cId="3869759120" sldId="264"/>
            <ac:cxnSpMk id="11" creationId="{2BDB6F79-D3D0-4D58-B4D7-25AAF7B9E23D}"/>
          </ac:cxnSpMkLst>
        </pc:cxnChg>
        <pc:cxnChg chg="add mod">
          <ac:chgData name="Валерия Лавренова" userId="1639fefcaab45ba4" providerId="LiveId" clId="{68FA0265-21A8-41D4-83FA-6FD3F442C966}" dt="2022-12-15T17:22:49.124" v="1608" actId="1076"/>
          <ac:cxnSpMkLst>
            <pc:docMk/>
            <pc:sldMk cId="3869759120" sldId="264"/>
            <ac:cxnSpMk id="12" creationId="{7412C08B-8F64-4DB4-A64C-7661DD2E160B}"/>
          </ac:cxnSpMkLst>
        </pc:cxnChg>
      </pc:sldChg>
      <pc:sldChg chg="addSp delSp modSp new mod">
        <pc:chgData name="Валерия Лавренова" userId="1639fefcaab45ba4" providerId="LiveId" clId="{68FA0265-21A8-41D4-83FA-6FD3F442C966}" dt="2022-12-16T17:15:36.311" v="1917"/>
        <pc:sldMkLst>
          <pc:docMk/>
          <pc:sldMk cId="1155521506" sldId="265"/>
        </pc:sldMkLst>
        <pc:spChg chg="del">
          <ac:chgData name="Валерия Лавренова" userId="1639fefcaab45ba4" providerId="LiveId" clId="{68FA0265-21A8-41D4-83FA-6FD3F442C966}" dt="2022-12-15T17:35:58.296" v="1784" actId="478"/>
          <ac:spMkLst>
            <pc:docMk/>
            <pc:sldMk cId="1155521506" sldId="265"/>
            <ac:spMk id="2" creationId="{5FDE7888-AA84-4CA3-AC55-ADE6AD5E33E9}"/>
          </ac:spMkLst>
        </pc:spChg>
        <pc:spChg chg="del">
          <ac:chgData name="Валерия Лавренова" userId="1639fefcaab45ba4" providerId="LiveId" clId="{68FA0265-21A8-41D4-83FA-6FD3F442C966}" dt="2022-12-15T17:35:59.257" v="1785" actId="478"/>
          <ac:spMkLst>
            <pc:docMk/>
            <pc:sldMk cId="1155521506" sldId="265"/>
            <ac:spMk id="3" creationId="{BE4628F2-ED3F-4B9D-82AD-A302F21D1245}"/>
          </ac:spMkLst>
        </pc:spChg>
        <pc:spChg chg="add">
          <ac:chgData name="Валерия Лавренова" userId="1639fefcaab45ba4" providerId="LiveId" clId="{68FA0265-21A8-41D4-83FA-6FD3F442C966}" dt="2022-12-15T17:36:00.261" v="1786"/>
          <ac:spMkLst>
            <pc:docMk/>
            <pc:sldMk cId="1155521506" sldId="265"/>
            <ac:spMk id="4" creationId="{88AA84E2-0C64-4BD1-84F1-90DEB89F624F}"/>
          </ac:spMkLst>
        </pc:spChg>
        <pc:spChg chg="add">
          <ac:chgData name="Валерия Лавренова" userId="1639fefcaab45ba4" providerId="LiveId" clId="{68FA0265-21A8-41D4-83FA-6FD3F442C966}" dt="2022-12-15T17:36:00.261" v="1786"/>
          <ac:spMkLst>
            <pc:docMk/>
            <pc:sldMk cId="1155521506" sldId="265"/>
            <ac:spMk id="5" creationId="{77CF9666-FAD0-4BCC-A74B-0A0AAEC8ABC5}"/>
          </ac:spMkLst>
        </pc:spChg>
        <pc:spChg chg="add del">
          <ac:chgData name="Валерия Лавренова" userId="1639fefcaab45ba4" providerId="LiveId" clId="{68FA0265-21A8-41D4-83FA-6FD3F442C966}" dt="2022-12-16T17:15:35.969" v="1916" actId="478"/>
          <ac:spMkLst>
            <pc:docMk/>
            <pc:sldMk cId="1155521506" sldId="265"/>
            <ac:spMk id="6" creationId="{BD771B39-8EF3-4C6F-9E5F-D805C2F60222}"/>
          </ac:spMkLst>
        </pc:spChg>
        <pc:spChg chg="add del">
          <ac:chgData name="Валерия Лавренова" userId="1639fefcaab45ba4" providerId="LiveId" clId="{68FA0265-21A8-41D4-83FA-6FD3F442C966}" dt="2022-12-16T17:15:35.969" v="1916" actId="478"/>
          <ac:spMkLst>
            <pc:docMk/>
            <pc:sldMk cId="1155521506" sldId="265"/>
            <ac:spMk id="7" creationId="{82765A8C-861B-48F1-81A5-7AF2A867058C}"/>
          </ac:spMkLst>
        </pc:spChg>
        <pc:spChg chg="add del">
          <ac:chgData name="Валерия Лавренова" userId="1639fefcaab45ba4" providerId="LiveId" clId="{68FA0265-21A8-41D4-83FA-6FD3F442C966}" dt="2022-12-16T17:15:35.969" v="1916" actId="478"/>
          <ac:spMkLst>
            <pc:docMk/>
            <pc:sldMk cId="1155521506" sldId="265"/>
            <ac:spMk id="10" creationId="{BE311282-3382-4753-B7AB-CB6CCD01784F}"/>
          </ac:spMkLst>
        </pc:spChg>
        <pc:spChg chg="add mod">
          <ac:chgData name="Валерия Лавренова" userId="1639fefcaab45ba4" providerId="LiveId" clId="{68FA0265-21A8-41D4-83FA-6FD3F442C966}" dt="2022-12-15T17:50:42.323" v="1875" actId="14100"/>
          <ac:spMkLst>
            <pc:docMk/>
            <pc:sldMk cId="1155521506" sldId="265"/>
            <ac:spMk id="12" creationId="{FC4F9183-BB79-40B0-8906-E80A92083DF4}"/>
          </ac:spMkLst>
        </pc:spChg>
        <pc:spChg chg="add mod">
          <ac:chgData name="Валерия Лавренова" userId="1639fefcaab45ba4" providerId="LiveId" clId="{68FA0265-21A8-41D4-83FA-6FD3F442C966}" dt="2022-12-15T17:50:47.682" v="1877" actId="1076"/>
          <ac:spMkLst>
            <pc:docMk/>
            <pc:sldMk cId="1155521506" sldId="265"/>
            <ac:spMk id="13" creationId="{8F0FA5C0-57BA-450A-85AB-B82E89E01896}"/>
          </ac:spMkLst>
        </pc:spChg>
        <pc:spChg chg="add mod">
          <ac:chgData name="Валерия Лавренова" userId="1639fefcaab45ba4" providerId="LiveId" clId="{68FA0265-21A8-41D4-83FA-6FD3F442C966}" dt="2022-12-15T17:50:51.106" v="1878" actId="1076"/>
          <ac:spMkLst>
            <pc:docMk/>
            <pc:sldMk cId="1155521506" sldId="265"/>
            <ac:spMk id="14" creationId="{D5BC6A9C-E57E-472D-9EBB-0D2A438E2979}"/>
          </ac:spMkLst>
        </pc:spChg>
        <pc:spChg chg="add mod">
          <ac:chgData name="Валерия Лавренова" userId="1639fefcaab45ba4" providerId="LiveId" clId="{68FA0265-21A8-41D4-83FA-6FD3F442C966}" dt="2022-12-15T17:50:23.418" v="1852" actId="1076"/>
          <ac:spMkLst>
            <pc:docMk/>
            <pc:sldMk cId="1155521506" sldId="265"/>
            <ac:spMk id="15" creationId="{8E319506-CA3A-48EC-866F-58FAD08C9FC1}"/>
          </ac:spMkLst>
        </pc:spChg>
        <pc:spChg chg="add mod">
          <ac:chgData name="Валерия Лавренова" userId="1639fefcaab45ba4" providerId="LiveId" clId="{68FA0265-21A8-41D4-83FA-6FD3F442C966}" dt="2022-12-15T17:50:26.514" v="1853" actId="1076"/>
          <ac:spMkLst>
            <pc:docMk/>
            <pc:sldMk cId="1155521506" sldId="265"/>
            <ac:spMk id="16" creationId="{1DE56947-5518-4971-927B-1820F1C80183}"/>
          </ac:spMkLst>
        </pc:spChg>
        <pc:spChg chg="add mod">
          <ac:chgData name="Валерия Лавренова" userId="1639fefcaab45ba4" providerId="LiveId" clId="{68FA0265-21A8-41D4-83FA-6FD3F442C966}" dt="2022-12-15T17:51:00.162" v="1880" actId="1076"/>
          <ac:spMkLst>
            <pc:docMk/>
            <pc:sldMk cId="1155521506" sldId="265"/>
            <ac:spMk id="17" creationId="{3B2F1BC4-E9A0-4AEB-8290-2704459585FC}"/>
          </ac:spMkLst>
        </pc:spChg>
        <pc:spChg chg="add mod">
          <ac:chgData name="Валерия Лавренова" userId="1639fefcaab45ba4" providerId="LiveId" clId="{68FA0265-21A8-41D4-83FA-6FD3F442C966}" dt="2022-12-15T17:51:14.506" v="1883" actId="208"/>
          <ac:spMkLst>
            <pc:docMk/>
            <pc:sldMk cId="1155521506" sldId="265"/>
            <ac:spMk id="18" creationId="{CDA9C93E-6DE9-41BB-9472-A910D87F82BF}"/>
          </ac:spMkLst>
        </pc:spChg>
        <pc:spChg chg="add">
          <ac:chgData name="Валерия Лавренова" userId="1639fefcaab45ba4" providerId="LiveId" clId="{68FA0265-21A8-41D4-83FA-6FD3F442C966}" dt="2022-12-16T17:15:36.311" v="1917"/>
          <ac:spMkLst>
            <pc:docMk/>
            <pc:sldMk cId="1155521506" sldId="265"/>
            <ac:spMk id="19" creationId="{2CB0208F-370C-45C7-8505-108E85DFD5B3}"/>
          </ac:spMkLst>
        </pc:spChg>
        <pc:spChg chg="add">
          <ac:chgData name="Валерия Лавренова" userId="1639fefcaab45ba4" providerId="LiveId" clId="{68FA0265-21A8-41D4-83FA-6FD3F442C966}" dt="2022-12-16T17:15:36.311" v="1917"/>
          <ac:spMkLst>
            <pc:docMk/>
            <pc:sldMk cId="1155521506" sldId="265"/>
            <ac:spMk id="20" creationId="{77F0AA6C-9199-4865-A37B-73482A2DF66D}"/>
          </ac:spMkLst>
        </pc:spChg>
        <pc:spChg chg="add">
          <ac:chgData name="Валерия Лавренова" userId="1639fefcaab45ba4" providerId="LiveId" clId="{68FA0265-21A8-41D4-83FA-6FD3F442C966}" dt="2022-12-16T17:15:36.311" v="1917"/>
          <ac:spMkLst>
            <pc:docMk/>
            <pc:sldMk cId="1155521506" sldId="265"/>
            <ac:spMk id="21" creationId="{D63B079F-63B0-4BC7-BC20-A8B8EC1757CE}"/>
          </ac:spMkLst>
        </pc:spChg>
        <pc:spChg chg="add">
          <ac:chgData name="Валерия Лавренова" userId="1639fefcaab45ba4" providerId="LiveId" clId="{68FA0265-21A8-41D4-83FA-6FD3F442C966}" dt="2022-12-16T17:15:36.311" v="1917"/>
          <ac:spMkLst>
            <pc:docMk/>
            <pc:sldMk cId="1155521506" sldId="265"/>
            <ac:spMk id="22" creationId="{B18331AC-CB6D-479A-98BC-2FA8D7BD219F}"/>
          </ac:spMkLst>
        </pc:spChg>
        <pc:picChg chg="add">
          <ac:chgData name="Валерия Лавренова" userId="1639fefcaab45ba4" providerId="LiveId" clId="{68FA0265-21A8-41D4-83FA-6FD3F442C966}" dt="2022-12-15T17:36:00.261" v="1786"/>
          <ac:picMkLst>
            <pc:docMk/>
            <pc:sldMk cId="1155521506" sldId="265"/>
            <ac:picMk id="8" creationId="{4495C8B1-06A2-4D1E-BB12-4800186FCAA5}"/>
          </ac:picMkLst>
        </pc:picChg>
        <pc:picChg chg="add">
          <ac:chgData name="Валерия Лавренова" userId="1639fefcaab45ba4" providerId="LiveId" clId="{68FA0265-21A8-41D4-83FA-6FD3F442C966}" dt="2022-12-15T17:36:00.261" v="1786"/>
          <ac:picMkLst>
            <pc:docMk/>
            <pc:sldMk cId="1155521506" sldId="265"/>
            <ac:picMk id="9" creationId="{88DD2EED-4260-4622-BE77-09C4B0360F61}"/>
          </ac:picMkLst>
        </pc:picChg>
        <pc:cxnChg chg="add">
          <ac:chgData name="Валерия Лавренова" userId="1639fefcaab45ba4" providerId="LiveId" clId="{68FA0265-21A8-41D4-83FA-6FD3F442C966}" dt="2022-12-15T17:36:05.658" v="1787"/>
          <ac:cxnSpMkLst>
            <pc:docMk/>
            <pc:sldMk cId="1155521506" sldId="265"/>
            <ac:cxnSpMk id="11" creationId="{66300A19-31BF-475D-8F0F-F55133E7185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89F61-22FE-49AF-B04F-0462DF200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E9C5DF-8117-41DF-A917-9A599D17A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5F0FD8-3716-4D64-ACAF-09E7C077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C0A9-2F69-4594-ADEC-0A7F4E87F5C2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D79827-D0D8-48EC-A835-E9D0EA22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A5FFCA-B5F8-4C78-B1A9-5E6E0450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9A7F-FBD2-4C6F-BA97-8397F1EA8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88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8E50D-CE71-4D39-AD25-C04AA2A8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AD4560-DF08-42C6-93D4-1298593BF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9DE6B3-77F8-4222-9BF4-21BE8CCD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C0A9-2F69-4594-ADEC-0A7F4E87F5C2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A15C5D-4E97-48E2-87F3-174C8741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24A263-D918-48CE-BA1A-8573199B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9A7F-FBD2-4C6F-BA97-8397F1EA8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49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0FD3ADB-E4A3-4F36-B579-78D29E8D3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DA1025-A272-4FE2-A568-09DAA0134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871CD7-5501-4D12-AA5A-9F33EAD0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C0A9-2F69-4594-ADEC-0A7F4E87F5C2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D1F29D-5414-4480-9B81-67035350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F0F9A3-52A7-4BE9-8585-AB105B08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9A7F-FBD2-4C6F-BA97-8397F1EA8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22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A7E11C-7CBA-4F8D-83FC-C5E079D7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1F68B4-9990-49EE-B67F-93B09F35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E0D3B0-400E-455F-B502-AB592E87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C0A9-2F69-4594-ADEC-0A7F4E87F5C2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C4FD2D-571C-455C-9A94-7D9E5A7E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EE66F6-3BFE-45EE-9B2F-00D79DFA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9A7F-FBD2-4C6F-BA97-8397F1EA8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9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E051E-0532-4818-9544-56155C55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1A92E8-F9B1-4D12-B377-94414AC1C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B495CA-45C8-422B-A89E-6C01049B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C0A9-2F69-4594-ADEC-0A7F4E87F5C2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D164DD-CE34-460D-BF70-33C5D357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3A834D-EE6D-4DE9-9DE9-F6778C6E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9A7F-FBD2-4C6F-BA97-8397F1EA8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29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AE62F-4FE8-4728-A2D2-98C5105F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EF220E-39BC-4A2D-A990-05EA16E9A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2EB2DA-FF48-47A0-976D-20CFC71C0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4D78C2-CD47-494D-BF15-8FE7ACC8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C0A9-2F69-4594-ADEC-0A7F4E87F5C2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15B4D9-2F25-4921-893F-C85CF787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614332-F4DF-4101-9304-225AE964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9A7F-FBD2-4C6F-BA97-8397F1EA8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56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F641F-826E-4482-ABD5-0D8C3E4D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AA485C-CA0F-425D-AC9D-E05B919A7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7DBCC0-D560-4E6A-BCEB-F5BC87492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77326D-8EFD-4760-B45F-177235D6C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6713B0-3E27-4CA8-97F7-7A2B6E8C8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594CB9-2288-448B-AE0A-82BC398E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C0A9-2F69-4594-ADEC-0A7F4E87F5C2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A5AF5BD-2DB1-45B9-8DA6-879241F6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EEFD24F-DA70-42F9-9C59-4D558545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9A7F-FBD2-4C6F-BA97-8397F1EA8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45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F10ED-2CE7-41B2-830F-66A8364F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BE8AA80-1ACA-4C22-97A3-09C4AD50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C0A9-2F69-4594-ADEC-0A7F4E87F5C2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CFF4D81-213F-4258-AE0B-706C6A47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F2BAF8-4EC4-400E-9BA9-D5CE91BD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9A7F-FBD2-4C6F-BA97-8397F1EA8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59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DBF98B-8667-4892-BA07-62430693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C0A9-2F69-4594-ADEC-0A7F4E87F5C2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053B0F5-934B-40B3-902A-4CF4B2B6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52E75F-BEF9-47ED-8199-A2EABCDC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9A7F-FBD2-4C6F-BA97-8397F1EA8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02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F3514-F664-413B-B023-992536C5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B75B6F-4F1F-4522-9623-5C6300C96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E02C5E-413B-4362-9122-52EAD1820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53580C-9F56-44CA-8C0E-6C756D93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C0A9-2F69-4594-ADEC-0A7F4E87F5C2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D991D5-FCD2-44AA-9DEE-EF8E266B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C2CD02-A2B0-4029-BA97-90E33A98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9A7F-FBD2-4C6F-BA97-8397F1EA8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32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9B5549-33A3-4F01-821C-440FD96A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7A5A806-6B76-44D6-851C-49D1453B5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3A194C-6D13-4773-9A45-C84B198E9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91F793-2B21-4701-AC76-4CF0ABDA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C0A9-2F69-4594-ADEC-0A7F4E87F5C2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D80D96-5E67-48B2-9DFC-255338BC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881556-2577-4A61-98BD-AD2DA9E7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9A7F-FBD2-4C6F-BA97-8397F1EA8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59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A485D-5DB2-4CD5-A118-2E57A359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872239-5561-4311-A044-CD9CE2730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E6418-8D4B-4D50-91C8-1C27F08A1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DC0A9-2F69-4594-ADEC-0A7F4E87F5C2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A9BD00-F9EB-48D8-AACD-2BC77EBB8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ACAE39-E862-4E81-9470-44187ED6B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19A7F-FBD2-4C6F-BA97-8397F1EA8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43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5A76C8-158C-4154-AE45-EB1F8A54AA1C}"/>
              </a:ext>
            </a:extLst>
          </p:cNvPr>
          <p:cNvSpPr txBox="1"/>
          <p:nvPr/>
        </p:nvSpPr>
        <p:spPr>
          <a:xfrm>
            <a:off x="897622" y="314587"/>
            <a:ext cx="33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Жасминовый дракон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BA0F568-63C6-4E83-8EA6-58C34E86680B}"/>
              </a:ext>
            </a:extLst>
          </p:cNvPr>
          <p:cNvCxnSpPr/>
          <p:nvPr/>
        </p:nvCxnSpPr>
        <p:spPr>
          <a:xfrm>
            <a:off x="0" y="103135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5AB5E3D-669D-4128-8770-8B0B42CF0BCC}"/>
              </a:ext>
            </a:extLst>
          </p:cNvPr>
          <p:cNvSpPr txBox="1"/>
          <p:nvPr/>
        </p:nvSpPr>
        <p:spPr>
          <a:xfrm>
            <a:off x="593924" y="3227907"/>
            <a:ext cx="2265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Light" panose="00000400000000000000" pitchFamily="2" charset="-52"/>
              </a:rPr>
              <a:t>[</a:t>
            </a:r>
            <a:r>
              <a:rPr lang="ru-RU" dirty="0">
                <a:latin typeface="Montserrat Light" panose="00000400000000000000" pitchFamily="2" charset="-52"/>
              </a:rPr>
              <a:t>Описание сайта</a:t>
            </a:r>
            <a:r>
              <a:rPr lang="en-US" dirty="0">
                <a:latin typeface="Montserrat Light" panose="00000400000000000000" pitchFamily="2" charset="-52"/>
              </a:rPr>
              <a:t>]</a:t>
            </a:r>
            <a:endParaRPr lang="ru-RU" dirty="0">
              <a:latin typeface="Montserrat Light" panose="00000400000000000000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833B7-DB58-4ECE-A6D4-B1E3CE7BC276}"/>
              </a:ext>
            </a:extLst>
          </p:cNvPr>
          <p:cNvSpPr txBox="1"/>
          <p:nvPr/>
        </p:nvSpPr>
        <p:spPr>
          <a:xfrm>
            <a:off x="93563" y="30172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Light" panose="00000400000000000000" pitchFamily="2" charset="-52"/>
              </a:rPr>
              <a:t>[</a:t>
            </a:r>
            <a:r>
              <a:rPr lang="ru-RU" dirty="0">
                <a:latin typeface="Montserrat Light" panose="00000400000000000000" pitchFamily="2" charset="-52"/>
              </a:rPr>
              <a:t>лого</a:t>
            </a:r>
            <a:r>
              <a:rPr lang="en-US" dirty="0">
                <a:latin typeface="Montserrat Light" panose="00000400000000000000" pitchFamily="2" charset="-52"/>
              </a:rPr>
              <a:t>]</a:t>
            </a:r>
            <a:endParaRPr lang="ru-RU" dirty="0">
              <a:latin typeface="Montserrat Light" panose="00000400000000000000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F41BB1-7DA4-4D3C-891C-11CB8490021D}"/>
              </a:ext>
            </a:extLst>
          </p:cNvPr>
          <p:cNvSpPr txBox="1"/>
          <p:nvPr/>
        </p:nvSpPr>
        <p:spPr>
          <a:xfrm>
            <a:off x="4745416" y="691368"/>
            <a:ext cx="3006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[</a:t>
            </a:r>
            <a:r>
              <a:rPr lang="ru-RU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Тематическое</a:t>
            </a:r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 </a:t>
            </a:r>
            <a:r>
              <a:rPr lang="ru-RU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пространство</a:t>
            </a:r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]</a:t>
            </a:r>
            <a:endParaRPr lang="ru-RU" sz="1200" dirty="0">
              <a:latin typeface="Montserrat Light" panose="00000400000000000000" pitchFamily="2" charset="-52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11D90B-9F70-46EE-AC92-E8A22FC9A497}"/>
              </a:ext>
            </a:extLst>
          </p:cNvPr>
          <p:cNvSpPr txBox="1"/>
          <p:nvPr/>
        </p:nvSpPr>
        <p:spPr>
          <a:xfrm>
            <a:off x="3547731" y="693245"/>
            <a:ext cx="170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[</a:t>
            </a:r>
            <a:r>
              <a:rPr lang="ru-RU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О компании</a:t>
            </a:r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]</a:t>
            </a:r>
            <a:endParaRPr lang="ru-RU" sz="1200" dirty="0">
              <a:latin typeface="Montserrat Light" panose="00000400000000000000" pitchFamily="2" charset="-52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  <p:pic>
        <p:nvPicPr>
          <p:cNvPr id="23" name="Рисунок 22" descr="Пользователь">
            <a:extLst>
              <a:ext uri="{FF2B5EF4-FFF2-40B4-BE49-F238E27FC236}">
                <a16:creationId xmlns:a16="http://schemas.microsoft.com/office/drawing/2014/main" id="{4D0BB410-4B46-46C5-A900-A6288C355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8139" y="248827"/>
            <a:ext cx="485362" cy="485362"/>
          </a:xfrm>
          <a:prstGeom prst="rect">
            <a:avLst/>
          </a:prstGeom>
        </p:spPr>
      </p:pic>
      <p:pic>
        <p:nvPicPr>
          <p:cNvPr id="24" name="Рисунок 23" descr="Корзина для покупок">
            <a:extLst>
              <a:ext uri="{FF2B5EF4-FFF2-40B4-BE49-F238E27FC236}">
                <a16:creationId xmlns:a16="http://schemas.microsoft.com/office/drawing/2014/main" id="{0843C8C7-0878-4D61-8C3E-7182E23B5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2562" y="243807"/>
            <a:ext cx="485163" cy="4851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1AC1766-72C4-4682-B251-C67571C70204}"/>
              </a:ext>
            </a:extLst>
          </p:cNvPr>
          <p:cNvSpPr txBox="1"/>
          <p:nvPr/>
        </p:nvSpPr>
        <p:spPr>
          <a:xfrm>
            <a:off x="8457873" y="694803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</a:rPr>
              <a:t>[FAQ]</a:t>
            </a:r>
            <a:endParaRPr lang="ru-RU" sz="1200" dirty="0">
              <a:latin typeface="Montserrat Light" panose="00000400000000000000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9D073-84CC-41FC-81E2-F02338672622}"/>
              </a:ext>
            </a:extLst>
          </p:cNvPr>
          <p:cNvSpPr txBox="1"/>
          <p:nvPr/>
        </p:nvSpPr>
        <p:spPr>
          <a:xfrm>
            <a:off x="4852701" y="2858575"/>
            <a:ext cx="65582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ontserrat Light" panose="00000400000000000000" pitchFamily="2" charset="-52"/>
              </a:rPr>
              <a:t>Здесь можно добавить не только информацию, </a:t>
            </a:r>
            <a:br>
              <a:rPr lang="ru-RU" dirty="0">
                <a:latin typeface="Montserrat Light" panose="00000400000000000000" pitchFamily="2" charset="-52"/>
              </a:rPr>
            </a:br>
            <a:r>
              <a:rPr lang="ru-RU" dirty="0">
                <a:latin typeface="Montserrat Light" panose="00000400000000000000" pitchFamily="2" charset="-52"/>
              </a:rPr>
              <a:t>но и различные</a:t>
            </a:r>
            <a:r>
              <a:rPr lang="en-US" dirty="0">
                <a:latin typeface="Montserrat Light" panose="00000400000000000000" pitchFamily="2" charset="-52"/>
              </a:rPr>
              <a:t> </a:t>
            </a:r>
            <a:r>
              <a:rPr lang="ru-RU" dirty="0">
                <a:latin typeface="Montserrat Light" panose="00000400000000000000" pitchFamily="2" charset="-52"/>
              </a:rPr>
              <a:t>фото</a:t>
            </a:r>
            <a:r>
              <a:rPr lang="en-US" dirty="0">
                <a:latin typeface="Montserrat Light" panose="00000400000000000000" pitchFamily="2" charset="-52"/>
              </a:rPr>
              <a:t>/</a:t>
            </a:r>
            <a:r>
              <a:rPr lang="ru-RU" dirty="0">
                <a:latin typeface="Montserrat Light" panose="00000400000000000000" pitchFamily="2" charset="-52"/>
              </a:rPr>
              <a:t>видеоматериалы для </a:t>
            </a:r>
            <a:br>
              <a:rPr lang="ru-RU" dirty="0">
                <a:latin typeface="Montserrat Light" panose="00000400000000000000" pitchFamily="2" charset="-52"/>
              </a:rPr>
            </a:br>
            <a:r>
              <a:rPr lang="ru-RU" dirty="0">
                <a:latin typeface="Montserrat Light" panose="00000400000000000000" pitchFamily="2" charset="-52"/>
              </a:rPr>
              <a:t>отображения нашей деятельности (за образец для</a:t>
            </a:r>
            <a:br>
              <a:rPr lang="ru-RU" dirty="0">
                <a:latin typeface="Montserrat Light" panose="00000400000000000000" pitchFamily="2" charset="-52"/>
              </a:rPr>
            </a:br>
            <a:r>
              <a:rPr lang="ru-RU" dirty="0">
                <a:latin typeface="Montserrat Light" panose="00000400000000000000" pitchFamily="2" charset="-52"/>
              </a:rPr>
              <a:t>главной страниц, если </a:t>
            </a:r>
            <a:r>
              <a:rPr lang="ru-RU" dirty="0" err="1">
                <a:latin typeface="Montserrat Light" panose="00000400000000000000" pitchFamily="2" charset="-52"/>
              </a:rPr>
              <a:t>артем</a:t>
            </a:r>
            <a:r>
              <a:rPr lang="ru-RU" dirty="0">
                <a:latin typeface="Montserrat Light" panose="00000400000000000000" pitchFamily="2" charset="-52"/>
              </a:rPr>
              <a:t> не против, можно взять</a:t>
            </a:r>
            <a:br>
              <a:rPr lang="ru-RU" dirty="0">
                <a:latin typeface="Montserrat Light" panose="00000400000000000000" pitchFamily="2" charset="-52"/>
              </a:rPr>
            </a:br>
            <a:r>
              <a:rPr lang="ru-RU" dirty="0">
                <a:latin typeface="Montserrat Light" panose="00000400000000000000" pitchFamily="2" charset="-52"/>
              </a:rPr>
              <a:t>сайт, который он нам презентовал ранее)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B980A2-6D96-4B48-9E09-3220A5B44B4E}"/>
              </a:ext>
            </a:extLst>
          </p:cNvPr>
          <p:cNvSpPr txBox="1"/>
          <p:nvPr/>
        </p:nvSpPr>
        <p:spPr>
          <a:xfrm>
            <a:off x="7409663" y="691694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</a:rPr>
              <a:t>[</a:t>
            </a:r>
            <a:r>
              <a:rPr lang="ru-RU" sz="1200" dirty="0">
                <a:latin typeface="Montserrat Light" panose="00000400000000000000" pitchFamily="2" charset="-52"/>
              </a:rPr>
              <a:t>Каталог</a:t>
            </a:r>
            <a:r>
              <a:rPr lang="en-US" sz="1200" dirty="0">
                <a:latin typeface="Montserrat Light" panose="00000400000000000000" pitchFamily="2" charset="-52"/>
              </a:rPr>
              <a:t>]</a:t>
            </a:r>
            <a:endParaRPr lang="ru-RU" sz="1200" dirty="0">
              <a:latin typeface="Montserrat Light" panose="000004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9978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EACA51A-CE45-4291-8E8D-F485BCCD5719}"/>
              </a:ext>
            </a:extLst>
          </p:cNvPr>
          <p:cNvSpPr txBox="1"/>
          <p:nvPr/>
        </p:nvSpPr>
        <p:spPr>
          <a:xfrm>
            <a:off x="387259" y="1283940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Montserrat Light" panose="00000400000000000000" pitchFamily="2" charset="-52"/>
              </a:rPr>
              <a:t>Каталог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42CFCF05-7EB6-4C0B-A58F-E778049B48C2}"/>
              </a:ext>
            </a:extLst>
          </p:cNvPr>
          <p:cNvSpPr/>
          <p:nvPr/>
        </p:nvSpPr>
        <p:spPr>
          <a:xfrm>
            <a:off x="320156" y="1988288"/>
            <a:ext cx="1973169" cy="470300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00A3E-6AF2-40A8-B1C8-4076231657A0}"/>
              </a:ext>
            </a:extLst>
          </p:cNvPr>
          <p:cNvSpPr txBox="1"/>
          <p:nvPr/>
        </p:nvSpPr>
        <p:spPr>
          <a:xfrm>
            <a:off x="592122" y="2091953"/>
            <a:ext cx="1983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Light" panose="00000400000000000000" pitchFamily="2" charset="-52"/>
              </a:rPr>
              <a:t>[</a:t>
            </a:r>
            <a:r>
              <a:rPr lang="ru-RU" sz="1600" dirty="0">
                <a:latin typeface="Montserrat Light" panose="00000400000000000000" pitchFamily="2" charset="-52"/>
              </a:rPr>
              <a:t>название раздела</a:t>
            </a:r>
            <a:r>
              <a:rPr lang="en-US" sz="1600" dirty="0">
                <a:latin typeface="Montserrat Light" panose="00000400000000000000" pitchFamily="2" charset="-52"/>
              </a:rPr>
              <a:t>]</a:t>
            </a:r>
            <a:endParaRPr lang="ru-RU" sz="1600" dirty="0">
              <a:latin typeface="Montserrat Light" panose="00000400000000000000" pitchFamily="2" charset="-52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EC33B53E-0C39-488E-BB34-126E8CE256FC}"/>
              </a:ext>
            </a:extLst>
          </p:cNvPr>
          <p:cNvCxnSpPr/>
          <p:nvPr/>
        </p:nvCxnSpPr>
        <p:spPr>
          <a:xfrm>
            <a:off x="554372" y="2665963"/>
            <a:ext cx="15296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964FD0CA-B351-4450-A56F-B617DC0383A0}"/>
              </a:ext>
            </a:extLst>
          </p:cNvPr>
          <p:cNvCxnSpPr/>
          <p:nvPr/>
        </p:nvCxnSpPr>
        <p:spPr>
          <a:xfrm>
            <a:off x="541935" y="5402075"/>
            <a:ext cx="15296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D57C34B7-754B-45D0-BDE5-302A6AA0A38B}"/>
              </a:ext>
            </a:extLst>
          </p:cNvPr>
          <p:cNvCxnSpPr/>
          <p:nvPr/>
        </p:nvCxnSpPr>
        <p:spPr>
          <a:xfrm>
            <a:off x="541934" y="6341285"/>
            <a:ext cx="15296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2C8670EF-E5BA-425A-8434-6BCEA0A734D5}"/>
              </a:ext>
            </a:extLst>
          </p:cNvPr>
          <p:cNvCxnSpPr/>
          <p:nvPr/>
        </p:nvCxnSpPr>
        <p:spPr>
          <a:xfrm>
            <a:off x="541934" y="4533749"/>
            <a:ext cx="15296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E72DFA6E-C47C-4238-9C0D-ADB6DED5F49E}"/>
              </a:ext>
            </a:extLst>
          </p:cNvPr>
          <p:cNvSpPr/>
          <p:nvPr/>
        </p:nvSpPr>
        <p:spPr>
          <a:xfrm>
            <a:off x="8719527" y="1408903"/>
            <a:ext cx="3256164" cy="49972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Montserrat Light" panose="00000400000000000000" pitchFamily="2" charset="-52"/>
              </a:rPr>
              <a:t>Фильтр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54578719-47AC-4FD7-94BA-3930205193FC}"/>
              </a:ext>
            </a:extLst>
          </p:cNvPr>
          <p:cNvSpPr/>
          <p:nvPr/>
        </p:nvSpPr>
        <p:spPr>
          <a:xfrm>
            <a:off x="3678865" y="2296631"/>
            <a:ext cx="1738953" cy="17118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057A6871-B051-45E1-9F25-0A4705ECFF66}"/>
              </a:ext>
            </a:extLst>
          </p:cNvPr>
          <p:cNvSpPr/>
          <p:nvPr/>
        </p:nvSpPr>
        <p:spPr>
          <a:xfrm>
            <a:off x="6468440" y="2296631"/>
            <a:ext cx="1738953" cy="17118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203F43D7-C064-496B-B85E-77D616B439D9}"/>
              </a:ext>
            </a:extLst>
          </p:cNvPr>
          <p:cNvSpPr/>
          <p:nvPr/>
        </p:nvSpPr>
        <p:spPr>
          <a:xfrm>
            <a:off x="9258015" y="2296631"/>
            <a:ext cx="1738953" cy="17118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4CFE9AAD-D4E7-40F5-A7F2-400D931E35F0}"/>
              </a:ext>
            </a:extLst>
          </p:cNvPr>
          <p:cNvSpPr/>
          <p:nvPr/>
        </p:nvSpPr>
        <p:spPr>
          <a:xfrm>
            <a:off x="3704153" y="4533749"/>
            <a:ext cx="1738953" cy="17118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2CC1FC6A-0C25-491A-835C-345797896696}"/>
              </a:ext>
            </a:extLst>
          </p:cNvPr>
          <p:cNvSpPr/>
          <p:nvPr/>
        </p:nvSpPr>
        <p:spPr>
          <a:xfrm>
            <a:off x="6493728" y="4533749"/>
            <a:ext cx="1738953" cy="17118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631731DA-BFAC-4310-AF8C-F84FF70D0A4E}"/>
              </a:ext>
            </a:extLst>
          </p:cNvPr>
          <p:cNvSpPr/>
          <p:nvPr/>
        </p:nvSpPr>
        <p:spPr>
          <a:xfrm>
            <a:off x="9283303" y="4533749"/>
            <a:ext cx="1738953" cy="17118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87A3C5-55BD-438F-A8E9-EAA57D7F7226}"/>
              </a:ext>
            </a:extLst>
          </p:cNvPr>
          <p:cNvSpPr txBox="1"/>
          <p:nvPr/>
        </p:nvSpPr>
        <p:spPr>
          <a:xfrm rot="16200000">
            <a:off x="11437974" y="14185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</a:t>
            </a:r>
            <a:endParaRPr lang="ru-RU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4F5CC6-8F72-401A-8DA6-0C5403A1818C}"/>
              </a:ext>
            </a:extLst>
          </p:cNvPr>
          <p:cNvSpPr txBox="1"/>
          <p:nvPr/>
        </p:nvSpPr>
        <p:spPr>
          <a:xfrm>
            <a:off x="3548348" y="4054731"/>
            <a:ext cx="2050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</a:rPr>
              <a:t>[</a:t>
            </a:r>
            <a:r>
              <a:rPr lang="ru-RU" sz="1200" dirty="0">
                <a:latin typeface="Montserrat Light" panose="00000400000000000000" pitchFamily="2" charset="-52"/>
              </a:rPr>
              <a:t>наименование товара</a:t>
            </a:r>
            <a:r>
              <a:rPr lang="en-US" sz="1200" dirty="0">
                <a:latin typeface="Montserrat Light" panose="00000400000000000000" pitchFamily="2" charset="-52"/>
              </a:rPr>
              <a:t>]</a:t>
            </a:r>
            <a:endParaRPr lang="ru-RU" sz="1200" dirty="0">
              <a:latin typeface="Montserrat Light" panose="00000400000000000000" pitchFamily="2" charset="-5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2A978E-B736-4AB9-81B1-9B9DEFD89696}"/>
              </a:ext>
            </a:extLst>
          </p:cNvPr>
          <p:cNvSpPr txBox="1"/>
          <p:nvPr/>
        </p:nvSpPr>
        <p:spPr>
          <a:xfrm>
            <a:off x="897622" y="314587"/>
            <a:ext cx="33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Жасминовый дракон</a:t>
            </a:r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79CE4664-FAF6-4DFA-9FF3-60598B6E797F}"/>
              </a:ext>
            </a:extLst>
          </p:cNvPr>
          <p:cNvCxnSpPr/>
          <p:nvPr/>
        </p:nvCxnSpPr>
        <p:spPr>
          <a:xfrm>
            <a:off x="0" y="103135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2E03F3F-8029-4616-A221-2646C871C9FA}"/>
              </a:ext>
            </a:extLst>
          </p:cNvPr>
          <p:cNvSpPr txBox="1"/>
          <p:nvPr/>
        </p:nvSpPr>
        <p:spPr>
          <a:xfrm>
            <a:off x="93563" y="30172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Light" panose="00000400000000000000" pitchFamily="2" charset="-52"/>
              </a:rPr>
              <a:t>[</a:t>
            </a:r>
            <a:r>
              <a:rPr lang="ru-RU" dirty="0">
                <a:latin typeface="Montserrat Light" panose="00000400000000000000" pitchFamily="2" charset="-52"/>
              </a:rPr>
              <a:t>лого</a:t>
            </a:r>
            <a:r>
              <a:rPr lang="en-US" dirty="0">
                <a:latin typeface="Montserrat Light" panose="00000400000000000000" pitchFamily="2" charset="-52"/>
              </a:rPr>
              <a:t>]</a:t>
            </a:r>
            <a:endParaRPr lang="ru-RU" dirty="0">
              <a:latin typeface="Montserrat Light" panose="00000400000000000000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4C444B-6F00-473B-BC42-E88953E8B18D}"/>
              </a:ext>
            </a:extLst>
          </p:cNvPr>
          <p:cNvSpPr txBox="1"/>
          <p:nvPr/>
        </p:nvSpPr>
        <p:spPr>
          <a:xfrm>
            <a:off x="778552" y="2827002"/>
            <a:ext cx="134524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 Light" panose="00000400000000000000" pitchFamily="2" charset="-52"/>
              </a:rPr>
              <a:t>подпункт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 Light" panose="00000400000000000000" pitchFamily="2" charset="-52"/>
              </a:rPr>
              <a:t>подпункт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 Light" panose="00000400000000000000" pitchFamily="2" charset="-52"/>
              </a:rPr>
              <a:t>подпункт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 Light" panose="00000400000000000000" pitchFamily="2" charset="-52"/>
              </a:rPr>
              <a:t>подпункт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>
              <a:latin typeface="Montserrat Light" panose="00000400000000000000" pitchFamily="2" charset="-5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3A26DB-0D34-4B26-A2CA-2A33C44F1AB9}"/>
              </a:ext>
            </a:extLst>
          </p:cNvPr>
          <p:cNvSpPr txBox="1"/>
          <p:nvPr/>
        </p:nvSpPr>
        <p:spPr>
          <a:xfrm>
            <a:off x="550389" y="3948974"/>
            <a:ext cx="1983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Light" panose="00000400000000000000" pitchFamily="2" charset="-52"/>
              </a:rPr>
              <a:t>[</a:t>
            </a:r>
            <a:r>
              <a:rPr lang="ru-RU" sz="1600" dirty="0">
                <a:latin typeface="Montserrat Light" panose="00000400000000000000" pitchFamily="2" charset="-52"/>
              </a:rPr>
              <a:t>название раздела</a:t>
            </a:r>
            <a:r>
              <a:rPr lang="en-US" sz="1600" dirty="0">
                <a:latin typeface="Montserrat Light" panose="00000400000000000000" pitchFamily="2" charset="-52"/>
              </a:rPr>
              <a:t>]</a:t>
            </a:r>
            <a:endParaRPr lang="ru-RU" sz="1600" dirty="0">
              <a:latin typeface="Montserrat Light" panose="00000400000000000000" pitchFamily="2" charset="-52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E753DA-EAC5-43E4-AC85-762C00F6DDC6}"/>
              </a:ext>
            </a:extLst>
          </p:cNvPr>
          <p:cNvSpPr txBox="1"/>
          <p:nvPr/>
        </p:nvSpPr>
        <p:spPr>
          <a:xfrm>
            <a:off x="541934" y="4787934"/>
            <a:ext cx="1983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Light" panose="00000400000000000000" pitchFamily="2" charset="-52"/>
              </a:rPr>
              <a:t>[</a:t>
            </a:r>
            <a:r>
              <a:rPr lang="ru-RU" sz="1600" dirty="0">
                <a:latin typeface="Montserrat Light" panose="00000400000000000000" pitchFamily="2" charset="-52"/>
              </a:rPr>
              <a:t>название раздела</a:t>
            </a:r>
            <a:r>
              <a:rPr lang="en-US" sz="1600" dirty="0">
                <a:latin typeface="Montserrat Light" panose="00000400000000000000" pitchFamily="2" charset="-52"/>
              </a:rPr>
              <a:t>]</a:t>
            </a:r>
            <a:endParaRPr lang="ru-RU" sz="1600" dirty="0">
              <a:latin typeface="Montserrat Light" panose="00000400000000000000" pitchFamily="2" charset="-5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26B733-23E3-445D-BC89-B52C0E4CD61A}"/>
              </a:ext>
            </a:extLst>
          </p:cNvPr>
          <p:cNvSpPr txBox="1"/>
          <p:nvPr/>
        </p:nvSpPr>
        <p:spPr>
          <a:xfrm>
            <a:off x="550389" y="5701466"/>
            <a:ext cx="1983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Light" panose="00000400000000000000" pitchFamily="2" charset="-52"/>
              </a:rPr>
              <a:t>[</a:t>
            </a:r>
            <a:r>
              <a:rPr lang="ru-RU" sz="1600" dirty="0">
                <a:latin typeface="Montserrat Light" panose="00000400000000000000" pitchFamily="2" charset="-52"/>
              </a:rPr>
              <a:t>название раздела</a:t>
            </a:r>
            <a:r>
              <a:rPr lang="en-US" sz="1600" dirty="0">
                <a:latin typeface="Montserrat Light" panose="00000400000000000000" pitchFamily="2" charset="-52"/>
              </a:rPr>
              <a:t>]</a:t>
            </a:r>
            <a:endParaRPr lang="ru-RU" sz="1600" dirty="0">
              <a:latin typeface="Montserrat Light" panose="00000400000000000000" pitchFamily="2" charset="-52"/>
            </a:endParaRPr>
          </a:p>
        </p:txBody>
      </p:sp>
      <p:pic>
        <p:nvPicPr>
          <p:cNvPr id="53" name="Рисунок 52" descr="Пользователь">
            <a:extLst>
              <a:ext uri="{FF2B5EF4-FFF2-40B4-BE49-F238E27FC236}">
                <a16:creationId xmlns:a16="http://schemas.microsoft.com/office/drawing/2014/main" id="{CF0A956E-9EFE-4259-9F6E-E9432C6BD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8139" y="248827"/>
            <a:ext cx="485362" cy="485362"/>
          </a:xfrm>
          <a:prstGeom prst="rect">
            <a:avLst/>
          </a:prstGeom>
        </p:spPr>
      </p:pic>
      <p:pic>
        <p:nvPicPr>
          <p:cNvPr id="54" name="Рисунок 53" descr="Корзина для покупок">
            <a:extLst>
              <a:ext uri="{FF2B5EF4-FFF2-40B4-BE49-F238E27FC236}">
                <a16:creationId xmlns:a16="http://schemas.microsoft.com/office/drawing/2014/main" id="{8D46CA41-FCDA-4810-BBC5-1DBDD6196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2562" y="243807"/>
            <a:ext cx="485163" cy="48516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67562FF-BC33-4D11-96DF-5C88844BFE0A}"/>
              </a:ext>
            </a:extLst>
          </p:cNvPr>
          <p:cNvSpPr txBox="1"/>
          <p:nvPr/>
        </p:nvSpPr>
        <p:spPr>
          <a:xfrm>
            <a:off x="6312635" y="4062792"/>
            <a:ext cx="2050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</a:rPr>
              <a:t>[</a:t>
            </a:r>
            <a:r>
              <a:rPr lang="ru-RU" sz="1200" dirty="0">
                <a:latin typeface="Montserrat Light" panose="00000400000000000000" pitchFamily="2" charset="-52"/>
              </a:rPr>
              <a:t>наименование товара</a:t>
            </a:r>
            <a:r>
              <a:rPr lang="en-US" sz="1200" dirty="0">
                <a:latin typeface="Montserrat Light" panose="00000400000000000000" pitchFamily="2" charset="-52"/>
              </a:rPr>
              <a:t>]</a:t>
            </a:r>
            <a:endParaRPr lang="ru-RU" sz="1200" dirty="0">
              <a:latin typeface="Montserrat Light" panose="00000400000000000000" pitchFamily="2" charset="-5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B3A923-7A67-4434-9334-4DC462DCC725}"/>
              </a:ext>
            </a:extLst>
          </p:cNvPr>
          <p:cNvSpPr txBox="1"/>
          <p:nvPr/>
        </p:nvSpPr>
        <p:spPr>
          <a:xfrm>
            <a:off x="9127498" y="4062792"/>
            <a:ext cx="2050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</a:rPr>
              <a:t>[</a:t>
            </a:r>
            <a:r>
              <a:rPr lang="ru-RU" sz="1200" dirty="0">
                <a:latin typeface="Montserrat Light" panose="00000400000000000000" pitchFamily="2" charset="-52"/>
              </a:rPr>
              <a:t>наименование товара</a:t>
            </a:r>
            <a:r>
              <a:rPr lang="en-US" sz="1200" dirty="0">
                <a:latin typeface="Montserrat Light" panose="00000400000000000000" pitchFamily="2" charset="-52"/>
              </a:rPr>
              <a:t>]</a:t>
            </a:r>
            <a:endParaRPr lang="ru-RU" sz="1200" dirty="0">
              <a:latin typeface="Montserrat Light" panose="00000400000000000000" pitchFamily="2" charset="-52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B98993-EFA6-4A91-ABBB-D5E3539083DE}"/>
              </a:ext>
            </a:extLst>
          </p:cNvPr>
          <p:cNvSpPr txBox="1"/>
          <p:nvPr/>
        </p:nvSpPr>
        <p:spPr>
          <a:xfrm>
            <a:off x="3547731" y="6301050"/>
            <a:ext cx="2050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</a:rPr>
              <a:t>[</a:t>
            </a:r>
            <a:r>
              <a:rPr lang="ru-RU" sz="1200" dirty="0">
                <a:latin typeface="Montserrat Light" panose="00000400000000000000" pitchFamily="2" charset="-52"/>
              </a:rPr>
              <a:t>наименование товара</a:t>
            </a:r>
            <a:r>
              <a:rPr lang="en-US" sz="1200" dirty="0">
                <a:latin typeface="Montserrat Light" panose="00000400000000000000" pitchFamily="2" charset="-52"/>
              </a:rPr>
              <a:t>]</a:t>
            </a:r>
            <a:endParaRPr lang="ru-RU" sz="1200" dirty="0">
              <a:latin typeface="Montserrat Light" panose="00000400000000000000" pitchFamily="2" charset="-5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E405E3-D3B3-41DD-9C30-FDA4C88E5CB7}"/>
              </a:ext>
            </a:extLst>
          </p:cNvPr>
          <p:cNvSpPr txBox="1"/>
          <p:nvPr/>
        </p:nvSpPr>
        <p:spPr>
          <a:xfrm>
            <a:off x="6312018" y="6309111"/>
            <a:ext cx="2050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</a:rPr>
              <a:t>[</a:t>
            </a:r>
            <a:r>
              <a:rPr lang="ru-RU" sz="1200" dirty="0">
                <a:latin typeface="Montserrat Light" panose="00000400000000000000" pitchFamily="2" charset="-52"/>
              </a:rPr>
              <a:t>наименование товара</a:t>
            </a:r>
            <a:r>
              <a:rPr lang="en-US" sz="1200" dirty="0">
                <a:latin typeface="Montserrat Light" panose="00000400000000000000" pitchFamily="2" charset="-52"/>
              </a:rPr>
              <a:t>]</a:t>
            </a:r>
            <a:endParaRPr lang="ru-RU" sz="1200" dirty="0">
              <a:latin typeface="Montserrat Light" panose="00000400000000000000" pitchFamily="2" charset="-5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289090-8A9B-4D00-A22C-F80F706108CF}"/>
              </a:ext>
            </a:extLst>
          </p:cNvPr>
          <p:cNvSpPr txBox="1"/>
          <p:nvPr/>
        </p:nvSpPr>
        <p:spPr>
          <a:xfrm>
            <a:off x="9126881" y="6309111"/>
            <a:ext cx="2050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</a:rPr>
              <a:t>[</a:t>
            </a:r>
            <a:r>
              <a:rPr lang="ru-RU" sz="1200" dirty="0">
                <a:latin typeface="Montserrat Light" panose="00000400000000000000" pitchFamily="2" charset="-52"/>
              </a:rPr>
              <a:t>наименование товара</a:t>
            </a:r>
            <a:r>
              <a:rPr lang="en-US" sz="1200" dirty="0">
                <a:latin typeface="Montserrat Light" panose="00000400000000000000" pitchFamily="2" charset="-52"/>
              </a:rPr>
              <a:t>]</a:t>
            </a:r>
            <a:endParaRPr lang="ru-RU" sz="1200" dirty="0">
              <a:latin typeface="Montserrat Light" panose="00000400000000000000" pitchFamily="2" charset="-52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23A52B-D421-48F9-9776-AB0F5FBEEEE6}"/>
              </a:ext>
            </a:extLst>
          </p:cNvPr>
          <p:cNvSpPr txBox="1"/>
          <p:nvPr/>
        </p:nvSpPr>
        <p:spPr>
          <a:xfrm>
            <a:off x="4198726" y="2903266"/>
            <a:ext cx="6992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Montserrat Light" panose="00000400000000000000" pitchFamily="2" charset="-52"/>
              </a:rPr>
              <a:t>[</a:t>
            </a:r>
            <a:r>
              <a:rPr lang="ru-RU" sz="1050" dirty="0">
                <a:latin typeface="Montserrat Light" panose="00000400000000000000" pitchFamily="2" charset="-52"/>
              </a:rPr>
              <a:t>фото</a:t>
            </a:r>
            <a:br>
              <a:rPr lang="ru-RU" sz="1050" dirty="0">
                <a:latin typeface="Montserrat Light" panose="00000400000000000000" pitchFamily="2" charset="-52"/>
              </a:rPr>
            </a:br>
            <a:r>
              <a:rPr lang="ru-RU" sz="1050" dirty="0">
                <a:latin typeface="Montserrat Light" panose="00000400000000000000" pitchFamily="2" charset="-52"/>
              </a:rPr>
              <a:t>товара</a:t>
            </a:r>
            <a:r>
              <a:rPr lang="en-US" sz="1050" dirty="0">
                <a:latin typeface="Montserrat Light" panose="00000400000000000000" pitchFamily="2" charset="-52"/>
              </a:rPr>
              <a:t>]</a:t>
            </a:r>
            <a:endParaRPr lang="ru-RU" sz="1050" dirty="0">
              <a:latin typeface="Montserrat Light" panose="00000400000000000000" pitchFamily="2" charset="-5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4D3101-BB6C-48CE-AD71-4F0CA112FED5}"/>
              </a:ext>
            </a:extLst>
          </p:cNvPr>
          <p:cNvSpPr txBox="1"/>
          <p:nvPr/>
        </p:nvSpPr>
        <p:spPr>
          <a:xfrm>
            <a:off x="7000240" y="2903266"/>
            <a:ext cx="6992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Montserrat Light" panose="00000400000000000000" pitchFamily="2" charset="-52"/>
              </a:rPr>
              <a:t>[</a:t>
            </a:r>
            <a:r>
              <a:rPr lang="ru-RU" sz="1050" dirty="0">
                <a:latin typeface="Montserrat Light" panose="00000400000000000000" pitchFamily="2" charset="-52"/>
              </a:rPr>
              <a:t>фото</a:t>
            </a:r>
            <a:br>
              <a:rPr lang="ru-RU" sz="1050" dirty="0">
                <a:latin typeface="Montserrat Light" panose="00000400000000000000" pitchFamily="2" charset="-52"/>
              </a:rPr>
            </a:br>
            <a:r>
              <a:rPr lang="ru-RU" sz="1050" dirty="0">
                <a:latin typeface="Montserrat Light" panose="00000400000000000000" pitchFamily="2" charset="-52"/>
              </a:rPr>
              <a:t>товара</a:t>
            </a:r>
            <a:r>
              <a:rPr lang="en-US" sz="1050" dirty="0">
                <a:latin typeface="Montserrat Light" panose="00000400000000000000" pitchFamily="2" charset="-52"/>
              </a:rPr>
              <a:t>]</a:t>
            </a:r>
            <a:endParaRPr lang="ru-RU" sz="1050" dirty="0">
              <a:latin typeface="Montserrat Light" panose="00000400000000000000" pitchFamily="2" charset="-5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53F33C-1AA7-4CCC-8B4F-AC230E7D53A9}"/>
              </a:ext>
            </a:extLst>
          </p:cNvPr>
          <p:cNvSpPr txBox="1"/>
          <p:nvPr/>
        </p:nvSpPr>
        <p:spPr>
          <a:xfrm>
            <a:off x="9802546" y="2903266"/>
            <a:ext cx="6992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Montserrat Light" panose="00000400000000000000" pitchFamily="2" charset="-52"/>
              </a:rPr>
              <a:t>[</a:t>
            </a:r>
            <a:r>
              <a:rPr lang="ru-RU" sz="1050" dirty="0">
                <a:latin typeface="Montserrat Light" panose="00000400000000000000" pitchFamily="2" charset="-52"/>
              </a:rPr>
              <a:t>фото</a:t>
            </a:r>
            <a:br>
              <a:rPr lang="ru-RU" sz="1050" dirty="0">
                <a:latin typeface="Montserrat Light" panose="00000400000000000000" pitchFamily="2" charset="-52"/>
              </a:rPr>
            </a:br>
            <a:r>
              <a:rPr lang="ru-RU" sz="1050" dirty="0">
                <a:latin typeface="Montserrat Light" panose="00000400000000000000" pitchFamily="2" charset="-52"/>
              </a:rPr>
              <a:t>товара</a:t>
            </a:r>
            <a:r>
              <a:rPr lang="en-US" sz="1050" dirty="0">
                <a:latin typeface="Montserrat Light" panose="00000400000000000000" pitchFamily="2" charset="-52"/>
              </a:rPr>
              <a:t>]</a:t>
            </a:r>
            <a:endParaRPr lang="ru-RU" sz="1050" dirty="0">
              <a:latin typeface="Montserrat Light" panose="00000400000000000000" pitchFamily="2" charset="-52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7C8722-413E-47C5-ACE7-7BD822F6B079}"/>
              </a:ext>
            </a:extLst>
          </p:cNvPr>
          <p:cNvSpPr txBox="1"/>
          <p:nvPr/>
        </p:nvSpPr>
        <p:spPr>
          <a:xfrm>
            <a:off x="4198726" y="5161099"/>
            <a:ext cx="6992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Montserrat Light" panose="00000400000000000000" pitchFamily="2" charset="-52"/>
              </a:rPr>
              <a:t>[</a:t>
            </a:r>
            <a:r>
              <a:rPr lang="ru-RU" sz="1050" dirty="0">
                <a:latin typeface="Montserrat Light" panose="00000400000000000000" pitchFamily="2" charset="-52"/>
              </a:rPr>
              <a:t>фото</a:t>
            </a:r>
            <a:br>
              <a:rPr lang="ru-RU" sz="1050" dirty="0">
                <a:latin typeface="Montserrat Light" panose="00000400000000000000" pitchFamily="2" charset="-52"/>
              </a:rPr>
            </a:br>
            <a:r>
              <a:rPr lang="ru-RU" sz="1050" dirty="0">
                <a:latin typeface="Montserrat Light" panose="00000400000000000000" pitchFamily="2" charset="-52"/>
              </a:rPr>
              <a:t>товара</a:t>
            </a:r>
            <a:r>
              <a:rPr lang="en-US" sz="1050" dirty="0">
                <a:latin typeface="Montserrat Light" panose="00000400000000000000" pitchFamily="2" charset="-52"/>
              </a:rPr>
              <a:t>]</a:t>
            </a:r>
            <a:endParaRPr lang="ru-RU" sz="1050" dirty="0">
              <a:latin typeface="Montserrat Light" panose="00000400000000000000" pitchFamily="2" charset="-52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891BE7-5C4D-493D-A83A-8F45B211855E}"/>
              </a:ext>
            </a:extLst>
          </p:cNvPr>
          <p:cNvSpPr txBox="1"/>
          <p:nvPr/>
        </p:nvSpPr>
        <p:spPr>
          <a:xfrm>
            <a:off x="7000240" y="5161099"/>
            <a:ext cx="6992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Montserrat Light" panose="00000400000000000000" pitchFamily="2" charset="-52"/>
              </a:rPr>
              <a:t>[</a:t>
            </a:r>
            <a:r>
              <a:rPr lang="ru-RU" sz="1050" dirty="0">
                <a:latin typeface="Montserrat Light" panose="00000400000000000000" pitchFamily="2" charset="-52"/>
              </a:rPr>
              <a:t>фото</a:t>
            </a:r>
            <a:br>
              <a:rPr lang="ru-RU" sz="1050" dirty="0">
                <a:latin typeface="Montserrat Light" panose="00000400000000000000" pitchFamily="2" charset="-52"/>
              </a:rPr>
            </a:br>
            <a:r>
              <a:rPr lang="ru-RU" sz="1050" dirty="0">
                <a:latin typeface="Montserrat Light" panose="00000400000000000000" pitchFamily="2" charset="-52"/>
              </a:rPr>
              <a:t>товара</a:t>
            </a:r>
            <a:r>
              <a:rPr lang="en-US" sz="1050" dirty="0">
                <a:latin typeface="Montserrat Light" panose="00000400000000000000" pitchFamily="2" charset="-52"/>
              </a:rPr>
              <a:t>]</a:t>
            </a:r>
            <a:endParaRPr lang="ru-RU" sz="1050" dirty="0">
              <a:latin typeface="Montserrat Light" panose="00000400000000000000" pitchFamily="2" charset="-52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B387DC6-A675-4D85-AF6F-2480654744E5}"/>
              </a:ext>
            </a:extLst>
          </p:cNvPr>
          <p:cNvSpPr txBox="1"/>
          <p:nvPr/>
        </p:nvSpPr>
        <p:spPr>
          <a:xfrm>
            <a:off x="9802546" y="5161099"/>
            <a:ext cx="6992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Montserrat Light" panose="00000400000000000000" pitchFamily="2" charset="-52"/>
              </a:rPr>
              <a:t>[</a:t>
            </a:r>
            <a:r>
              <a:rPr lang="ru-RU" sz="1050" dirty="0">
                <a:latin typeface="Montserrat Light" panose="00000400000000000000" pitchFamily="2" charset="-52"/>
              </a:rPr>
              <a:t>фото</a:t>
            </a:r>
            <a:br>
              <a:rPr lang="ru-RU" sz="1050" dirty="0">
                <a:latin typeface="Montserrat Light" panose="00000400000000000000" pitchFamily="2" charset="-52"/>
              </a:rPr>
            </a:br>
            <a:r>
              <a:rPr lang="ru-RU" sz="1050" dirty="0">
                <a:latin typeface="Montserrat Light" panose="00000400000000000000" pitchFamily="2" charset="-52"/>
              </a:rPr>
              <a:t>товара</a:t>
            </a:r>
            <a:r>
              <a:rPr lang="en-US" sz="1050" dirty="0">
                <a:latin typeface="Montserrat Light" panose="00000400000000000000" pitchFamily="2" charset="-52"/>
              </a:rPr>
              <a:t>]</a:t>
            </a:r>
            <a:endParaRPr lang="ru-RU" sz="1050" dirty="0">
              <a:latin typeface="Montserrat Light" panose="00000400000000000000" pitchFamily="2" charset="-5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4246F4-49E8-48E0-B876-40EA11E4003C}"/>
              </a:ext>
            </a:extLst>
          </p:cNvPr>
          <p:cNvSpPr txBox="1"/>
          <p:nvPr/>
        </p:nvSpPr>
        <p:spPr>
          <a:xfrm>
            <a:off x="4745416" y="691368"/>
            <a:ext cx="3006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[</a:t>
            </a:r>
            <a:r>
              <a:rPr lang="ru-RU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Тематическое</a:t>
            </a:r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 </a:t>
            </a:r>
            <a:r>
              <a:rPr lang="ru-RU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пространство</a:t>
            </a:r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]</a:t>
            </a:r>
            <a:endParaRPr lang="ru-RU" sz="1200" dirty="0">
              <a:latin typeface="Montserrat Light" panose="00000400000000000000" pitchFamily="2" charset="-52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BC443B-B0FF-4ADF-AD83-8A0F8F2A7608}"/>
              </a:ext>
            </a:extLst>
          </p:cNvPr>
          <p:cNvSpPr txBox="1"/>
          <p:nvPr/>
        </p:nvSpPr>
        <p:spPr>
          <a:xfrm>
            <a:off x="3547731" y="693245"/>
            <a:ext cx="170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[</a:t>
            </a:r>
            <a:r>
              <a:rPr lang="ru-RU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О компании</a:t>
            </a:r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]</a:t>
            </a:r>
            <a:endParaRPr lang="ru-RU" sz="1200" dirty="0">
              <a:latin typeface="Montserrat Light" panose="00000400000000000000" pitchFamily="2" charset="-52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325AC0-BBEE-4277-A255-0120F8F6453D}"/>
              </a:ext>
            </a:extLst>
          </p:cNvPr>
          <p:cNvSpPr txBox="1"/>
          <p:nvPr/>
        </p:nvSpPr>
        <p:spPr>
          <a:xfrm>
            <a:off x="8457873" y="694803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</a:rPr>
              <a:t>[FAQ]</a:t>
            </a:r>
            <a:endParaRPr lang="ru-RU" sz="1200" dirty="0">
              <a:latin typeface="Montserrat Light" panose="00000400000000000000" pitchFamily="2" charset="-52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454C95-B54A-4599-B0A1-5836D8F5FE43}"/>
              </a:ext>
            </a:extLst>
          </p:cNvPr>
          <p:cNvSpPr txBox="1"/>
          <p:nvPr/>
        </p:nvSpPr>
        <p:spPr>
          <a:xfrm>
            <a:off x="7409663" y="691694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</a:rPr>
              <a:t>[</a:t>
            </a:r>
            <a:r>
              <a:rPr lang="ru-RU" sz="1200" dirty="0">
                <a:latin typeface="Montserrat Light" panose="00000400000000000000" pitchFamily="2" charset="-52"/>
              </a:rPr>
              <a:t>Каталог</a:t>
            </a:r>
            <a:r>
              <a:rPr lang="en-US" sz="1200" dirty="0">
                <a:latin typeface="Montserrat Light" panose="00000400000000000000" pitchFamily="2" charset="-52"/>
              </a:rPr>
              <a:t>]</a:t>
            </a:r>
            <a:endParaRPr lang="ru-RU" sz="1200" dirty="0">
              <a:latin typeface="Montserrat Light" panose="000004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955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E5BA9C2-1B15-46CD-97EB-7FAAF60DB756}"/>
              </a:ext>
            </a:extLst>
          </p:cNvPr>
          <p:cNvSpPr txBox="1"/>
          <p:nvPr/>
        </p:nvSpPr>
        <p:spPr>
          <a:xfrm>
            <a:off x="457200" y="1378798"/>
            <a:ext cx="2020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Montserrat Light" panose="00000400000000000000" pitchFamily="2" charset="-52"/>
              </a:rPr>
              <a:t>Корзина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49D42CBF-CDD2-42A1-9A04-B63A771318B7}"/>
              </a:ext>
            </a:extLst>
          </p:cNvPr>
          <p:cNvSpPr/>
          <p:nvPr/>
        </p:nvSpPr>
        <p:spPr>
          <a:xfrm>
            <a:off x="8793126" y="1283940"/>
            <a:ext cx="3169848" cy="83409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FC7354-78EA-4810-8A48-7FAE0F0F39D4}"/>
              </a:ext>
            </a:extLst>
          </p:cNvPr>
          <p:cNvSpPr txBox="1"/>
          <p:nvPr/>
        </p:nvSpPr>
        <p:spPr>
          <a:xfrm>
            <a:off x="9310289" y="1517298"/>
            <a:ext cx="21355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latin typeface="Montserrat Light" panose="00000400000000000000" pitchFamily="2" charset="-52"/>
              </a:rPr>
              <a:t>Оформить заказ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4B4B0B3-8679-41DE-BF41-FED1E1718046}"/>
              </a:ext>
            </a:extLst>
          </p:cNvPr>
          <p:cNvSpPr/>
          <p:nvPr/>
        </p:nvSpPr>
        <p:spPr>
          <a:xfrm>
            <a:off x="461685" y="2784164"/>
            <a:ext cx="1194587" cy="113216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ED2D335-A3E2-4DE8-A874-752B36BC26DE}"/>
              </a:ext>
            </a:extLst>
          </p:cNvPr>
          <p:cNvCxnSpPr/>
          <p:nvPr/>
        </p:nvCxnSpPr>
        <p:spPr>
          <a:xfrm>
            <a:off x="0" y="4171709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FB2F65B6-C4EF-4FF0-8F71-C2C828D304AF}"/>
              </a:ext>
            </a:extLst>
          </p:cNvPr>
          <p:cNvCxnSpPr/>
          <p:nvPr/>
        </p:nvCxnSpPr>
        <p:spPr>
          <a:xfrm>
            <a:off x="0" y="247384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EA5975-7912-4F7A-8D29-3B2157D7FB91}"/>
              </a:ext>
            </a:extLst>
          </p:cNvPr>
          <p:cNvSpPr txBox="1"/>
          <p:nvPr/>
        </p:nvSpPr>
        <p:spPr>
          <a:xfrm>
            <a:off x="2579177" y="2797671"/>
            <a:ext cx="2395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 Light" panose="00000400000000000000" pitchFamily="2" charset="-52"/>
              </a:rPr>
              <a:t>[</a:t>
            </a:r>
            <a:r>
              <a:rPr lang="ru-RU" sz="1400" dirty="0">
                <a:latin typeface="Montserrat Light" panose="00000400000000000000" pitchFamily="2" charset="-52"/>
              </a:rPr>
              <a:t>Наименование товара</a:t>
            </a:r>
            <a:r>
              <a:rPr lang="en-US" sz="1400" dirty="0">
                <a:latin typeface="Montserrat Light" panose="00000400000000000000" pitchFamily="2" charset="-52"/>
              </a:rPr>
              <a:t>]</a:t>
            </a:r>
            <a:endParaRPr lang="ru-RU" sz="1400" dirty="0">
              <a:latin typeface="Montserrat Light" panose="00000400000000000000" pitchFamily="2" charset="-5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380537-0AB5-4A14-9D0C-7175386D55A1}"/>
              </a:ext>
            </a:extLst>
          </p:cNvPr>
          <p:cNvSpPr txBox="1"/>
          <p:nvPr/>
        </p:nvSpPr>
        <p:spPr>
          <a:xfrm>
            <a:off x="2575420" y="3584024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 Light" panose="00000400000000000000" pitchFamily="2" charset="-52"/>
              </a:rPr>
              <a:t>[</a:t>
            </a:r>
            <a:r>
              <a:rPr lang="ru-RU" sz="1400" dirty="0" err="1">
                <a:latin typeface="Montserrat Light" panose="00000400000000000000" pitchFamily="2" charset="-52"/>
              </a:rPr>
              <a:t>шт</a:t>
            </a:r>
            <a:r>
              <a:rPr lang="en-US" sz="1400" dirty="0">
                <a:latin typeface="Montserrat Light" panose="00000400000000000000" pitchFamily="2" charset="-52"/>
              </a:rPr>
              <a:t>]</a:t>
            </a:r>
            <a:endParaRPr lang="ru-RU" sz="1400" dirty="0">
              <a:latin typeface="Montserrat Light" panose="00000400000000000000" pitchFamily="2" charset="-52"/>
            </a:endParaRPr>
          </a:p>
        </p:txBody>
      </p:sp>
      <p:pic>
        <p:nvPicPr>
          <p:cNvPr id="23" name="Рисунок 22" descr="Закрыть">
            <a:extLst>
              <a:ext uri="{FF2B5EF4-FFF2-40B4-BE49-F238E27FC236}">
                <a16:creationId xmlns:a16="http://schemas.microsoft.com/office/drawing/2014/main" id="{72640E13-8031-484C-AC48-B98A146D4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84540" y="3762439"/>
            <a:ext cx="278434" cy="2784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97D6AC4-7C57-4BDF-AE1F-FD1CD1B97664}"/>
              </a:ext>
            </a:extLst>
          </p:cNvPr>
          <p:cNvSpPr txBox="1"/>
          <p:nvPr/>
        </p:nvSpPr>
        <p:spPr>
          <a:xfrm>
            <a:off x="3662992" y="3608551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 Light" panose="00000400000000000000" pitchFamily="2" charset="-52"/>
              </a:rPr>
              <a:t>[</a:t>
            </a:r>
            <a:r>
              <a:rPr lang="ru-RU" sz="1400" dirty="0" err="1">
                <a:latin typeface="Montserrat Light" panose="00000400000000000000" pitchFamily="2" charset="-52"/>
              </a:rPr>
              <a:t>гр</a:t>
            </a:r>
            <a:r>
              <a:rPr lang="en-US" sz="1400" dirty="0">
                <a:latin typeface="Montserrat Light" panose="00000400000000000000" pitchFamily="2" charset="-52"/>
              </a:rPr>
              <a:t>]</a:t>
            </a:r>
            <a:endParaRPr lang="ru-RU" sz="1400" dirty="0">
              <a:latin typeface="Montserrat Light" panose="00000400000000000000" pitchFamily="2" charset="-5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175DF4-9B9D-4352-BFA4-F7F0EADE7ABA}"/>
              </a:ext>
            </a:extLst>
          </p:cNvPr>
          <p:cNvSpPr txBox="1"/>
          <p:nvPr/>
        </p:nvSpPr>
        <p:spPr>
          <a:xfrm>
            <a:off x="7446335" y="2955115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 Light" panose="00000400000000000000" pitchFamily="2" charset="-52"/>
              </a:rPr>
              <a:t>[</a:t>
            </a:r>
            <a:r>
              <a:rPr lang="ru-RU" sz="1400" dirty="0">
                <a:latin typeface="Montserrat Light" panose="00000400000000000000" pitchFamily="2" charset="-52"/>
              </a:rPr>
              <a:t>Сумма</a:t>
            </a:r>
            <a:r>
              <a:rPr lang="en-US" sz="1400" dirty="0">
                <a:latin typeface="Montserrat Light" panose="00000400000000000000" pitchFamily="2" charset="-52"/>
              </a:rPr>
              <a:t>]</a:t>
            </a:r>
            <a:endParaRPr lang="ru-RU" sz="1400" dirty="0">
              <a:latin typeface="Montserrat Light" panose="00000400000000000000" pitchFamily="2" charset="-5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699F8C-87EA-4597-909D-7FA9B940FCC1}"/>
              </a:ext>
            </a:extLst>
          </p:cNvPr>
          <p:cNvSpPr txBox="1"/>
          <p:nvPr/>
        </p:nvSpPr>
        <p:spPr>
          <a:xfrm>
            <a:off x="7667549" y="3370010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ontserrat Light" panose="00000400000000000000" pitchFamily="2" charset="-52"/>
              </a:rPr>
              <a:t>[</a:t>
            </a:r>
            <a:r>
              <a:rPr lang="ru-RU" sz="1100" dirty="0">
                <a:latin typeface="Montserrat Light" panose="00000400000000000000" pitchFamily="2" charset="-52"/>
              </a:rPr>
              <a:t>Руб.</a:t>
            </a:r>
            <a:r>
              <a:rPr lang="en-US" sz="1100" dirty="0">
                <a:latin typeface="Montserrat Light" panose="00000400000000000000" pitchFamily="2" charset="-52"/>
              </a:rPr>
              <a:t>]</a:t>
            </a:r>
            <a:endParaRPr lang="ru-RU" sz="1100" dirty="0">
              <a:latin typeface="Montserrat Light" panose="00000400000000000000" pitchFamily="2" charset="-5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3B85F0-E2AB-4A0F-A715-68E5699CF174}"/>
              </a:ext>
            </a:extLst>
          </p:cNvPr>
          <p:cNvSpPr txBox="1"/>
          <p:nvPr/>
        </p:nvSpPr>
        <p:spPr>
          <a:xfrm>
            <a:off x="897622" y="314587"/>
            <a:ext cx="33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Жасминовый дракон</a:t>
            </a: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72EA4230-54A2-4B4A-8869-41718F273893}"/>
              </a:ext>
            </a:extLst>
          </p:cNvPr>
          <p:cNvCxnSpPr/>
          <p:nvPr/>
        </p:nvCxnSpPr>
        <p:spPr>
          <a:xfrm>
            <a:off x="0" y="103135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90CB94A-5711-4547-B723-C78D23C7B25D}"/>
              </a:ext>
            </a:extLst>
          </p:cNvPr>
          <p:cNvSpPr txBox="1"/>
          <p:nvPr/>
        </p:nvSpPr>
        <p:spPr>
          <a:xfrm>
            <a:off x="93563" y="30172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Light" panose="00000400000000000000" pitchFamily="2" charset="-52"/>
              </a:rPr>
              <a:t>[</a:t>
            </a:r>
            <a:r>
              <a:rPr lang="ru-RU" dirty="0">
                <a:latin typeface="Montserrat Light" panose="00000400000000000000" pitchFamily="2" charset="-52"/>
              </a:rPr>
              <a:t>лого</a:t>
            </a:r>
            <a:r>
              <a:rPr lang="en-US" dirty="0">
                <a:latin typeface="Montserrat Light" panose="00000400000000000000" pitchFamily="2" charset="-52"/>
              </a:rPr>
              <a:t>]</a:t>
            </a:r>
            <a:endParaRPr lang="ru-RU" dirty="0">
              <a:latin typeface="Montserrat Light" panose="00000400000000000000" pitchFamily="2" charset="-52"/>
            </a:endParaRPr>
          </a:p>
        </p:txBody>
      </p:sp>
      <p:pic>
        <p:nvPicPr>
          <p:cNvPr id="3" name="Рисунок 2" descr="Пользователь">
            <a:extLst>
              <a:ext uri="{FF2B5EF4-FFF2-40B4-BE49-F238E27FC236}">
                <a16:creationId xmlns:a16="http://schemas.microsoft.com/office/drawing/2014/main" id="{A068E63F-1A64-4A80-B05C-F0B76FD589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48139" y="248827"/>
            <a:ext cx="485362" cy="485362"/>
          </a:xfrm>
          <a:prstGeom prst="rect">
            <a:avLst/>
          </a:prstGeom>
        </p:spPr>
      </p:pic>
      <p:pic>
        <p:nvPicPr>
          <p:cNvPr id="22" name="Рисунок 21" descr="Корзина для покупок">
            <a:extLst>
              <a:ext uri="{FF2B5EF4-FFF2-40B4-BE49-F238E27FC236}">
                <a16:creationId xmlns:a16="http://schemas.microsoft.com/office/drawing/2014/main" id="{9D25917D-16F8-4339-9469-0A19E111D9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2562" y="243807"/>
            <a:ext cx="485163" cy="485163"/>
          </a:xfrm>
          <a:prstGeom prst="rect">
            <a:avLst/>
          </a:prstGeom>
        </p:spPr>
      </p:pic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E8A51CA6-6E08-4C5A-9A1E-6FFB99E2F5E4}"/>
              </a:ext>
            </a:extLst>
          </p:cNvPr>
          <p:cNvSpPr/>
          <p:nvPr/>
        </p:nvSpPr>
        <p:spPr>
          <a:xfrm>
            <a:off x="461685" y="4671889"/>
            <a:ext cx="1194587" cy="113216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803308D8-2B85-47B5-BBF4-EA6AECB8EF41}"/>
              </a:ext>
            </a:extLst>
          </p:cNvPr>
          <p:cNvCxnSpPr/>
          <p:nvPr/>
        </p:nvCxnSpPr>
        <p:spPr>
          <a:xfrm>
            <a:off x="0" y="6059434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5CE398A-3963-4173-9F9E-8999E6643AA7}"/>
              </a:ext>
            </a:extLst>
          </p:cNvPr>
          <p:cNvSpPr txBox="1"/>
          <p:nvPr/>
        </p:nvSpPr>
        <p:spPr>
          <a:xfrm>
            <a:off x="2579177" y="4685396"/>
            <a:ext cx="2395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 Light" panose="00000400000000000000" pitchFamily="2" charset="-52"/>
              </a:rPr>
              <a:t>[</a:t>
            </a:r>
            <a:r>
              <a:rPr lang="ru-RU" sz="1400" dirty="0">
                <a:latin typeface="Montserrat Light" panose="00000400000000000000" pitchFamily="2" charset="-52"/>
              </a:rPr>
              <a:t>Наименование товара</a:t>
            </a:r>
            <a:r>
              <a:rPr lang="en-US" sz="1400" dirty="0">
                <a:latin typeface="Montserrat Light" panose="00000400000000000000" pitchFamily="2" charset="-52"/>
              </a:rPr>
              <a:t>]</a:t>
            </a:r>
            <a:endParaRPr lang="ru-RU" sz="1400" dirty="0">
              <a:latin typeface="Montserrat Light" panose="00000400000000000000" pitchFamily="2" charset="-5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D1EDCF-D181-4722-8E49-70CD81E81059}"/>
              </a:ext>
            </a:extLst>
          </p:cNvPr>
          <p:cNvSpPr txBox="1"/>
          <p:nvPr/>
        </p:nvSpPr>
        <p:spPr>
          <a:xfrm>
            <a:off x="2575420" y="5471749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 Light" panose="00000400000000000000" pitchFamily="2" charset="-52"/>
              </a:rPr>
              <a:t>[</a:t>
            </a:r>
            <a:r>
              <a:rPr lang="ru-RU" sz="1400" dirty="0" err="1">
                <a:latin typeface="Montserrat Light" panose="00000400000000000000" pitchFamily="2" charset="-52"/>
              </a:rPr>
              <a:t>шт</a:t>
            </a:r>
            <a:r>
              <a:rPr lang="en-US" sz="1400" dirty="0">
                <a:latin typeface="Montserrat Light" panose="00000400000000000000" pitchFamily="2" charset="-52"/>
              </a:rPr>
              <a:t>]</a:t>
            </a:r>
            <a:endParaRPr lang="ru-RU" sz="1400" dirty="0">
              <a:latin typeface="Montserrat Light" panose="00000400000000000000" pitchFamily="2" charset="-52"/>
            </a:endParaRPr>
          </a:p>
        </p:txBody>
      </p:sp>
      <p:pic>
        <p:nvPicPr>
          <p:cNvPr id="52" name="Рисунок 51" descr="Закрыть">
            <a:extLst>
              <a:ext uri="{FF2B5EF4-FFF2-40B4-BE49-F238E27FC236}">
                <a16:creationId xmlns:a16="http://schemas.microsoft.com/office/drawing/2014/main" id="{1EE299DB-4DF6-4D6E-A06C-810A75A8AF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84540" y="5650164"/>
            <a:ext cx="278434" cy="27843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C8324B1-0372-4B87-A955-E76EAD1F7491}"/>
              </a:ext>
            </a:extLst>
          </p:cNvPr>
          <p:cNvSpPr txBox="1"/>
          <p:nvPr/>
        </p:nvSpPr>
        <p:spPr>
          <a:xfrm>
            <a:off x="3662992" y="5496276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 Light" panose="00000400000000000000" pitchFamily="2" charset="-52"/>
              </a:rPr>
              <a:t>[</a:t>
            </a:r>
            <a:r>
              <a:rPr lang="ru-RU" sz="1400" dirty="0" err="1">
                <a:latin typeface="Montserrat Light" panose="00000400000000000000" pitchFamily="2" charset="-52"/>
              </a:rPr>
              <a:t>гр</a:t>
            </a:r>
            <a:r>
              <a:rPr lang="en-US" sz="1400" dirty="0">
                <a:latin typeface="Montserrat Light" panose="00000400000000000000" pitchFamily="2" charset="-52"/>
              </a:rPr>
              <a:t>]</a:t>
            </a:r>
            <a:endParaRPr lang="ru-RU" sz="1400" dirty="0">
              <a:latin typeface="Montserrat Light" panose="00000400000000000000" pitchFamily="2" charset="-52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D52A42-4512-45D3-A23D-C109EEC45CDA}"/>
              </a:ext>
            </a:extLst>
          </p:cNvPr>
          <p:cNvSpPr txBox="1"/>
          <p:nvPr/>
        </p:nvSpPr>
        <p:spPr>
          <a:xfrm>
            <a:off x="7446335" y="4842840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 Light" panose="00000400000000000000" pitchFamily="2" charset="-52"/>
              </a:rPr>
              <a:t>[</a:t>
            </a:r>
            <a:r>
              <a:rPr lang="ru-RU" sz="1400" dirty="0">
                <a:latin typeface="Montserrat Light" panose="00000400000000000000" pitchFamily="2" charset="-52"/>
              </a:rPr>
              <a:t>Сумма</a:t>
            </a:r>
            <a:r>
              <a:rPr lang="en-US" sz="1400" dirty="0">
                <a:latin typeface="Montserrat Light" panose="00000400000000000000" pitchFamily="2" charset="-52"/>
              </a:rPr>
              <a:t>]</a:t>
            </a:r>
            <a:endParaRPr lang="ru-RU" sz="1400" dirty="0">
              <a:latin typeface="Montserrat Light" panose="00000400000000000000" pitchFamily="2" charset="-5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F80100-AA0B-4379-A0AE-334F8B22E0BB}"/>
              </a:ext>
            </a:extLst>
          </p:cNvPr>
          <p:cNvSpPr txBox="1"/>
          <p:nvPr/>
        </p:nvSpPr>
        <p:spPr>
          <a:xfrm>
            <a:off x="7667549" y="525773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ontserrat Light" panose="00000400000000000000" pitchFamily="2" charset="-52"/>
              </a:rPr>
              <a:t>[</a:t>
            </a:r>
            <a:r>
              <a:rPr lang="ru-RU" sz="1100" dirty="0">
                <a:latin typeface="Montserrat Light" panose="00000400000000000000" pitchFamily="2" charset="-52"/>
              </a:rPr>
              <a:t>Руб.</a:t>
            </a:r>
            <a:r>
              <a:rPr lang="en-US" sz="1100" dirty="0">
                <a:latin typeface="Montserrat Light" panose="00000400000000000000" pitchFamily="2" charset="-52"/>
              </a:rPr>
              <a:t>]</a:t>
            </a:r>
            <a:endParaRPr lang="ru-RU" sz="1100" dirty="0">
              <a:latin typeface="Montserrat Light" panose="00000400000000000000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48A698-9338-426A-89A0-D281826FCE7B}"/>
              </a:ext>
            </a:extLst>
          </p:cNvPr>
          <p:cNvSpPr txBox="1"/>
          <p:nvPr/>
        </p:nvSpPr>
        <p:spPr>
          <a:xfrm>
            <a:off x="9709437" y="631239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ontserrat Light" panose="00000400000000000000" pitchFamily="2" charset="-52"/>
              </a:rPr>
              <a:t>Итого</a:t>
            </a:r>
            <a:r>
              <a:rPr lang="en-US" dirty="0">
                <a:latin typeface="Montserrat Light" panose="00000400000000000000" pitchFamily="2" charset="-52"/>
              </a:rPr>
              <a:t>:</a:t>
            </a:r>
            <a:endParaRPr lang="ru-RU" dirty="0">
              <a:latin typeface="Montserrat Light" panose="00000400000000000000" pitchFamily="2" charset="-5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5CD067-95AC-4785-A719-10E11A27EE4B}"/>
              </a:ext>
            </a:extLst>
          </p:cNvPr>
          <p:cNvSpPr txBox="1"/>
          <p:nvPr/>
        </p:nvSpPr>
        <p:spPr>
          <a:xfrm>
            <a:off x="709363" y="3115027"/>
            <a:ext cx="6992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Montserrat Light" panose="00000400000000000000" pitchFamily="2" charset="-52"/>
              </a:rPr>
              <a:t>[</a:t>
            </a:r>
            <a:r>
              <a:rPr lang="ru-RU" sz="1050" dirty="0">
                <a:latin typeface="Montserrat Light" panose="00000400000000000000" pitchFamily="2" charset="-52"/>
              </a:rPr>
              <a:t>фото</a:t>
            </a:r>
            <a:br>
              <a:rPr lang="ru-RU" sz="1050" dirty="0">
                <a:latin typeface="Montserrat Light" panose="00000400000000000000" pitchFamily="2" charset="-52"/>
              </a:rPr>
            </a:br>
            <a:r>
              <a:rPr lang="ru-RU" sz="1050" dirty="0">
                <a:latin typeface="Montserrat Light" panose="00000400000000000000" pitchFamily="2" charset="-52"/>
              </a:rPr>
              <a:t>товара</a:t>
            </a:r>
            <a:r>
              <a:rPr lang="en-US" sz="1050" dirty="0">
                <a:latin typeface="Montserrat Light" panose="00000400000000000000" pitchFamily="2" charset="-52"/>
              </a:rPr>
              <a:t>]</a:t>
            </a:r>
            <a:endParaRPr lang="ru-RU" sz="1050" dirty="0">
              <a:latin typeface="Montserrat Light" panose="00000400000000000000" pitchFamily="2" charset="-52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35B224-6249-48DD-8E3C-FC003F085A6C}"/>
              </a:ext>
            </a:extLst>
          </p:cNvPr>
          <p:cNvSpPr txBox="1"/>
          <p:nvPr/>
        </p:nvSpPr>
        <p:spPr>
          <a:xfrm>
            <a:off x="713732" y="5056251"/>
            <a:ext cx="6992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Montserrat Light" panose="00000400000000000000" pitchFamily="2" charset="-52"/>
              </a:rPr>
              <a:t>[</a:t>
            </a:r>
            <a:r>
              <a:rPr lang="ru-RU" sz="1050" dirty="0">
                <a:latin typeface="Montserrat Light" panose="00000400000000000000" pitchFamily="2" charset="-52"/>
              </a:rPr>
              <a:t>фото</a:t>
            </a:r>
            <a:br>
              <a:rPr lang="ru-RU" sz="1050" dirty="0">
                <a:latin typeface="Montserrat Light" panose="00000400000000000000" pitchFamily="2" charset="-52"/>
              </a:rPr>
            </a:br>
            <a:r>
              <a:rPr lang="ru-RU" sz="1050" dirty="0">
                <a:latin typeface="Montserrat Light" panose="00000400000000000000" pitchFamily="2" charset="-52"/>
              </a:rPr>
              <a:t>товара</a:t>
            </a:r>
            <a:r>
              <a:rPr lang="en-US" sz="1050" dirty="0">
                <a:latin typeface="Montserrat Light" panose="00000400000000000000" pitchFamily="2" charset="-52"/>
              </a:rPr>
              <a:t>]</a:t>
            </a:r>
            <a:endParaRPr lang="ru-RU" sz="1050" dirty="0">
              <a:latin typeface="Montserrat Light" panose="000004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99D0C3-A887-4D04-90D1-EEE37AA8E405}"/>
              </a:ext>
            </a:extLst>
          </p:cNvPr>
          <p:cNvSpPr txBox="1"/>
          <p:nvPr/>
        </p:nvSpPr>
        <p:spPr>
          <a:xfrm>
            <a:off x="4745416" y="691368"/>
            <a:ext cx="3006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[</a:t>
            </a:r>
            <a:r>
              <a:rPr lang="ru-RU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Тематическое</a:t>
            </a:r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 </a:t>
            </a:r>
            <a:r>
              <a:rPr lang="ru-RU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пространство</a:t>
            </a:r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]</a:t>
            </a:r>
            <a:endParaRPr lang="ru-RU" sz="1200" dirty="0">
              <a:latin typeface="Montserrat Light" panose="00000400000000000000" pitchFamily="2" charset="-52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9A0FE1-DE2A-49A6-829E-14839F9E2BF5}"/>
              </a:ext>
            </a:extLst>
          </p:cNvPr>
          <p:cNvSpPr txBox="1"/>
          <p:nvPr/>
        </p:nvSpPr>
        <p:spPr>
          <a:xfrm>
            <a:off x="3547731" y="693245"/>
            <a:ext cx="170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[</a:t>
            </a:r>
            <a:r>
              <a:rPr lang="ru-RU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О компании</a:t>
            </a:r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]</a:t>
            </a:r>
            <a:endParaRPr lang="ru-RU" sz="1200" dirty="0">
              <a:latin typeface="Montserrat Light" panose="00000400000000000000" pitchFamily="2" charset="-52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C528D8-65FD-4FA3-9A21-5FB94B7C8DC7}"/>
              </a:ext>
            </a:extLst>
          </p:cNvPr>
          <p:cNvSpPr txBox="1"/>
          <p:nvPr/>
        </p:nvSpPr>
        <p:spPr>
          <a:xfrm>
            <a:off x="8457873" y="694803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</a:rPr>
              <a:t>[FAQ]</a:t>
            </a:r>
            <a:endParaRPr lang="ru-RU" sz="1200" dirty="0">
              <a:latin typeface="Montserrat Light" panose="00000400000000000000" pitchFamily="2" charset="-5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5419CD-FD71-43D9-87F8-F0E045BB3A1C}"/>
              </a:ext>
            </a:extLst>
          </p:cNvPr>
          <p:cNvSpPr txBox="1"/>
          <p:nvPr/>
        </p:nvSpPr>
        <p:spPr>
          <a:xfrm>
            <a:off x="7409663" y="691694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</a:rPr>
              <a:t>[</a:t>
            </a:r>
            <a:r>
              <a:rPr lang="ru-RU" sz="1200" dirty="0">
                <a:latin typeface="Montserrat Light" panose="00000400000000000000" pitchFamily="2" charset="-52"/>
              </a:rPr>
              <a:t>Каталог</a:t>
            </a:r>
            <a:r>
              <a:rPr lang="en-US" sz="1200" dirty="0">
                <a:latin typeface="Montserrat Light" panose="00000400000000000000" pitchFamily="2" charset="-52"/>
              </a:rPr>
              <a:t>]</a:t>
            </a:r>
            <a:endParaRPr lang="ru-RU" sz="1200" dirty="0">
              <a:latin typeface="Montserrat Light" panose="000004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5400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8ECAD2-214C-439E-8A88-77295F867147}"/>
              </a:ext>
            </a:extLst>
          </p:cNvPr>
          <p:cNvSpPr txBox="1"/>
          <p:nvPr/>
        </p:nvSpPr>
        <p:spPr>
          <a:xfrm>
            <a:off x="897622" y="314587"/>
            <a:ext cx="33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Жасминовый дракон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646D579-FCFE-4EBF-93B5-B0E3FB986AC9}"/>
              </a:ext>
            </a:extLst>
          </p:cNvPr>
          <p:cNvCxnSpPr/>
          <p:nvPr/>
        </p:nvCxnSpPr>
        <p:spPr>
          <a:xfrm>
            <a:off x="0" y="103135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9DBBD9-ED34-4579-B2F5-A3C95C072FA4}"/>
              </a:ext>
            </a:extLst>
          </p:cNvPr>
          <p:cNvSpPr txBox="1"/>
          <p:nvPr/>
        </p:nvSpPr>
        <p:spPr>
          <a:xfrm>
            <a:off x="93563" y="30172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Light" panose="00000400000000000000" pitchFamily="2" charset="-52"/>
              </a:rPr>
              <a:t>[</a:t>
            </a:r>
            <a:r>
              <a:rPr lang="ru-RU" dirty="0">
                <a:latin typeface="Montserrat Light" panose="00000400000000000000" pitchFamily="2" charset="-52"/>
              </a:rPr>
              <a:t>лого</a:t>
            </a:r>
            <a:r>
              <a:rPr lang="en-US" dirty="0">
                <a:latin typeface="Montserrat Light" panose="00000400000000000000" pitchFamily="2" charset="-52"/>
              </a:rPr>
              <a:t>]</a:t>
            </a:r>
            <a:endParaRPr lang="ru-RU" dirty="0">
              <a:latin typeface="Montserrat Light" panose="00000400000000000000" pitchFamily="2" charset="-52"/>
            </a:endParaRPr>
          </a:p>
        </p:txBody>
      </p:sp>
      <p:pic>
        <p:nvPicPr>
          <p:cNvPr id="9" name="Рисунок 8" descr="Пользователь">
            <a:extLst>
              <a:ext uri="{FF2B5EF4-FFF2-40B4-BE49-F238E27FC236}">
                <a16:creationId xmlns:a16="http://schemas.microsoft.com/office/drawing/2014/main" id="{D7130259-012B-4081-862A-1471F798D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8139" y="248827"/>
            <a:ext cx="485362" cy="485362"/>
          </a:xfrm>
          <a:prstGeom prst="rect">
            <a:avLst/>
          </a:prstGeom>
        </p:spPr>
      </p:pic>
      <p:pic>
        <p:nvPicPr>
          <p:cNvPr id="10" name="Рисунок 9" descr="Корзина для покупок">
            <a:extLst>
              <a:ext uri="{FF2B5EF4-FFF2-40B4-BE49-F238E27FC236}">
                <a16:creationId xmlns:a16="http://schemas.microsoft.com/office/drawing/2014/main" id="{1C859CD7-655D-425B-94AE-283F69861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2562" y="243807"/>
            <a:ext cx="485163" cy="4851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AE2E29-A4FD-41B8-8DDC-194645C9A717}"/>
              </a:ext>
            </a:extLst>
          </p:cNvPr>
          <p:cNvSpPr txBox="1"/>
          <p:nvPr/>
        </p:nvSpPr>
        <p:spPr>
          <a:xfrm>
            <a:off x="456567" y="1208036"/>
            <a:ext cx="117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tserrat Light" panose="00000400000000000000" pitchFamily="2" charset="-52"/>
              </a:rPr>
              <a:t>FAQ</a:t>
            </a:r>
            <a:endParaRPr lang="ru-RU" sz="2400" dirty="0">
              <a:latin typeface="Montserrat Light" panose="00000400000000000000" pitchFamily="2" charset="-5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255F5E-DECD-433E-922D-BAA54C31E845}"/>
              </a:ext>
            </a:extLst>
          </p:cNvPr>
          <p:cNvSpPr txBox="1"/>
          <p:nvPr/>
        </p:nvSpPr>
        <p:spPr>
          <a:xfrm>
            <a:off x="391081" y="184637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Light" panose="00000400000000000000" pitchFamily="2" charset="-52"/>
              </a:rPr>
              <a:t>[</a:t>
            </a:r>
            <a:r>
              <a:rPr lang="ru-RU" dirty="0">
                <a:latin typeface="Montserrat Light" panose="00000400000000000000" pitchFamily="2" charset="-52"/>
              </a:rPr>
              <a:t>оплата</a:t>
            </a:r>
            <a:r>
              <a:rPr lang="en-US" dirty="0">
                <a:latin typeface="Montserrat Light" panose="00000400000000000000" pitchFamily="2" charset="-52"/>
              </a:rPr>
              <a:t>]</a:t>
            </a:r>
            <a:endParaRPr lang="ru-RU" dirty="0">
              <a:latin typeface="Montserrat Light" panose="00000400000000000000" pitchFamily="2" charset="-5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92AB22-CF0E-4CD2-B91B-FB1B55205B78}"/>
              </a:ext>
            </a:extLst>
          </p:cNvPr>
          <p:cNvSpPr txBox="1"/>
          <p:nvPr/>
        </p:nvSpPr>
        <p:spPr>
          <a:xfrm>
            <a:off x="391081" y="2484720"/>
            <a:ext cx="19223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latin typeface="Montserrat Light" panose="00000400000000000000" pitchFamily="2" charset="-52"/>
              </a:rPr>
              <a:t>Информация об оплате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A9EEE3-06DC-4E1E-B7C1-C057884732BD}"/>
              </a:ext>
            </a:extLst>
          </p:cNvPr>
          <p:cNvSpPr txBox="1"/>
          <p:nvPr/>
        </p:nvSpPr>
        <p:spPr>
          <a:xfrm>
            <a:off x="391081" y="319201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Light" panose="00000400000000000000" pitchFamily="2" charset="-52"/>
              </a:rPr>
              <a:t>[</a:t>
            </a:r>
            <a:r>
              <a:rPr lang="ru-RU" dirty="0">
                <a:latin typeface="Montserrat Light" panose="00000400000000000000" pitchFamily="2" charset="-52"/>
              </a:rPr>
              <a:t>доставка</a:t>
            </a:r>
            <a:r>
              <a:rPr lang="en-US" dirty="0">
                <a:latin typeface="Montserrat Light" panose="00000400000000000000" pitchFamily="2" charset="-52"/>
              </a:rPr>
              <a:t>]</a:t>
            </a:r>
            <a:endParaRPr lang="ru-RU" dirty="0">
              <a:latin typeface="Montserrat Light" panose="00000400000000000000" pitchFamily="2" charset="-5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A7C494-8673-47BA-BC48-FF97FA8CB1C9}"/>
              </a:ext>
            </a:extLst>
          </p:cNvPr>
          <p:cNvSpPr txBox="1"/>
          <p:nvPr/>
        </p:nvSpPr>
        <p:spPr>
          <a:xfrm>
            <a:off x="391080" y="3938081"/>
            <a:ext cx="1980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latin typeface="Montserrat Light" panose="00000400000000000000" pitchFamily="2" charset="-52"/>
              </a:rPr>
              <a:t>Информация о доставке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DA7BB-3051-4AA8-A0F5-2E0F48754137}"/>
              </a:ext>
            </a:extLst>
          </p:cNvPr>
          <p:cNvSpPr txBox="1"/>
          <p:nvPr/>
        </p:nvSpPr>
        <p:spPr>
          <a:xfrm>
            <a:off x="391080" y="4660313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Light" panose="00000400000000000000" pitchFamily="2" charset="-52"/>
              </a:rPr>
              <a:t>[</a:t>
            </a:r>
            <a:r>
              <a:rPr lang="ru-RU" dirty="0">
                <a:latin typeface="Montserrat Light" panose="00000400000000000000" pitchFamily="2" charset="-52"/>
              </a:rPr>
              <a:t>гарантия</a:t>
            </a:r>
            <a:r>
              <a:rPr lang="en-US" dirty="0">
                <a:latin typeface="Montserrat Light" panose="00000400000000000000" pitchFamily="2" charset="-52"/>
              </a:rPr>
              <a:t>]</a:t>
            </a:r>
            <a:endParaRPr lang="ru-RU" dirty="0">
              <a:latin typeface="Montserrat Light" panose="00000400000000000000" pitchFamily="2" charset="-5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5E7713-1486-44CB-9F72-176726827895}"/>
              </a:ext>
            </a:extLst>
          </p:cNvPr>
          <p:cNvSpPr txBox="1"/>
          <p:nvPr/>
        </p:nvSpPr>
        <p:spPr>
          <a:xfrm>
            <a:off x="362226" y="5350443"/>
            <a:ext cx="2000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latin typeface="Montserrat Light" panose="00000400000000000000" pitchFamily="2" charset="-52"/>
              </a:rPr>
              <a:t>Информация о гарантии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4198148-8BC8-480D-A1B9-6842F41F55E1}"/>
              </a:ext>
            </a:extLst>
          </p:cNvPr>
          <p:cNvCxnSpPr/>
          <p:nvPr/>
        </p:nvCxnSpPr>
        <p:spPr>
          <a:xfrm>
            <a:off x="0" y="301255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86FC2273-2B7C-483B-880B-28A806BFA576}"/>
              </a:ext>
            </a:extLst>
          </p:cNvPr>
          <p:cNvCxnSpPr/>
          <p:nvPr/>
        </p:nvCxnSpPr>
        <p:spPr>
          <a:xfrm>
            <a:off x="0" y="447224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1C442AC-DF62-4503-9E24-0D0BD0981A9C}"/>
              </a:ext>
            </a:extLst>
          </p:cNvPr>
          <p:cNvSpPr txBox="1"/>
          <p:nvPr/>
        </p:nvSpPr>
        <p:spPr>
          <a:xfrm>
            <a:off x="4745416" y="691368"/>
            <a:ext cx="3006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[</a:t>
            </a:r>
            <a:r>
              <a:rPr lang="ru-RU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Тематическое</a:t>
            </a:r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 </a:t>
            </a:r>
            <a:r>
              <a:rPr lang="ru-RU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пространство</a:t>
            </a:r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]</a:t>
            </a:r>
            <a:endParaRPr lang="ru-RU" sz="1200" dirty="0">
              <a:latin typeface="Montserrat Light" panose="00000400000000000000" pitchFamily="2" charset="-52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1AB006-B1B6-405F-931C-E1A5D21E7DFE}"/>
              </a:ext>
            </a:extLst>
          </p:cNvPr>
          <p:cNvSpPr txBox="1"/>
          <p:nvPr/>
        </p:nvSpPr>
        <p:spPr>
          <a:xfrm>
            <a:off x="3547731" y="693245"/>
            <a:ext cx="170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[</a:t>
            </a:r>
            <a:r>
              <a:rPr lang="ru-RU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О компании</a:t>
            </a:r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]</a:t>
            </a:r>
            <a:endParaRPr lang="ru-RU" sz="1200" dirty="0">
              <a:latin typeface="Montserrat Light" panose="00000400000000000000" pitchFamily="2" charset="-52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7A5EE9-F44D-4A3F-9080-68FF1E9A06F9}"/>
              </a:ext>
            </a:extLst>
          </p:cNvPr>
          <p:cNvSpPr txBox="1"/>
          <p:nvPr/>
        </p:nvSpPr>
        <p:spPr>
          <a:xfrm>
            <a:off x="8457873" y="694803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</a:rPr>
              <a:t>[FAQ]</a:t>
            </a:r>
            <a:endParaRPr lang="ru-RU" sz="1200" dirty="0">
              <a:latin typeface="Montserrat Light" panose="00000400000000000000" pitchFamily="2" charset="-5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7CA65B-AB81-4E6A-8C01-3E0BE686EF34}"/>
              </a:ext>
            </a:extLst>
          </p:cNvPr>
          <p:cNvSpPr txBox="1"/>
          <p:nvPr/>
        </p:nvSpPr>
        <p:spPr>
          <a:xfrm>
            <a:off x="7409663" y="691694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</a:rPr>
              <a:t>[</a:t>
            </a:r>
            <a:r>
              <a:rPr lang="ru-RU" sz="1200" dirty="0">
                <a:latin typeface="Montserrat Light" panose="00000400000000000000" pitchFamily="2" charset="-52"/>
              </a:rPr>
              <a:t>Каталог</a:t>
            </a:r>
            <a:r>
              <a:rPr lang="en-US" sz="1200" dirty="0">
                <a:latin typeface="Montserrat Light" panose="00000400000000000000" pitchFamily="2" charset="-52"/>
              </a:rPr>
              <a:t>]</a:t>
            </a:r>
            <a:endParaRPr lang="ru-RU" sz="1200" dirty="0">
              <a:latin typeface="Montserrat Light" panose="000004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5568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E1E449-7494-473E-8550-48EB965A54E1}"/>
              </a:ext>
            </a:extLst>
          </p:cNvPr>
          <p:cNvSpPr txBox="1"/>
          <p:nvPr/>
        </p:nvSpPr>
        <p:spPr>
          <a:xfrm>
            <a:off x="897622" y="314587"/>
            <a:ext cx="33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Жасминовый дракон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0D430A-F536-4FF2-AFE2-A6C0B8FEA727}"/>
              </a:ext>
            </a:extLst>
          </p:cNvPr>
          <p:cNvCxnSpPr/>
          <p:nvPr/>
        </p:nvCxnSpPr>
        <p:spPr>
          <a:xfrm>
            <a:off x="0" y="103135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5C4B35E-6791-4C6B-9AD5-B6057E9AF8A2}"/>
              </a:ext>
            </a:extLst>
          </p:cNvPr>
          <p:cNvSpPr txBox="1"/>
          <p:nvPr/>
        </p:nvSpPr>
        <p:spPr>
          <a:xfrm>
            <a:off x="93563" y="30172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Light" panose="00000400000000000000" pitchFamily="2" charset="-52"/>
              </a:rPr>
              <a:t>[</a:t>
            </a:r>
            <a:r>
              <a:rPr lang="ru-RU" dirty="0">
                <a:latin typeface="Montserrat Light" panose="00000400000000000000" pitchFamily="2" charset="-52"/>
              </a:rPr>
              <a:t>лого</a:t>
            </a:r>
            <a:r>
              <a:rPr lang="en-US" dirty="0">
                <a:latin typeface="Montserrat Light" panose="00000400000000000000" pitchFamily="2" charset="-52"/>
              </a:rPr>
              <a:t>]</a:t>
            </a:r>
            <a:endParaRPr lang="ru-RU" dirty="0">
              <a:latin typeface="Montserrat Light" panose="00000400000000000000" pitchFamily="2" charset="-5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DE4EDF-D241-43D3-9948-4D8701EF7BC4}"/>
              </a:ext>
            </a:extLst>
          </p:cNvPr>
          <p:cNvSpPr txBox="1"/>
          <p:nvPr/>
        </p:nvSpPr>
        <p:spPr>
          <a:xfrm>
            <a:off x="3523376" y="1391662"/>
            <a:ext cx="472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Montserrat Light" panose="00000400000000000000" pitchFamily="2" charset="-52"/>
              </a:rPr>
              <a:t>Тематические пространство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5030140-169E-4246-85FB-AEB9BEA19B37}"/>
              </a:ext>
            </a:extLst>
          </p:cNvPr>
          <p:cNvSpPr/>
          <p:nvPr/>
        </p:nvSpPr>
        <p:spPr>
          <a:xfrm>
            <a:off x="7158982" y="2499365"/>
            <a:ext cx="2970575" cy="221523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2838A13-5348-4670-9B00-3372F0A103B4}"/>
              </a:ext>
            </a:extLst>
          </p:cNvPr>
          <p:cNvSpPr/>
          <p:nvPr/>
        </p:nvSpPr>
        <p:spPr>
          <a:xfrm>
            <a:off x="1850149" y="2499364"/>
            <a:ext cx="2970575" cy="221523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4D020-6CD2-4444-B776-8DC0968987AA}"/>
              </a:ext>
            </a:extLst>
          </p:cNvPr>
          <p:cNvSpPr txBox="1"/>
          <p:nvPr/>
        </p:nvSpPr>
        <p:spPr>
          <a:xfrm>
            <a:off x="2785145" y="484883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Light" panose="00000400000000000000" pitchFamily="2" charset="-52"/>
              </a:rPr>
              <a:t>[</a:t>
            </a:r>
            <a:r>
              <a:rPr lang="ru-RU" dirty="0">
                <a:latin typeface="Montserrat Light" panose="00000400000000000000" pitchFamily="2" charset="-52"/>
              </a:rPr>
              <a:t>Блог</a:t>
            </a:r>
            <a:r>
              <a:rPr lang="en-US" dirty="0">
                <a:latin typeface="Montserrat Light" panose="00000400000000000000" pitchFamily="2" charset="-52"/>
              </a:rPr>
              <a:t>]</a:t>
            </a:r>
            <a:endParaRPr lang="ru-RU" dirty="0">
              <a:latin typeface="Montserrat Light" panose="00000400000000000000" pitchFamily="2" charset="-5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4BD86D-C1C3-4592-BD30-4C292716D49C}"/>
              </a:ext>
            </a:extLst>
          </p:cNvPr>
          <p:cNvSpPr txBox="1"/>
          <p:nvPr/>
        </p:nvSpPr>
        <p:spPr>
          <a:xfrm>
            <a:off x="7401353" y="4848837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Light" panose="00000400000000000000" pitchFamily="2" charset="-52"/>
              </a:rPr>
              <a:t>[</a:t>
            </a:r>
            <a:r>
              <a:rPr lang="ru-RU" dirty="0">
                <a:latin typeface="Montserrat Light" panose="00000400000000000000" pitchFamily="2" charset="-52"/>
              </a:rPr>
              <a:t>Обучающие статьи</a:t>
            </a:r>
            <a:r>
              <a:rPr lang="en-US" dirty="0">
                <a:latin typeface="Montserrat Light" panose="00000400000000000000" pitchFamily="2" charset="-52"/>
              </a:rPr>
              <a:t>]</a:t>
            </a:r>
            <a:endParaRPr lang="ru-RU" dirty="0">
              <a:latin typeface="Montserrat Light" panose="00000400000000000000" pitchFamily="2" charset="-52"/>
            </a:endParaRPr>
          </a:p>
        </p:txBody>
      </p:sp>
      <p:pic>
        <p:nvPicPr>
          <p:cNvPr id="19" name="Рисунок 18" descr="Пользователь">
            <a:extLst>
              <a:ext uri="{FF2B5EF4-FFF2-40B4-BE49-F238E27FC236}">
                <a16:creationId xmlns:a16="http://schemas.microsoft.com/office/drawing/2014/main" id="{DC0793A9-7461-4CF4-B27F-45242346E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8139" y="248827"/>
            <a:ext cx="485362" cy="485362"/>
          </a:xfrm>
          <a:prstGeom prst="rect">
            <a:avLst/>
          </a:prstGeom>
        </p:spPr>
      </p:pic>
      <p:pic>
        <p:nvPicPr>
          <p:cNvPr id="20" name="Рисунок 19" descr="Корзина для покупок">
            <a:extLst>
              <a:ext uri="{FF2B5EF4-FFF2-40B4-BE49-F238E27FC236}">
                <a16:creationId xmlns:a16="http://schemas.microsoft.com/office/drawing/2014/main" id="{E2034731-9574-474D-8FDF-A3CA83A48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2562" y="243807"/>
            <a:ext cx="485163" cy="4851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8669AB-5079-4E41-AEDC-15E2E968AA23}"/>
              </a:ext>
            </a:extLst>
          </p:cNvPr>
          <p:cNvSpPr txBox="1"/>
          <p:nvPr/>
        </p:nvSpPr>
        <p:spPr>
          <a:xfrm>
            <a:off x="4745416" y="691368"/>
            <a:ext cx="3006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[</a:t>
            </a:r>
            <a:r>
              <a:rPr lang="ru-RU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Тематическое</a:t>
            </a:r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 </a:t>
            </a:r>
            <a:r>
              <a:rPr lang="ru-RU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пространство</a:t>
            </a:r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]</a:t>
            </a:r>
            <a:endParaRPr lang="ru-RU" sz="1200" dirty="0">
              <a:latin typeface="Montserrat Light" panose="00000400000000000000" pitchFamily="2" charset="-52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425832-7A9B-47E6-AA55-5CFDF3713A9F}"/>
              </a:ext>
            </a:extLst>
          </p:cNvPr>
          <p:cNvSpPr txBox="1"/>
          <p:nvPr/>
        </p:nvSpPr>
        <p:spPr>
          <a:xfrm>
            <a:off x="3547731" y="693245"/>
            <a:ext cx="170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[</a:t>
            </a:r>
            <a:r>
              <a:rPr lang="ru-RU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О компании</a:t>
            </a:r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]</a:t>
            </a:r>
            <a:endParaRPr lang="ru-RU" sz="1200" dirty="0">
              <a:latin typeface="Montserrat Light" panose="00000400000000000000" pitchFamily="2" charset="-52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08E60B-523D-463F-AA98-2D7E630B2CAA}"/>
              </a:ext>
            </a:extLst>
          </p:cNvPr>
          <p:cNvSpPr txBox="1"/>
          <p:nvPr/>
        </p:nvSpPr>
        <p:spPr>
          <a:xfrm>
            <a:off x="8457873" y="694803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</a:rPr>
              <a:t>[FAQ]</a:t>
            </a:r>
            <a:endParaRPr lang="ru-RU" sz="1200" dirty="0">
              <a:latin typeface="Montserrat Light" panose="00000400000000000000" pitchFamily="2" charset="-5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D374E3-903C-4031-8B40-8E53A2960814}"/>
              </a:ext>
            </a:extLst>
          </p:cNvPr>
          <p:cNvSpPr txBox="1"/>
          <p:nvPr/>
        </p:nvSpPr>
        <p:spPr>
          <a:xfrm>
            <a:off x="7409663" y="691694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</a:rPr>
              <a:t>[</a:t>
            </a:r>
            <a:r>
              <a:rPr lang="ru-RU" sz="1200" dirty="0">
                <a:latin typeface="Montserrat Light" panose="00000400000000000000" pitchFamily="2" charset="-52"/>
              </a:rPr>
              <a:t>Каталог</a:t>
            </a:r>
            <a:r>
              <a:rPr lang="en-US" sz="1200" dirty="0">
                <a:latin typeface="Montserrat Light" panose="00000400000000000000" pitchFamily="2" charset="-52"/>
              </a:rPr>
              <a:t>]</a:t>
            </a:r>
            <a:endParaRPr lang="ru-RU" sz="1200" dirty="0">
              <a:latin typeface="Montserrat Light" panose="00000400000000000000" pitchFamily="2" charset="-52"/>
            </a:endParaRPr>
          </a:p>
        </p:txBody>
      </p:sp>
      <p:pic>
        <p:nvPicPr>
          <p:cNvPr id="3" name="Рисунок 2" descr="Направленный вправо указательный палец, тыльная сторона руки">
            <a:extLst>
              <a:ext uri="{FF2B5EF4-FFF2-40B4-BE49-F238E27FC236}">
                <a16:creationId xmlns:a16="http://schemas.microsoft.com/office/drawing/2014/main" id="{7040D230-2CDB-43FF-A3A3-53034FBD03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100765">
            <a:off x="4112004" y="4183229"/>
            <a:ext cx="914400" cy="914400"/>
          </a:xfrm>
          <a:prstGeom prst="rect">
            <a:avLst/>
          </a:prstGeom>
        </p:spPr>
      </p:pic>
      <p:pic>
        <p:nvPicPr>
          <p:cNvPr id="18" name="Рисунок 17" descr="Направленный вправо указательный палец, тыльная сторона руки">
            <a:extLst>
              <a:ext uri="{FF2B5EF4-FFF2-40B4-BE49-F238E27FC236}">
                <a16:creationId xmlns:a16="http://schemas.microsoft.com/office/drawing/2014/main" id="{AFA4FF44-E628-4A29-B878-CD224C557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100765">
            <a:off x="9672358" y="41832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4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75C10C-5291-4242-A895-BB867A886D88}"/>
              </a:ext>
            </a:extLst>
          </p:cNvPr>
          <p:cNvSpPr txBox="1"/>
          <p:nvPr/>
        </p:nvSpPr>
        <p:spPr>
          <a:xfrm>
            <a:off x="897622" y="314587"/>
            <a:ext cx="33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Жасминовый дракон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8E29B-9EBC-4B34-A8BF-7C8CBDE1A82C}"/>
              </a:ext>
            </a:extLst>
          </p:cNvPr>
          <p:cNvSpPr txBox="1"/>
          <p:nvPr/>
        </p:nvSpPr>
        <p:spPr>
          <a:xfrm>
            <a:off x="93563" y="30172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Light" panose="00000400000000000000" pitchFamily="2" charset="-52"/>
              </a:rPr>
              <a:t>[</a:t>
            </a:r>
            <a:r>
              <a:rPr lang="ru-RU" dirty="0">
                <a:latin typeface="Montserrat Light" panose="00000400000000000000" pitchFamily="2" charset="-52"/>
              </a:rPr>
              <a:t>лого</a:t>
            </a:r>
            <a:r>
              <a:rPr lang="en-US" dirty="0">
                <a:latin typeface="Montserrat Light" panose="00000400000000000000" pitchFamily="2" charset="-52"/>
              </a:rPr>
              <a:t>]</a:t>
            </a:r>
            <a:endParaRPr lang="ru-RU" dirty="0">
              <a:latin typeface="Montserrat Light" panose="00000400000000000000" pitchFamily="2" charset="-52"/>
            </a:endParaRPr>
          </a:p>
        </p:txBody>
      </p:sp>
      <p:pic>
        <p:nvPicPr>
          <p:cNvPr id="8" name="Рисунок 7" descr="Пользователь">
            <a:extLst>
              <a:ext uri="{FF2B5EF4-FFF2-40B4-BE49-F238E27FC236}">
                <a16:creationId xmlns:a16="http://schemas.microsoft.com/office/drawing/2014/main" id="{81F32580-6C98-49F4-8299-452604E71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8139" y="248827"/>
            <a:ext cx="485362" cy="485362"/>
          </a:xfrm>
          <a:prstGeom prst="rect">
            <a:avLst/>
          </a:prstGeom>
        </p:spPr>
      </p:pic>
      <p:pic>
        <p:nvPicPr>
          <p:cNvPr id="9" name="Рисунок 8" descr="Корзина для покупок">
            <a:extLst>
              <a:ext uri="{FF2B5EF4-FFF2-40B4-BE49-F238E27FC236}">
                <a16:creationId xmlns:a16="http://schemas.microsoft.com/office/drawing/2014/main" id="{356D87C5-09C2-4D19-9542-D40702797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2562" y="243807"/>
            <a:ext cx="485163" cy="485163"/>
          </a:xfrm>
          <a:prstGeom prst="rect">
            <a:avLst/>
          </a:prstGeom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9632D0C-F655-4011-8007-D06724E2BC30}"/>
              </a:ext>
            </a:extLst>
          </p:cNvPr>
          <p:cNvCxnSpPr/>
          <p:nvPr/>
        </p:nvCxnSpPr>
        <p:spPr>
          <a:xfrm>
            <a:off x="0" y="103135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C07229-6701-4715-AE9B-6EFD02F7B156}"/>
              </a:ext>
            </a:extLst>
          </p:cNvPr>
          <p:cNvSpPr txBox="1"/>
          <p:nvPr/>
        </p:nvSpPr>
        <p:spPr>
          <a:xfrm>
            <a:off x="4827239" y="1265536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Montserrat Light" panose="00000400000000000000" pitchFamily="2" charset="-52"/>
              </a:rPr>
              <a:t>Статьи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3406F5B-5A83-4BAC-BE24-9B97934CA048}"/>
              </a:ext>
            </a:extLst>
          </p:cNvPr>
          <p:cNvSpPr/>
          <p:nvPr/>
        </p:nvSpPr>
        <p:spPr>
          <a:xfrm>
            <a:off x="1518407" y="2132705"/>
            <a:ext cx="1954635" cy="3873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84E8D1FE-48FA-4D11-A977-A2F91D1573EF}"/>
              </a:ext>
            </a:extLst>
          </p:cNvPr>
          <p:cNvSpPr/>
          <p:nvPr/>
        </p:nvSpPr>
        <p:spPr>
          <a:xfrm>
            <a:off x="4646125" y="2132705"/>
            <a:ext cx="1954635" cy="3873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7D4C617F-4C3D-4002-86A8-FA941C082001}"/>
              </a:ext>
            </a:extLst>
          </p:cNvPr>
          <p:cNvSpPr/>
          <p:nvPr/>
        </p:nvSpPr>
        <p:spPr>
          <a:xfrm>
            <a:off x="7692727" y="2132705"/>
            <a:ext cx="1954635" cy="3873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974CC5-3198-4820-9268-8FA64983FC21}"/>
              </a:ext>
            </a:extLst>
          </p:cNvPr>
          <p:cNvSpPr txBox="1"/>
          <p:nvPr/>
        </p:nvSpPr>
        <p:spPr>
          <a:xfrm>
            <a:off x="1789441" y="2374084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Montserrat Light" panose="00000400000000000000" pitchFamily="2" charset="-52"/>
              </a:rPr>
              <a:t>Название </a:t>
            </a:r>
            <a:br>
              <a:rPr lang="ru-RU" dirty="0">
                <a:latin typeface="Montserrat Light" panose="00000400000000000000" pitchFamily="2" charset="-52"/>
              </a:rPr>
            </a:br>
            <a:r>
              <a:rPr lang="ru-RU" dirty="0">
                <a:latin typeface="Montserrat Light" panose="00000400000000000000" pitchFamily="2" charset="-52"/>
              </a:rPr>
              <a:t>статьи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9D72FC58-E3C5-4E29-B332-E0CB55B30CCB}"/>
              </a:ext>
            </a:extLst>
          </p:cNvPr>
          <p:cNvCxnSpPr/>
          <p:nvPr/>
        </p:nvCxnSpPr>
        <p:spPr>
          <a:xfrm>
            <a:off x="1820411" y="3254928"/>
            <a:ext cx="1325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026C02-0D86-4F7B-B176-01BB465E9144}"/>
              </a:ext>
            </a:extLst>
          </p:cNvPr>
          <p:cNvSpPr txBox="1"/>
          <p:nvPr/>
        </p:nvSpPr>
        <p:spPr>
          <a:xfrm>
            <a:off x="1789410" y="3746444"/>
            <a:ext cx="1356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Montserrat Light" panose="00000400000000000000" pitchFamily="2" charset="-52"/>
              </a:rPr>
              <a:t>Краткое</a:t>
            </a:r>
            <a:br>
              <a:rPr lang="ru-RU" dirty="0">
                <a:latin typeface="Montserrat Light" panose="00000400000000000000" pitchFamily="2" charset="-52"/>
              </a:rPr>
            </a:br>
            <a:r>
              <a:rPr lang="ru-RU" dirty="0">
                <a:latin typeface="Montserrat Light" panose="00000400000000000000" pitchFamily="2" charset="-52"/>
              </a:rPr>
              <a:t>описание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D406B8-A84E-45F6-8FB9-2592BC7879B0}"/>
              </a:ext>
            </a:extLst>
          </p:cNvPr>
          <p:cNvSpPr txBox="1"/>
          <p:nvPr/>
        </p:nvSpPr>
        <p:spPr>
          <a:xfrm>
            <a:off x="4961877" y="2374084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Montserrat Light" panose="00000400000000000000" pitchFamily="2" charset="-52"/>
              </a:rPr>
              <a:t>Название </a:t>
            </a:r>
            <a:br>
              <a:rPr lang="ru-RU" dirty="0">
                <a:latin typeface="Montserrat Light" panose="00000400000000000000" pitchFamily="2" charset="-52"/>
              </a:rPr>
            </a:br>
            <a:r>
              <a:rPr lang="ru-RU" dirty="0">
                <a:latin typeface="Montserrat Light" panose="00000400000000000000" pitchFamily="2" charset="-52"/>
              </a:rPr>
              <a:t>статьи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DC088027-B88F-46EF-8221-13758A893887}"/>
              </a:ext>
            </a:extLst>
          </p:cNvPr>
          <p:cNvCxnSpPr/>
          <p:nvPr/>
        </p:nvCxnSpPr>
        <p:spPr>
          <a:xfrm>
            <a:off x="4992847" y="3254928"/>
            <a:ext cx="1325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1E3B02-183D-4F41-84B3-6635EC28595E}"/>
              </a:ext>
            </a:extLst>
          </p:cNvPr>
          <p:cNvSpPr txBox="1"/>
          <p:nvPr/>
        </p:nvSpPr>
        <p:spPr>
          <a:xfrm>
            <a:off x="4961846" y="3746444"/>
            <a:ext cx="1356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Montserrat Light" panose="00000400000000000000" pitchFamily="2" charset="-52"/>
              </a:rPr>
              <a:t>Краткое</a:t>
            </a:r>
            <a:br>
              <a:rPr lang="ru-RU" dirty="0">
                <a:latin typeface="Montserrat Light" panose="00000400000000000000" pitchFamily="2" charset="-52"/>
              </a:rPr>
            </a:br>
            <a:r>
              <a:rPr lang="ru-RU" dirty="0">
                <a:latin typeface="Montserrat Light" panose="00000400000000000000" pitchFamily="2" charset="-52"/>
              </a:rPr>
              <a:t>описание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884D5-DA3A-40B6-8EEF-005917C51486}"/>
              </a:ext>
            </a:extLst>
          </p:cNvPr>
          <p:cNvSpPr txBox="1"/>
          <p:nvPr/>
        </p:nvSpPr>
        <p:spPr>
          <a:xfrm>
            <a:off x="7998692" y="2374084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Montserrat Light" panose="00000400000000000000" pitchFamily="2" charset="-52"/>
              </a:rPr>
              <a:t>Название </a:t>
            </a:r>
            <a:br>
              <a:rPr lang="ru-RU" dirty="0">
                <a:latin typeface="Montserrat Light" panose="00000400000000000000" pitchFamily="2" charset="-52"/>
              </a:rPr>
            </a:br>
            <a:r>
              <a:rPr lang="ru-RU" dirty="0">
                <a:latin typeface="Montserrat Light" panose="00000400000000000000" pitchFamily="2" charset="-52"/>
              </a:rPr>
              <a:t>статьи</a:t>
            </a: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8E3D17D-44B9-4F91-B00D-09DDF478C4BC}"/>
              </a:ext>
            </a:extLst>
          </p:cNvPr>
          <p:cNvCxnSpPr/>
          <p:nvPr/>
        </p:nvCxnSpPr>
        <p:spPr>
          <a:xfrm>
            <a:off x="8029662" y="3254928"/>
            <a:ext cx="1325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986B1A-8BB2-4B17-8D1F-F15D80EDE83F}"/>
              </a:ext>
            </a:extLst>
          </p:cNvPr>
          <p:cNvSpPr txBox="1"/>
          <p:nvPr/>
        </p:nvSpPr>
        <p:spPr>
          <a:xfrm>
            <a:off x="7998661" y="3746444"/>
            <a:ext cx="1356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Montserrat Light" panose="00000400000000000000" pitchFamily="2" charset="-52"/>
              </a:rPr>
              <a:t>Краткое</a:t>
            </a:r>
            <a:br>
              <a:rPr lang="ru-RU" dirty="0">
                <a:latin typeface="Montserrat Light" panose="00000400000000000000" pitchFamily="2" charset="-52"/>
              </a:rPr>
            </a:br>
            <a:r>
              <a:rPr lang="ru-RU" dirty="0">
                <a:latin typeface="Montserrat Light" panose="00000400000000000000" pitchFamily="2" charset="-52"/>
              </a:rPr>
              <a:t>описание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5F9FC7F-109F-425E-93CF-35CD85F9BAF1}"/>
              </a:ext>
            </a:extLst>
          </p:cNvPr>
          <p:cNvCxnSpPr/>
          <p:nvPr/>
        </p:nvCxnSpPr>
        <p:spPr>
          <a:xfrm flipH="1">
            <a:off x="9924176" y="2214694"/>
            <a:ext cx="536896" cy="57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A3AF036-8E6B-4E1F-A2ED-CAFA36912494}"/>
              </a:ext>
            </a:extLst>
          </p:cNvPr>
          <p:cNvSpPr txBox="1"/>
          <p:nvPr/>
        </p:nvSpPr>
        <p:spPr>
          <a:xfrm>
            <a:off x="10283401" y="1328528"/>
            <a:ext cx="18277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Montserrat Light" panose="00000400000000000000" pitchFamily="2" charset="-52"/>
              </a:rPr>
              <a:t>На фон к статьям</a:t>
            </a:r>
            <a:br>
              <a:rPr lang="ru-RU" sz="1400" dirty="0">
                <a:latin typeface="Montserrat Light" panose="00000400000000000000" pitchFamily="2" charset="-52"/>
              </a:rPr>
            </a:br>
            <a:r>
              <a:rPr lang="ru-RU" sz="1400" dirty="0">
                <a:latin typeface="Montserrat Light" panose="00000400000000000000" pitchFamily="2" charset="-52"/>
              </a:rPr>
              <a:t>можно добавить</a:t>
            </a:r>
            <a:br>
              <a:rPr lang="ru-RU" sz="1400" dirty="0">
                <a:latin typeface="Montserrat Light" panose="00000400000000000000" pitchFamily="2" charset="-52"/>
              </a:rPr>
            </a:br>
            <a:r>
              <a:rPr lang="ru-RU" sz="1400" dirty="0">
                <a:latin typeface="Montserrat Light" panose="00000400000000000000" pitchFamily="2" charset="-52"/>
              </a:rPr>
              <a:t>соответствующие</a:t>
            </a:r>
            <a:br>
              <a:rPr lang="ru-RU" sz="1400" dirty="0">
                <a:latin typeface="Montserrat Light" panose="00000400000000000000" pitchFamily="2" charset="-52"/>
              </a:rPr>
            </a:br>
            <a:r>
              <a:rPr lang="ru-RU" sz="1400" dirty="0">
                <a:latin typeface="Montserrat Light" panose="00000400000000000000" pitchFamily="2" charset="-52"/>
              </a:rPr>
              <a:t>обложки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CCC4D-F979-4A5E-B34E-4EF8C6FD07FE}"/>
              </a:ext>
            </a:extLst>
          </p:cNvPr>
          <p:cNvSpPr txBox="1"/>
          <p:nvPr/>
        </p:nvSpPr>
        <p:spPr>
          <a:xfrm>
            <a:off x="9727864" y="5356212"/>
            <a:ext cx="24641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Montserrat Light" panose="00000400000000000000" pitchFamily="2" charset="-52"/>
              </a:rPr>
              <a:t>Также можно сделать</a:t>
            </a:r>
            <a:br>
              <a:rPr lang="ru-RU" sz="1400" dirty="0">
                <a:latin typeface="Montserrat Light" panose="00000400000000000000" pitchFamily="2" charset="-52"/>
              </a:rPr>
            </a:br>
            <a:r>
              <a:rPr lang="ru-RU" sz="1400" dirty="0">
                <a:latin typeface="Montserrat Light" panose="00000400000000000000" pitchFamily="2" charset="-52"/>
              </a:rPr>
              <a:t>скроллинг по странице, </a:t>
            </a:r>
            <a:br>
              <a:rPr lang="ru-RU" sz="1400" dirty="0">
                <a:latin typeface="Montserrat Light" panose="00000400000000000000" pitchFamily="2" charset="-52"/>
              </a:rPr>
            </a:br>
            <a:r>
              <a:rPr lang="ru-RU" sz="1400" dirty="0">
                <a:latin typeface="Montserrat Light" panose="00000400000000000000" pitchFamily="2" charset="-52"/>
              </a:rPr>
              <a:t>или же добавить кнопку</a:t>
            </a:r>
            <a:br>
              <a:rPr lang="ru-RU" sz="1400" dirty="0">
                <a:latin typeface="Montserrat Light" panose="00000400000000000000" pitchFamily="2" charset="-52"/>
              </a:rPr>
            </a:br>
            <a:r>
              <a:rPr lang="ru-RU" sz="1400" dirty="0">
                <a:latin typeface="Montserrat Light" panose="00000400000000000000" pitchFamily="2" charset="-52"/>
              </a:rPr>
              <a:t>для просмотра каталога</a:t>
            </a:r>
          </a:p>
          <a:p>
            <a:r>
              <a:rPr lang="ru-RU" sz="1400" dirty="0">
                <a:latin typeface="Montserrat Light" panose="00000400000000000000" pitchFamily="2" charset="-52"/>
              </a:rPr>
              <a:t>статьей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A2ADE462-CB7F-4B1D-A3FD-3EF82B399A7E}"/>
              </a:ext>
            </a:extLst>
          </p:cNvPr>
          <p:cNvSpPr/>
          <p:nvPr/>
        </p:nvSpPr>
        <p:spPr>
          <a:xfrm>
            <a:off x="10023894" y="3536830"/>
            <a:ext cx="649699" cy="6383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55D62D7A-6C05-4BDC-86AF-4091C05177F0}"/>
              </a:ext>
            </a:extLst>
          </p:cNvPr>
          <p:cNvCxnSpPr/>
          <p:nvPr/>
        </p:nvCxnSpPr>
        <p:spPr>
          <a:xfrm>
            <a:off x="10136697" y="3862929"/>
            <a:ext cx="4240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>
            <a:extLst>
              <a:ext uri="{FF2B5EF4-FFF2-40B4-BE49-F238E27FC236}">
                <a16:creationId xmlns:a16="http://schemas.microsoft.com/office/drawing/2014/main" id="{03633FD0-8B62-422C-8C60-A0758F3D758F}"/>
              </a:ext>
            </a:extLst>
          </p:cNvPr>
          <p:cNvSpPr/>
          <p:nvPr/>
        </p:nvSpPr>
        <p:spPr>
          <a:xfrm>
            <a:off x="467659" y="3376974"/>
            <a:ext cx="649699" cy="6383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7ED7A2FD-7518-410D-9B23-2F340ED29BC1}"/>
              </a:ext>
            </a:extLst>
          </p:cNvPr>
          <p:cNvCxnSpPr>
            <a:cxnSpLocks/>
          </p:cNvCxnSpPr>
          <p:nvPr/>
        </p:nvCxnSpPr>
        <p:spPr>
          <a:xfrm flipH="1">
            <a:off x="542135" y="3703073"/>
            <a:ext cx="4868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E2EE8778-8162-46F0-9392-9D98726F69D8}"/>
              </a:ext>
            </a:extLst>
          </p:cNvPr>
          <p:cNvCxnSpPr/>
          <p:nvPr/>
        </p:nvCxnSpPr>
        <p:spPr>
          <a:xfrm flipV="1">
            <a:off x="10343783" y="4392775"/>
            <a:ext cx="0" cy="963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69CD4F-498C-4F67-B74E-BB0A04359074}"/>
              </a:ext>
            </a:extLst>
          </p:cNvPr>
          <p:cNvSpPr txBox="1"/>
          <p:nvPr/>
        </p:nvSpPr>
        <p:spPr>
          <a:xfrm>
            <a:off x="4745416" y="691368"/>
            <a:ext cx="3006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[</a:t>
            </a:r>
            <a:r>
              <a:rPr lang="ru-RU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Тематическое</a:t>
            </a:r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 </a:t>
            </a:r>
            <a:r>
              <a:rPr lang="ru-RU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пространство</a:t>
            </a:r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]</a:t>
            </a:r>
            <a:endParaRPr lang="ru-RU" sz="1200" dirty="0">
              <a:latin typeface="Montserrat Light" panose="00000400000000000000" pitchFamily="2" charset="-52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FED3D9-DD46-4F7E-86DD-90BDE97CC396}"/>
              </a:ext>
            </a:extLst>
          </p:cNvPr>
          <p:cNvSpPr txBox="1"/>
          <p:nvPr/>
        </p:nvSpPr>
        <p:spPr>
          <a:xfrm>
            <a:off x="3547731" y="693245"/>
            <a:ext cx="170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[</a:t>
            </a:r>
            <a:r>
              <a:rPr lang="ru-RU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О компании</a:t>
            </a:r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]</a:t>
            </a:r>
            <a:endParaRPr lang="ru-RU" sz="1200" dirty="0">
              <a:latin typeface="Montserrat Light" panose="00000400000000000000" pitchFamily="2" charset="-52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C6A566-880E-4C55-9E21-B2E69CD4D345}"/>
              </a:ext>
            </a:extLst>
          </p:cNvPr>
          <p:cNvSpPr txBox="1"/>
          <p:nvPr/>
        </p:nvSpPr>
        <p:spPr>
          <a:xfrm>
            <a:off x="8457873" y="694803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</a:rPr>
              <a:t>[FAQ]</a:t>
            </a:r>
            <a:endParaRPr lang="ru-RU" sz="1200" dirty="0">
              <a:latin typeface="Montserrat Light" panose="00000400000000000000" pitchFamily="2" charset="-5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C793BF-E9CF-4F4E-BC9A-B7E8D74B5750}"/>
              </a:ext>
            </a:extLst>
          </p:cNvPr>
          <p:cNvSpPr txBox="1"/>
          <p:nvPr/>
        </p:nvSpPr>
        <p:spPr>
          <a:xfrm>
            <a:off x="7409663" y="691694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</a:rPr>
              <a:t>[</a:t>
            </a:r>
            <a:r>
              <a:rPr lang="ru-RU" sz="1200" dirty="0">
                <a:latin typeface="Montserrat Light" panose="00000400000000000000" pitchFamily="2" charset="-52"/>
              </a:rPr>
              <a:t>Каталог</a:t>
            </a:r>
            <a:r>
              <a:rPr lang="en-US" sz="1200" dirty="0">
                <a:latin typeface="Montserrat Light" panose="00000400000000000000" pitchFamily="2" charset="-52"/>
              </a:rPr>
              <a:t>]</a:t>
            </a:r>
            <a:endParaRPr lang="ru-RU" sz="1200" dirty="0">
              <a:latin typeface="Montserrat Light" panose="000004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813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18EC4-BD47-4B19-BFB7-68DDFCC36720}"/>
              </a:ext>
            </a:extLst>
          </p:cNvPr>
          <p:cNvSpPr txBox="1"/>
          <p:nvPr/>
        </p:nvSpPr>
        <p:spPr>
          <a:xfrm>
            <a:off x="897622" y="314587"/>
            <a:ext cx="33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Жасминовый дракон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FCAB5-50A2-4A82-AC71-64FBAEF36F1B}"/>
              </a:ext>
            </a:extLst>
          </p:cNvPr>
          <p:cNvSpPr txBox="1"/>
          <p:nvPr/>
        </p:nvSpPr>
        <p:spPr>
          <a:xfrm>
            <a:off x="93563" y="30172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Light" panose="00000400000000000000" pitchFamily="2" charset="-52"/>
              </a:rPr>
              <a:t>[</a:t>
            </a:r>
            <a:r>
              <a:rPr lang="ru-RU" dirty="0">
                <a:latin typeface="Montserrat Light" panose="00000400000000000000" pitchFamily="2" charset="-52"/>
              </a:rPr>
              <a:t>лого</a:t>
            </a:r>
            <a:r>
              <a:rPr lang="en-US" dirty="0">
                <a:latin typeface="Montserrat Light" panose="00000400000000000000" pitchFamily="2" charset="-52"/>
              </a:rPr>
              <a:t>]</a:t>
            </a:r>
            <a:endParaRPr lang="ru-RU" dirty="0">
              <a:latin typeface="Montserrat Light" panose="00000400000000000000" pitchFamily="2" charset="-52"/>
            </a:endParaRPr>
          </a:p>
        </p:txBody>
      </p:sp>
      <p:pic>
        <p:nvPicPr>
          <p:cNvPr id="8" name="Рисунок 7" descr="Пользователь">
            <a:extLst>
              <a:ext uri="{FF2B5EF4-FFF2-40B4-BE49-F238E27FC236}">
                <a16:creationId xmlns:a16="http://schemas.microsoft.com/office/drawing/2014/main" id="{20D91FE3-506B-44F8-BE79-588706136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8139" y="248827"/>
            <a:ext cx="485362" cy="485362"/>
          </a:xfrm>
          <a:prstGeom prst="rect">
            <a:avLst/>
          </a:prstGeom>
        </p:spPr>
      </p:pic>
      <p:pic>
        <p:nvPicPr>
          <p:cNvPr id="9" name="Рисунок 8" descr="Корзина для покупок">
            <a:extLst>
              <a:ext uri="{FF2B5EF4-FFF2-40B4-BE49-F238E27FC236}">
                <a16:creationId xmlns:a16="http://schemas.microsoft.com/office/drawing/2014/main" id="{9C0168AD-BFC3-4933-83BB-0B3154337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2562" y="243807"/>
            <a:ext cx="485163" cy="485163"/>
          </a:xfrm>
          <a:prstGeom prst="rect">
            <a:avLst/>
          </a:prstGeom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BDB6F79-D3D0-4D58-B4D7-25AAF7B9E23D}"/>
              </a:ext>
            </a:extLst>
          </p:cNvPr>
          <p:cNvCxnSpPr/>
          <p:nvPr/>
        </p:nvCxnSpPr>
        <p:spPr>
          <a:xfrm>
            <a:off x="0" y="103135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7412C08B-8F64-4DB4-A64C-7661DD2E160B}"/>
              </a:ext>
            </a:extLst>
          </p:cNvPr>
          <p:cNvCxnSpPr/>
          <p:nvPr/>
        </p:nvCxnSpPr>
        <p:spPr>
          <a:xfrm>
            <a:off x="0" y="281415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D1AC345-2EE0-41EA-87E9-44D2F382E599}"/>
              </a:ext>
            </a:extLst>
          </p:cNvPr>
          <p:cNvSpPr txBox="1"/>
          <p:nvPr/>
        </p:nvSpPr>
        <p:spPr>
          <a:xfrm>
            <a:off x="2906665" y="1675096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ontserrat Light" panose="00000400000000000000" pitchFamily="2" charset="-52"/>
              </a:rPr>
              <a:t>Название статьи, на фоне фото, отображающее суть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FDCF87-E2BC-4C01-9DF5-3642A2B2D05C}"/>
              </a:ext>
            </a:extLst>
          </p:cNvPr>
          <p:cNvSpPr txBox="1"/>
          <p:nvPr/>
        </p:nvSpPr>
        <p:spPr>
          <a:xfrm>
            <a:off x="4175580" y="3381152"/>
            <a:ext cx="28264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ontserrat Light" panose="00000400000000000000" pitchFamily="2" charset="-52"/>
              </a:rPr>
              <a:t>текст, текст, текст, </a:t>
            </a:r>
          </a:p>
          <a:p>
            <a:r>
              <a:rPr lang="ru-RU" dirty="0">
                <a:latin typeface="Montserrat Light" panose="00000400000000000000" pitchFamily="2" charset="-52"/>
              </a:rPr>
              <a:t>текст, текст, текст,</a:t>
            </a:r>
          </a:p>
          <a:p>
            <a:r>
              <a:rPr lang="ru-RU" dirty="0">
                <a:latin typeface="Montserrat Light" panose="00000400000000000000" pitchFamily="2" charset="-52"/>
              </a:rPr>
              <a:t>текст, текст, текст,</a:t>
            </a:r>
          </a:p>
          <a:p>
            <a:r>
              <a:rPr lang="ru-RU" dirty="0">
                <a:latin typeface="Montserrat Light" panose="00000400000000000000" pitchFamily="2" charset="-52"/>
              </a:rPr>
              <a:t>текст, текст, текст,</a:t>
            </a:r>
          </a:p>
          <a:p>
            <a:r>
              <a:rPr lang="ru-RU" dirty="0">
                <a:latin typeface="Montserrat Light" panose="00000400000000000000" pitchFamily="2" charset="-52"/>
              </a:rPr>
              <a:t>текст, текст, текст,</a:t>
            </a:r>
          </a:p>
          <a:p>
            <a:r>
              <a:rPr lang="ru-RU" dirty="0">
                <a:latin typeface="Montserrat Light" panose="00000400000000000000" pitchFamily="2" charset="-52"/>
              </a:rPr>
              <a:t>текст, текст, текст</a:t>
            </a:r>
          </a:p>
          <a:p>
            <a:r>
              <a:rPr lang="ru-RU" dirty="0">
                <a:latin typeface="Montserrat Light" panose="00000400000000000000" pitchFamily="2" charset="-52"/>
              </a:rPr>
              <a:t>(в зависимости от </a:t>
            </a:r>
            <a:br>
              <a:rPr lang="ru-RU" dirty="0">
                <a:latin typeface="Montserrat Light" panose="00000400000000000000" pitchFamily="2" charset="-52"/>
              </a:rPr>
            </a:br>
            <a:r>
              <a:rPr lang="ru-RU" dirty="0">
                <a:latin typeface="Montserrat Light" panose="00000400000000000000" pitchFamily="2" charset="-52"/>
              </a:rPr>
              <a:t>тематики статьи</a:t>
            </a:r>
          </a:p>
          <a:p>
            <a:r>
              <a:rPr lang="ru-RU" dirty="0">
                <a:latin typeface="Montserrat Light" panose="00000400000000000000" pitchFamily="2" charset="-52"/>
              </a:rPr>
              <a:t>нужно добавить фото</a:t>
            </a:r>
            <a:r>
              <a:rPr lang="en-US" dirty="0">
                <a:latin typeface="Montserrat Light" panose="00000400000000000000" pitchFamily="2" charset="-52"/>
              </a:rPr>
              <a:t>/</a:t>
            </a:r>
          </a:p>
          <a:p>
            <a:r>
              <a:rPr lang="ru-RU" dirty="0">
                <a:latin typeface="Montserrat Light" panose="00000400000000000000" pitchFamily="2" charset="-52"/>
              </a:rPr>
              <a:t>видео)</a:t>
            </a:r>
          </a:p>
          <a:p>
            <a:endParaRPr lang="ru-RU" dirty="0">
              <a:latin typeface="Montserrat Light" panose="00000400000000000000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BDAFDC-79CD-4A4D-B434-DB076BDFD4D3}"/>
              </a:ext>
            </a:extLst>
          </p:cNvPr>
          <p:cNvSpPr txBox="1"/>
          <p:nvPr/>
        </p:nvSpPr>
        <p:spPr>
          <a:xfrm>
            <a:off x="4745416" y="691368"/>
            <a:ext cx="3006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[</a:t>
            </a:r>
            <a:r>
              <a:rPr lang="ru-RU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Тематическое</a:t>
            </a:r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 </a:t>
            </a:r>
            <a:r>
              <a:rPr lang="ru-RU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пространство</a:t>
            </a:r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]</a:t>
            </a:r>
            <a:endParaRPr lang="ru-RU" sz="1200" dirty="0">
              <a:latin typeface="Montserrat Light" panose="00000400000000000000" pitchFamily="2" charset="-52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0C2210-636E-4624-8CA8-0B4EE176348A}"/>
              </a:ext>
            </a:extLst>
          </p:cNvPr>
          <p:cNvSpPr txBox="1"/>
          <p:nvPr/>
        </p:nvSpPr>
        <p:spPr>
          <a:xfrm>
            <a:off x="3547731" y="693245"/>
            <a:ext cx="170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[</a:t>
            </a:r>
            <a:r>
              <a:rPr lang="ru-RU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О компании</a:t>
            </a:r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]</a:t>
            </a:r>
            <a:endParaRPr lang="ru-RU" sz="1200" dirty="0">
              <a:latin typeface="Montserrat Light" panose="00000400000000000000" pitchFamily="2" charset="-52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FB8687-B676-4538-8024-69DF97DB8B95}"/>
              </a:ext>
            </a:extLst>
          </p:cNvPr>
          <p:cNvSpPr txBox="1"/>
          <p:nvPr/>
        </p:nvSpPr>
        <p:spPr>
          <a:xfrm>
            <a:off x="8457873" y="694803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</a:rPr>
              <a:t>[FAQ]</a:t>
            </a:r>
            <a:endParaRPr lang="ru-RU" sz="1200" dirty="0">
              <a:latin typeface="Montserrat Light" panose="00000400000000000000" pitchFamily="2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99998D-9840-49F7-AC5E-E1552565E3DB}"/>
              </a:ext>
            </a:extLst>
          </p:cNvPr>
          <p:cNvSpPr txBox="1"/>
          <p:nvPr/>
        </p:nvSpPr>
        <p:spPr>
          <a:xfrm>
            <a:off x="7409663" y="691694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</a:rPr>
              <a:t>[</a:t>
            </a:r>
            <a:r>
              <a:rPr lang="ru-RU" sz="1200" dirty="0">
                <a:latin typeface="Montserrat Light" panose="00000400000000000000" pitchFamily="2" charset="-52"/>
              </a:rPr>
              <a:t>Каталог</a:t>
            </a:r>
            <a:r>
              <a:rPr lang="en-US" sz="1200" dirty="0">
                <a:latin typeface="Montserrat Light" panose="00000400000000000000" pitchFamily="2" charset="-52"/>
              </a:rPr>
              <a:t>]</a:t>
            </a:r>
            <a:endParaRPr lang="ru-RU" sz="1200" dirty="0">
              <a:latin typeface="Montserrat Light" panose="000004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6975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5F17BE-E9DB-47CA-BC79-7D556818A7DB}"/>
              </a:ext>
            </a:extLst>
          </p:cNvPr>
          <p:cNvSpPr txBox="1"/>
          <p:nvPr/>
        </p:nvSpPr>
        <p:spPr>
          <a:xfrm>
            <a:off x="897622" y="314587"/>
            <a:ext cx="33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Жасминовый дракон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3D9DF1E-BB8B-4675-A9D9-B8DAAE7390BD}"/>
              </a:ext>
            </a:extLst>
          </p:cNvPr>
          <p:cNvCxnSpPr/>
          <p:nvPr/>
        </p:nvCxnSpPr>
        <p:spPr>
          <a:xfrm>
            <a:off x="0" y="103135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1ED7DBE-576B-4420-BD3A-7501700E313C}"/>
              </a:ext>
            </a:extLst>
          </p:cNvPr>
          <p:cNvSpPr txBox="1"/>
          <p:nvPr/>
        </p:nvSpPr>
        <p:spPr>
          <a:xfrm>
            <a:off x="93563" y="30172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Light" panose="00000400000000000000" pitchFamily="2" charset="-52"/>
              </a:rPr>
              <a:t>[</a:t>
            </a:r>
            <a:r>
              <a:rPr lang="ru-RU" dirty="0">
                <a:latin typeface="Montserrat Light" panose="00000400000000000000" pitchFamily="2" charset="-52"/>
              </a:rPr>
              <a:t>лого</a:t>
            </a:r>
            <a:r>
              <a:rPr lang="en-US" dirty="0">
                <a:latin typeface="Montserrat Light" panose="00000400000000000000" pitchFamily="2" charset="-52"/>
              </a:rPr>
              <a:t>]</a:t>
            </a:r>
            <a:endParaRPr lang="ru-RU" dirty="0">
              <a:latin typeface="Montserrat Light" panose="00000400000000000000" pitchFamily="2" charset="-52"/>
            </a:endParaRPr>
          </a:p>
        </p:txBody>
      </p:sp>
      <p:pic>
        <p:nvPicPr>
          <p:cNvPr id="9" name="Рисунок 8" descr="Пользователь">
            <a:extLst>
              <a:ext uri="{FF2B5EF4-FFF2-40B4-BE49-F238E27FC236}">
                <a16:creationId xmlns:a16="http://schemas.microsoft.com/office/drawing/2014/main" id="{6ED1B185-AD0D-4229-8DAA-1F99E4431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8139" y="248827"/>
            <a:ext cx="485362" cy="485362"/>
          </a:xfrm>
          <a:prstGeom prst="rect">
            <a:avLst/>
          </a:prstGeom>
        </p:spPr>
      </p:pic>
      <p:pic>
        <p:nvPicPr>
          <p:cNvPr id="10" name="Рисунок 9" descr="Корзина для покупок">
            <a:extLst>
              <a:ext uri="{FF2B5EF4-FFF2-40B4-BE49-F238E27FC236}">
                <a16:creationId xmlns:a16="http://schemas.microsoft.com/office/drawing/2014/main" id="{B4C66149-B16B-4D47-8A34-A80B4A592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2562" y="243807"/>
            <a:ext cx="485163" cy="485163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4BF8CE2-F69B-4606-B31D-477ECDD341F6}"/>
              </a:ext>
            </a:extLst>
          </p:cNvPr>
          <p:cNvSpPr/>
          <p:nvPr/>
        </p:nvSpPr>
        <p:spPr>
          <a:xfrm>
            <a:off x="1423332" y="1409350"/>
            <a:ext cx="4672668" cy="2852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2B8873-D584-47D6-A7B9-B1CD5681160A}"/>
              </a:ext>
            </a:extLst>
          </p:cNvPr>
          <p:cNvSpPr txBox="1"/>
          <p:nvPr/>
        </p:nvSpPr>
        <p:spPr>
          <a:xfrm>
            <a:off x="1989035" y="2581603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Light" panose="00000400000000000000" pitchFamily="2" charset="-52"/>
              </a:rPr>
              <a:t>[</a:t>
            </a:r>
            <a:r>
              <a:rPr lang="ru-RU" dirty="0">
                <a:latin typeface="Montserrat Light" panose="00000400000000000000" pitchFamily="2" charset="-52"/>
              </a:rPr>
              <a:t>вставка какого-нибудь фото</a:t>
            </a:r>
            <a:r>
              <a:rPr lang="en-US" dirty="0">
                <a:latin typeface="Montserrat Light" panose="00000400000000000000" pitchFamily="2" charset="-52"/>
              </a:rPr>
              <a:t>]</a:t>
            </a:r>
            <a:endParaRPr lang="ru-RU" dirty="0">
              <a:latin typeface="Montserrat Light" panose="00000400000000000000" pitchFamily="2" charset="-5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C77BC9-8FEE-4D4A-8B3B-CA39D15E149A}"/>
              </a:ext>
            </a:extLst>
          </p:cNvPr>
          <p:cNvSpPr txBox="1"/>
          <p:nvPr/>
        </p:nvSpPr>
        <p:spPr>
          <a:xfrm>
            <a:off x="2251927" y="4669974"/>
            <a:ext cx="3151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Montserrat Light" panose="00000400000000000000" pitchFamily="2" charset="-52"/>
              </a:rPr>
              <a:t>Краткое описание, что здесь </a:t>
            </a:r>
            <a:br>
              <a:rPr lang="ru-RU" sz="1200" dirty="0">
                <a:latin typeface="Montserrat Light" panose="00000400000000000000" pitchFamily="2" charset="-52"/>
              </a:rPr>
            </a:br>
            <a:r>
              <a:rPr lang="ru-RU" sz="1200" dirty="0">
                <a:latin typeface="Montserrat Light" panose="00000400000000000000" pitchFamily="2" charset="-52"/>
              </a:rPr>
              <a:t>пользователи могу делиться</a:t>
            </a:r>
            <a:br>
              <a:rPr lang="ru-RU" sz="1200" dirty="0">
                <a:latin typeface="Montserrat Light" panose="00000400000000000000" pitchFamily="2" charset="-52"/>
              </a:rPr>
            </a:br>
            <a:r>
              <a:rPr lang="ru-RU" sz="1200" dirty="0">
                <a:latin typeface="Montserrat Light" panose="00000400000000000000" pitchFamily="2" charset="-52"/>
              </a:rPr>
              <a:t>своими историями и впечатлениями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9138B0F-1B1A-43A3-A80A-DD1C7745FB3B}"/>
              </a:ext>
            </a:extLst>
          </p:cNvPr>
          <p:cNvCxnSpPr>
            <a:cxnSpLocks/>
          </p:cNvCxnSpPr>
          <p:nvPr/>
        </p:nvCxnSpPr>
        <p:spPr>
          <a:xfrm>
            <a:off x="1423332" y="3766657"/>
            <a:ext cx="0" cy="1887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11C8EAE-3961-4734-8B58-C120AFB98C57}"/>
              </a:ext>
            </a:extLst>
          </p:cNvPr>
          <p:cNvCxnSpPr/>
          <p:nvPr/>
        </p:nvCxnSpPr>
        <p:spPr>
          <a:xfrm>
            <a:off x="6096000" y="3833769"/>
            <a:ext cx="0" cy="18204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FB6BD152-9CEA-41DF-A691-A40EFE62671C}"/>
              </a:ext>
            </a:extLst>
          </p:cNvPr>
          <p:cNvCxnSpPr/>
          <p:nvPr/>
        </p:nvCxnSpPr>
        <p:spPr>
          <a:xfrm>
            <a:off x="1423332" y="5654180"/>
            <a:ext cx="46726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692A132-143D-4717-AE4C-7F8858BD003F}"/>
              </a:ext>
            </a:extLst>
          </p:cNvPr>
          <p:cNvSpPr/>
          <p:nvPr/>
        </p:nvSpPr>
        <p:spPr>
          <a:xfrm>
            <a:off x="6895750" y="1409350"/>
            <a:ext cx="4937751" cy="42448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39632E85-B463-4201-AC1B-A158A335C0D4}"/>
              </a:ext>
            </a:extLst>
          </p:cNvPr>
          <p:cNvSpPr/>
          <p:nvPr/>
        </p:nvSpPr>
        <p:spPr>
          <a:xfrm>
            <a:off x="7113864" y="1602297"/>
            <a:ext cx="1115736" cy="9793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F9ACA8-2C04-4162-A839-F545B8460C74}"/>
              </a:ext>
            </a:extLst>
          </p:cNvPr>
          <p:cNvSpPr txBox="1"/>
          <p:nvPr/>
        </p:nvSpPr>
        <p:spPr>
          <a:xfrm>
            <a:off x="7082468" y="1881403"/>
            <a:ext cx="11785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Montserrat Light" panose="00000400000000000000" pitchFamily="2" charset="-52"/>
              </a:rPr>
              <a:t>[</a:t>
            </a:r>
            <a:r>
              <a:rPr lang="ru-RU" sz="1050" dirty="0">
                <a:latin typeface="Montserrat Light" panose="00000400000000000000" pitchFamily="2" charset="-52"/>
              </a:rPr>
              <a:t>фото</a:t>
            </a:r>
            <a:br>
              <a:rPr lang="ru-RU" sz="1050" dirty="0">
                <a:latin typeface="Montserrat Light" panose="00000400000000000000" pitchFamily="2" charset="-52"/>
              </a:rPr>
            </a:br>
            <a:r>
              <a:rPr lang="ru-RU" sz="1050" dirty="0">
                <a:latin typeface="Montserrat Light" panose="00000400000000000000" pitchFamily="2" charset="-52"/>
              </a:rPr>
              <a:t>пользователя</a:t>
            </a:r>
            <a:r>
              <a:rPr lang="en-US" sz="1050" dirty="0">
                <a:latin typeface="Montserrat Light" panose="00000400000000000000" pitchFamily="2" charset="-52"/>
              </a:rPr>
              <a:t>]</a:t>
            </a:r>
            <a:endParaRPr lang="ru-RU" sz="1050" dirty="0">
              <a:latin typeface="Montserrat Light" panose="00000400000000000000" pitchFamily="2" charset="-5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7FE2E9-08F0-4DB0-BE11-A79B943C8EF2}"/>
              </a:ext>
            </a:extLst>
          </p:cNvPr>
          <p:cNvSpPr txBox="1"/>
          <p:nvPr/>
        </p:nvSpPr>
        <p:spPr>
          <a:xfrm>
            <a:off x="7051072" y="2576007"/>
            <a:ext cx="11785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Montserrat Light" panose="00000400000000000000" pitchFamily="2" charset="-52"/>
              </a:rPr>
              <a:t>[</a:t>
            </a:r>
            <a:r>
              <a:rPr lang="ru-RU" sz="1050" dirty="0">
                <a:latin typeface="Montserrat Light" panose="00000400000000000000" pitchFamily="2" charset="-52"/>
              </a:rPr>
              <a:t>имя</a:t>
            </a:r>
            <a:br>
              <a:rPr lang="ru-RU" sz="1050" dirty="0">
                <a:latin typeface="Montserrat Light" panose="00000400000000000000" pitchFamily="2" charset="-52"/>
              </a:rPr>
            </a:br>
            <a:r>
              <a:rPr lang="ru-RU" sz="1050" dirty="0">
                <a:latin typeface="Montserrat Light" panose="00000400000000000000" pitchFamily="2" charset="-52"/>
              </a:rPr>
              <a:t>пользователя</a:t>
            </a:r>
            <a:r>
              <a:rPr lang="en-US" sz="1050" dirty="0">
                <a:latin typeface="Montserrat Light" panose="00000400000000000000" pitchFamily="2" charset="-52"/>
              </a:rPr>
              <a:t>]</a:t>
            </a:r>
            <a:endParaRPr lang="ru-RU" sz="1050" dirty="0">
              <a:latin typeface="Montserrat Light" panose="00000400000000000000" pitchFamily="2" charset="-5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B6509B-B115-4DCD-97DA-49702D81C6F4}"/>
              </a:ext>
            </a:extLst>
          </p:cNvPr>
          <p:cNvSpPr txBox="1"/>
          <p:nvPr/>
        </p:nvSpPr>
        <p:spPr>
          <a:xfrm>
            <a:off x="8395509" y="1695919"/>
            <a:ext cx="24096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Montserrat Light" panose="00000400000000000000" pitchFamily="2" charset="-52"/>
              </a:rPr>
              <a:t>[</a:t>
            </a:r>
            <a:r>
              <a:rPr lang="ru-RU" sz="1050" dirty="0">
                <a:latin typeface="Montserrat Light" panose="00000400000000000000" pitchFamily="2" charset="-52"/>
              </a:rPr>
              <a:t>Название статьи пользователя</a:t>
            </a:r>
            <a:r>
              <a:rPr lang="en-US" sz="1050" dirty="0">
                <a:latin typeface="Montserrat Light" panose="00000400000000000000" pitchFamily="2" charset="-52"/>
              </a:rPr>
              <a:t>]</a:t>
            </a:r>
            <a:endParaRPr lang="ru-RU" sz="1050" dirty="0">
              <a:latin typeface="Montserrat Light" panose="00000400000000000000" pitchFamily="2" charset="-5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E34B18-EB3F-48AB-9F18-14D41B7CF569}"/>
              </a:ext>
            </a:extLst>
          </p:cNvPr>
          <p:cNvSpPr txBox="1"/>
          <p:nvPr/>
        </p:nvSpPr>
        <p:spPr>
          <a:xfrm>
            <a:off x="8397488" y="2109446"/>
            <a:ext cx="2085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Montserrat Light" panose="00000400000000000000" pitchFamily="2" charset="-52"/>
              </a:rPr>
              <a:t>[</a:t>
            </a:r>
            <a:r>
              <a:rPr lang="ru-RU" sz="1050" dirty="0">
                <a:latin typeface="Montserrat Light" panose="00000400000000000000" pitchFamily="2" charset="-52"/>
              </a:rPr>
              <a:t>текст статьи пользователя</a:t>
            </a:r>
            <a:r>
              <a:rPr lang="en-US" sz="1050" dirty="0">
                <a:latin typeface="Montserrat Light" panose="00000400000000000000" pitchFamily="2" charset="-52"/>
              </a:rPr>
              <a:t>]</a:t>
            </a:r>
            <a:endParaRPr lang="ru-RU" sz="1050" dirty="0">
              <a:latin typeface="Montserrat Light" panose="00000400000000000000" pitchFamily="2" charset="-52"/>
            </a:endParaRP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EDB30AA-366C-4264-B1F9-DD477E5CE3AA}"/>
              </a:ext>
            </a:extLst>
          </p:cNvPr>
          <p:cNvCxnSpPr/>
          <p:nvPr/>
        </p:nvCxnSpPr>
        <p:spPr>
          <a:xfrm>
            <a:off x="6895750" y="3347207"/>
            <a:ext cx="49377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63B71F18-F3B0-4F1D-9E40-468E119471E1}"/>
              </a:ext>
            </a:extLst>
          </p:cNvPr>
          <p:cNvCxnSpPr/>
          <p:nvPr/>
        </p:nvCxnSpPr>
        <p:spPr>
          <a:xfrm flipV="1">
            <a:off x="11694253" y="5826642"/>
            <a:ext cx="0" cy="683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BA9DCF2-25B8-4DAB-930F-C67EB36BDEC4}"/>
              </a:ext>
            </a:extLst>
          </p:cNvPr>
          <p:cNvSpPr txBox="1"/>
          <p:nvPr/>
        </p:nvSpPr>
        <p:spPr>
          <a:xfrm>
            <a:off x="8441517" y="6581001"/>
            <a:ext cx="3853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Montserrat Light" panose="00000400000000000000" pitchFamily="2" charset="-52"/>
              </a:rPr>
              <a:t>Здесь можно попробовать сделать скроллинг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82F720DB-9BB2-48D4-9D2A-AA7C542CC2BE}"/>
              </a:ext>
            </a:extLst>
          </p:cNvPr>
          <p:cNvSpPr/>
          <p:nvPr/>
        </p:nvSpPr>
        <p:spPr>
          <a:xfrm>
            <a:off x="7145260" y="3648029"/>
            <a:ext cx="1115736" cy="9793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5ED7F0-A355-49ED-B480-D367A6B90427}"/>
              </a:ext>
            </a:extLst>
          </p:cNvPr>
          <p:cNvSpPr txBox="1"/>
          <p:nvPr/>
        </p:nvSpPr>
        <p:spPr>
          <a:xfrm>
            <a:off x="7113864" y="3927135"/>
            <a:ext cx="11785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Montserrat Light" panose="00000400000000000000" pitchFamily="2" charset="-52"/>
              </a:rPr>
              <a:t>[</a:t>
            </a:r>
            <a:r>
              <a:rPr lang="ru-RU" sz="1050" dirty="0">
                <a:latin typeface="Montserrat Light" panose="00000400000000000000" pitchFamily="2" charset="-52"/>
              </a:rPr>
              <a:t>фото</a:t>
            </a:r>
            <a:br>
              <a:rPr lang="ru-RU" sz="1050" dirty="0">
                <a:latin typeface="Montserrat Light" panose="00000400000000000000" pitchFamily="2" charset="-52"/>
              </a:rPr>
            </a:br>
            <a:r>
              <a:rPr lang="ru-RU" sz="1050" dirty="0">
                <a:latin typeface="Montserrat Light" panose="00000400000000000000" pitchFamily="2" charset="-52"/>
              </a:rPr>
              <a:t>пользователя</a:t>
            </a:r>
            <a:r>
              <a:rPr lang="en-US" sz="1050" dirty="0">
                <a:latin typeface="Montserrat Light" panose="00000400000000000000" pitchFamily="2" charset="-52"/>
              </a:rPr>
              <a:t>]</a:t>
            </a:r>
            <a:endParaRPr lang="ru-RU" sz="1050" dirty="0">
              <a:latin typeface="Montserrat Light" panose="00000400000000000000" pitchFamily="2" charset="-5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A12358-8D06-4BBB-9901-8363E9508970}"/>
              </a:ext>
            </a:extLst>
          </p:cNvPr>
          <p:cNvSpPr txBox="1"/>
          <p:nvPr/>
        </p:nvSpPr>
        <p:spPr>
          <a:xfrm>
            <a:off x="7082468" y="4621739"/>
            <a:ext cx="11785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Montserrat Light" panose="00000400000000000000" pitchFamily="2" charset="-52"/>
              </a:rPr>
              <a:t>[</a:t>
            </a:r>
            <a:r>
              <a:rPr lang="ru-RU" sz="1050" dirty="0">
                <a:latin typeface="Montserrat Light" panose="00000400000000000000" pitchFamily="2" charset="-52"/>
              </a:rPr>
              <a:t>имя</a:t>
            </a:r>
            <a:br>
              <a:rPr lang="ru-RU" sz="1050" dirty="0">
                <a:latin typeface="Montserrat Light" panose="00000400000000000000" pitchFamily="2" charset="-52"/>
              </a:rPr>
            </a:br>
            <a:r>
              <a:rPr lang="ru-RU" sz="1050" dirty="0">
                <a:latin typeface="Montserrat Light" panose="00000400000000000000" pitchFamily="2" charset="-52"/>
              </a:rPr>
              <a:t>пользователя</a:t>
            </a:r>
            <a:r>
              <a:rPr lang="en-US" sz="1050" dirty="0">
                <a:latin typeface="Montserrat Light" panose="00000400000000000000" pitchFamily="2" charset="-52"/>
              </a:rPr>
              <a:t>]</a:t>
            </a:r>
            <a:endParaRPr lang="ru-RU" sz="1050" dirty="0">
              <a:latin typeface="Montserrat Light" panose="00000400000000000000" pitchFamily="2" charset="-5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31B1D0-CC38-4B33-B8A4-2B17E6FFE67A}"/>
              </a:ext>
            </a:extLst>
          </p:cNvPr>
          <p:cNvSpPr txBox="1"/>
          <p:nvPr/>
        </p:nvSpPr>
        <p:spPr>
          <a:xfrm>
            <a:off x="8426905" y="3741651"/>
            <a:ext cx="24096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Montserrat Light" panose="00000400000000000000" pitchFamily="2" charset="-52"/>
              </a:rPr>
              <a:t>[</a:t>
            </a:r>
            <a:r>
              <a:rPr lang="ru-RU" sz="1050" dirty="0">
                <a:latin typeface="Montserrat Light" panose="00000400000000000000" pitchFamily="2" charset="-52"/>
              </a:rPr>
              <a:t>Название статьи пользователя</a:t>
            </a:r>
            <a:r>
              <a:rPr lang="en-US" sz="1050" dirty="0">
                <a:latin typeface="Montserrat Light" panose="00000400000000000000" pitchFamily="2" charset="-52"/>
              </a:rPr>
              <a:t>]</a:t>
            </a:r>
            <a:endParaRPr lang="ru-RU" sz="1050" dirty="0">
              <a:latin typeface="Montserrat Light" panose="00000400000000000000" pitchFamily="2" charset="-5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D516FE-19C7-477A-BBDC-59A108744B8A}"/>
              </a:ext>
            </a:extLst>
          </p:cNvPr>
          <p:cNvSpPr txBox="1"/>
          <p:nvPr/>
        </p:nvSpPr>
        <p:spPr>
          <a:xfrm>
            <a:off x="8428884" y="4155178"/>
            <a:ext cx="2085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Montserrat Light" panose="00000400000000000000" pitchFamily="2" charset="-52"/>
              </a:rPr>
              <a:t>[</a:t>
            </a:r>
            <a:r>
              <a:rPr lang="ru-RU" sz="1050" dirty="0">
                <a:latin typeface="Montserrat Light" panose="00000400000000000000" pitchFamily="2" charset="-52"/>
              </a:rPr>
              <a:t>текст статьи пользователя</a:t>
            </a:r>
            <a:r>
              <a:rPr lang="en-US" sz="1050" dirty="0">
                <a:latin typeface="Montserrat Light" panose="00000400000000000000" pitchFamily="2" charset="-52"/>
              </a:rPr>
              <a:t>]</a:t>
            </a:r>
            <a:endParaRPr lang="ru-RU" sz="1050" dirty="0">
              <a:latin typeface="Montserrat Light" panose="00000400000000000000" pitchFamily="2" charset="-5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1CB832-612E-4378-A7A7-1D14685B2FAE}"/>
              </a:ext>
            </a:extLst>
          </p:cNvPr>
          <p:cNvSpPr txBox="1"/>
          <p:nvPr/>
        </p:nvSpPr>
        <p:spPr>
          <a:xfrm>
            <a:off x="8426905" y="2496576"/>
            <a:ext cx="1505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Montserrat Light" panose="00000400000000000000" pitchFamily="2" charset="-52"/>
              </a:rPr>
              <a:t>[</a:t>
            </a:r>
            <a:r>
              <a:rPr lang="ru-RU" sz="1050" dirty="0">
                <a:latin typeface="Montserrat Light" panose="00000400000000000000" pitchFamily="2" charset="-52"/>
              </a:rPr>
              <a:t>читать полностью</a:t>
            </a:r>
            <a:r>
              <a:rPr lang="en-US" sz="1050" dirty="0">
                <a:latin typeface="Montserrat Light" panose="00000400000000000000" pitchFamily="2" charset="-52"/>
              </a:rPr>
              <a:t>]</a:t>
            </a:r>
            <a:endParaRPr lang="ru-RU" sz="1050" dirty="0">
              <a:latin typeface="Montserrat Light" panose="00000400000000000000" pitchFamily="2" charset="-5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BB0018-5097-4DCB-B8CB-C460E4D5DD64}"/>
              </a:ext>
            </a:extLst>
          </p:cNvPr>
          <p:cNvSpPr txBox="1"/>
          <p:nvPr/>
        </p:nvSpPr>
        <p:spPr>
          <a:xfrm>
            <a:off x="8434533" y="4533169"/>
            <a:ext cx="1505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Montserrat Light" panose="00000400000000000000" pitchFamily="2" charset="-52"/>
              </a:rPr>
              <a:t>[</a:t>
            </a:r>
            <a:r>
              <a:rPr lang="ru-RU" sz="1050" dirty="0">
                <a:latin typeface="Montserrat Light" panose="00000400000000000000" pitchFamily="2" charset="-52"/>
              </a:rPr>
              <a:t>читать полностью</a:t>
            </a:r>
            <a:r>
              <a:rPr lang="en-US" sz="1050" dirty="0">
                <a:latin typeface="Montserrat Light" panose="00000400000000000000" pitchFamily="2" charset="-52"/>
              </a:rPr>
              <a:t>]</a:t>
            </a:r>
            <a:endParaRPr lang="ru-RU" sz="1050" dirty="0">
              <a:latin typeface="Montserrat Light" panose="00000400000000000000" pitchFamily="2" charset="-5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7ECC77-4EF3-4B47-B624-FC360E529B69}"/>
              </a:ext>
            </a:extLst>
          </p:cNvPr>
          <p:cNvSpPr txBox="1"/>
          <p:nvPr/>
        </p:nvSpPr>
        <p:spPr>
          <a:xfrm>
            <a:off x="4745416" y="691368"/>
            <a:ext cx="3006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[</a:t>
            </a:r>
            <a:r>
              <a:rPr lang="ru-RU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Тематическое</a:t>
            </a:r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 </a:t>
            </a:r>
            <a:r>
              <a:rPr lang="ru-RU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пространство</a:t>
            </a:r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]</a:t>
            </a:r>
            <a:endParaRPr lang="ru-RU" sz="1200" dirty="0">
              <a:latin typeface="Montserrat Light" panose="00000400000000000000" pitchFamily="2" charset="-52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EF09CF-4AFD-43B1-AD78-DD006CF8E9F2}"/>
              </a:ext>
            </a:extLst>
          </p:cNvPr>
          <p:cNvSpPr txBox="1"/>
          <p:nvPr/>
        </p:nvSpPr>
        <p:spPr>
          <a:xfrm>
            <a:off x="3547731" y="693245"/>
            <a:ext cx="170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[</a:t>
            </a:r>
            <a:r>
              <a:rPr lang="ru-RU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О компании</a:t>
            </a:r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]</a:t>
            </a:r>
            <a:endParaRPr lang="ru-RU" sz="1200" dirty="0">
              <a:latin typeface="Montserrat Light" panose="00000400000000000000" pitchFamily="2" charset="-52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736D3E-F460-433B-9AF9-B6664953C343}"/>
              </a:ext>
            </a:extLst>
          </p:cNvPr>
          <p:cNvSpPr txBox="1"/>
          <p:nvPr/>
        </p:nvSpPr>
        <p:spPr>
          <a:xfrm>
            <a:off x="8457873" y="694803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</a:rPr>
              <a:t>[FAQ]</a:t>
            </a:r>
            <a:endParaRPr lang="ru-RU" sz="1200" dirty="0">
              <a:latin typeface="Montserrat Light" panose="00000400000000000000" pitchFamily="2" charset="-5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3C5AA7-14B9-485C-9D6B-827C1B58FD25}"/>
              </a:ext>
            </a:extLst>
          </p:cNvPr>
          <p:cNvSpPr txBox="1"/>
          <p:nvPr/>
        </p:nvSpPr>
        <p:spPr>
          <a:xfrm>
            <a:off x="7409663" y="691694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</a:rPr>
              <a:t>[</a:t>
            </a:r>
            <a:r>
              <a:rPr lang="ru-RU" sz="1200" dirty="0">
                <a:latin typeface="Montserrat Light" panose="00000400000000000000" pitchFamily="2" charset="-52"/>
              </a:rPr>
              <a:t>Каталог</a:t>
            </a:r>
            <a:r>
              <a:rPr lang="en-US" sz="1200" dirty="0">
                <a:latin typeface="Montserrat Light" panose="00000400000000000000" pitchFamily="2" charset="-52"/>
              </a:rPr>
              <a:t>]</a:t>
            </a:r>
            <a:endParaRPr lang="ru-RU" sz="1200" dirty="0">
              <a:latin typeface="Montserrat Light" panose="000004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1290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AA84E2-0C64-4BD1-84F1-90DEB89F624F}"/>
              </a:ext>
            </a:extLst>
          </p:cNvPr>
          <p:cNvSpPr txBox="1"/>
          <p:nvPr/>
        </p:nvSpPr>
        <p:spPr>
          <a:xfrm>
            <a:off x="897622" y="314587"/>
            <a:ext cx="33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Жасминовый дракон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F9666-FAD0-4BCC-A74B-0A0AAEC8ABC5}"/>
              </a:ext>
            </a:extLst>
          </p:cNvPr>
          <p:cNvSpPr txBox="1"/>
          <p:nvPr/>
        </p:nvSpPr>
        <p:spPr>
          <a:xfrm>
            <a:off x="93563" y="30172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Light" panose="00000400000000000000" pitchFamily="2" charset="-52"/>
              </a:rPr>
              <a:t>[</a:t>
            </a:r>
            <a:r>
              <a:rPr lang="ru-RU" dirty="0">
                <a:latin typeface="Montserrat Light" panose="00000400000000000000" pitchFamily="2" charset="-52"/>
              </a:rPr>
              <a:t>лого</a:t>
            </a:r>
            <a:r>
              <a:rPr lang="en-US" dirty="0">
                <a:latin typeface="Montserrat Light" panose="00000400000000000000" pitchFamily="2" charset="-52"/>
              </a:rPr>
              <a:t>]</a:t>
            </a:r>
            <a:endParaRPr lang="ru-RU" dirty="0">
              <a:latin typeface="Montserrat Light" panose="00000400000000000000" pitchFamily="2" charset="-52"/>
            </a:endParaRPr>
          </a:p>
        </p:txBody>
      </p:sp>
      <p:pic>
        <p:nvPicPr>
          <p:cNvPr id="8" name="Рисунок 7" descr="Пользователь">
            <a:extLst>
              <a:ext uri="{FF2B5EF4-FFF2-40B4-BE49-F238E27FC236}">
                <a16:creationId xmlns:a16="http://schemas.microsoft.com/office/drawing/2014/main" id="{4495C8B1-06A2-4D1E-BB12-4800186FC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8139" y="248827"/>
            <a:ext cx="485362" cy="485362"/>
          </a:xfrm>
          <a:prstGeom prst="rect">
            <a:avLst/>
          </a:prstGeom>
        </p:spPr>
      </p:pic>
      <p:pic>
        <p:nvPicPr>
          <p:cNvPr id="9" name="Рисунок 8" descr="Корзина для покупок">
            <a:extLst>
              <a:ext uri="{FF2B5EF4-FFF2-40B4-BE49-F238E27FC236}">
                <a16:creationId xmlns:a16="http://schemas.microsoft.com/office/drawing/2014/main" id="{88DD2EED-4260-4622-BE77-09C4B0360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2562" y="243807"/>
            <a:ext cx="485163" cy="485163"/>
          </a:xfrm>
          <a:prstGeom prst="rect">
            <a:avLst/>
          </a:prstGeom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66300A19-31BF-475D-8F0F-F55133E71853}"/>
              </a:ext>
            </a:extLst>
          </p:cNvPr>
          <p:cNvCxnSpPr/>
          <p:nvPr/>
        </p:nvCxnSpPr>
        <p:spPr>
          <a:xfrm>
            <a:off x="0" y="103135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C4F9183-BB79-40B0-8906-E80A92083DF4}"/>
              </a:ext>
            </a:extLst>
          </p:cNvPr>
          <p:cNvSpPr/>
          <p:nvPr/>
        </p:nvSpPr>
        <p:spPr>
          <a:xfrm>
            <a:off x="362013" y="1325462"/>
            <a:ext cx="1944960" cy="2667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8F0FA5C0-57BA-450A-85AB-B82E89E01896}"/>
              </a:ext>
            </a:extLst>
          </p:cNvPr>
          <p:cNvSpPr/>
          <p:nvPr/>
        </p:nvSpPr>
        <p:spPr>
          <a:xfrm>
            <a:off x="824440" y="1563464"/>
            <a:ext cx="1020105" cy="9568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BC6A9C-E57E-472D-9EBB-0D2A438E2979}"/>
              </a:ext>
            </a:extLst>
          </p:cNvPr>
          <p:cNvSpPr txBox="1"/>
          <p:nvPr/>
        </p:nvSpPr>
        <p:spPr>
          <a:xfrm>
            <a:off x="867027" y="1796762"/>
            <a:ext cx="908721" cy="597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Light" panose="00000400000000000000" pitchFamily="2" charset="-52"/>
              </a:rPr>
              <a:t>[</a:t>
            </a:r>
            <a:r>
              <a:rPr lang="ru-RU" sz="1050" dirty="0">
                <a:latin typeface="Montserrat Light" panose="00000400000000000000" pitchFamily="2" charset="-52"/>
              </a:rPr>
              <a:t>фото</a:t>
            </a:r>
            <a:br>
              <a:rPr lang="ru-RU" sz="1050" dirty="0">
                <a:latin typeface="Montserrat Light" panose="00000400000000000000" pitchFamily="2" charset="-52"/>
              </a:rPr>
            </a:br>
            <a:r>
              <a:rPr lang="ru-RU" sz="1050" dirty="0">
                <a:latin typeface="Montserrat Light" panose="00000400000000000000" pitchFamily="2" charset="-52"/>
              </a:rPr>
              <a:t>пользователя</a:t>
            </a:r>
            <a:r>
              <a:rPr lang="en-US" sz="1050" dirty="0">
                <a:latin typeface="Montserrat Light" panose="00000400000000000000" pitchFamily="2" charset="-52"/>
              </a:rPr>
              <a:t>]</a:t>
            </a:r>
            <a:endParaRPr lang="ru-RU" sz="1050" dirty="0">
              <a:latin typeface="Montserrat Light" panose="00000400000000000000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319506-CA3A-48EC-866F-58FAD08C9FC1}"/>
              </a:ext>
            </a:extLst>
          </p:cNvPr>
          <p:cNvSpPr txBox="1"/>
          <p:nvPr/>
        </p:nvSpPr>
        <p:spPr>
          <a:xfrm>
            <a:off x="2737494" y="1378798"/>
            <a:ext cx="40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ontserrat Light" panose="00000400000000000000" pitchFamily="2" charset="-52"/>
              </a:rPr>
              <a:t>[</a:t>
            </a:r>
            <a:r>
              <a:rPr lang="ru-RU" dirty="0">
                <a:latin typeface="Montserrat Light" panose="00000400000000000000" pitchFamily="2" charset="-52"/>
              </a:rPr>
              <a:t>Название статьи пользователя</a:t>
            </a:r>
            <a:r>
              <a:rPr lang="en-US" dirty="0">
                <a:latin typeface="Montserrat Light" panose="00000400000000000000" pitchFamily="2" charset="-52"/>
              </a:rPr>
              <a:t>]</a:t>
            </a:r>
            <a:endParaRPr lang="ru-RU" dirty="0">
              <a:latin typeface="Montserrat Light" panose="00000400000000000000" pitchFamily="2" charset="-5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E56947-5518-4971-927B-1820F1C80183}"/>
              </a:ext>
            </a:extLst>
          </p:cNvPr>
          <p:cNvSpPr txBox="1"/>
          <p:nvPr/>
        </p:nvSpPr>
        <p:spPr>
          <a:xfrm>
            <a:off x="2737494" y="1968611"/>
            <a:ext cx="2085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Montserrat Light" panose="00000400000000000000" pitchFamily="2" charset="-52"/>
              </a:rPr>
              <a:t>[</a:t>
            </a:r>
            <a:r>
              <a:rPr lang="ru-RU" sz="1050" dirty="0">
                <a:latin typeface="Montserrat Light" panose="00000400000000000000" pitchFamily="2" charset="-52"/>
              </a:rPr>
              <a:t>текст статьи пользователя</a:t>
            </a:r>
            <a:r>
              <a:rPr lang="en-US" sz="1050" dirty="0">
                <a:latin typeface="Montserrat Light" panose="00000400000000000000" pitchFamily="2" charset="-52"/>
              </a:rPr>
              <a:t>]</a:t>
            </a:r>
            <a:endParaRPr lang="ru-RU" sz="1050" dirty="0">
              <a:latin typeface="Montserrat Light" panose="00000400000000000000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2F1BC4-E9A0-4AEB-8290-2704459585FC}"/>
              </a:ext>
            </a:extLst>
          </p:cNvPr>
          <p:cNvSpPr txBox="1"/>
          <p:nvPr/>
        </p:nvSpPr>
        <p:spPr>
          <a:xfrm>
            <a:off x="362013" y="4450808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ontserrat Light" panose="00000400000000000000" pitchFamily="2" charset="-52"/>
              </a:rPr>
              <a:t>Добавить комментарий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DA9C93E-6DE9-41BB-9472-A910D87F82BF}"/>
              </a:ext>
            </a:extLst>
          </p:cNvPr>
          <p:cNvSpPr/>
          <p:nvPr/>
        </p:nvSpPr>
        <p:spPr>
          <a:xfrm>
            <a:off x="453006" y="5083728"/>
            <a:ext cx="10594719" cy="1459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B0208F-370C-45C7-8505-108E85DFD5B3}"/>
              </a:ext>
            </a:extLst>
          </p:cNvPr>
          <p:cNvSpPr txBox="1"/>
          <p:nvPr/>
        </p:nvSpPr>
        <p:spPr>
          <a:xfrm>
            <a:off x="4745416" y="691368"/>
            <a:ext cx="3006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[</a:t>
            </a:r>
            <a:r>
              <a:rPr lang="ru-RU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Тематическое</a:t>
            </a:r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 </a:t>
            </a:r>
            <a:r>
              <a:rPr lang="ru-RU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пространство</a:t>
            </a:r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]</a:t>
            </a:r>
            <a:endParaRPr lang="ru-RU" sz="1200" dirty="0">
              <a:latin typeface="Montserrat Light" panose="00000400000000000000" pitchFamily="2" charset="-52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F0AA6C-9199-4865-A37B-73482A2DF66D}"/>
              </a:ext>
            </a:extLst>
          </p:cNvPr>
          <p:cNvSpPr txBox="1"/>
          <p:nvPr/>
        </p:nvSpPr>
        <p:spPr>
          <a:xfrm>
            <a:off x="3547731" y="693245"/>
            <a:ext cx="170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[</a:t>
            </a:r>
            <a:r>
              <a:rPr lang="ru-RU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О компании</a:t>
            </a:r>
            <a:r>
              <a:rPr lang="en-US" sz="1200" dirty="0"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]</a:t>
            </a:r>
            <a:endParaRPr lang="ru-RU" sz="1200" dirty="0">
              <a:latin typeface="Montserrat Light" panose="00000400000000000000" pitchFamily="2" charset="-52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3B079F-63B0-4BC7-BC20-A8B8EC1757CE}"/>
              </a:ext>
            </a:extLst>
          </p:cNvPr>
          <p:cNvSpPr txBox="1"/>
          <p:nvPr/>
        </p:nvSpPr>
        <p:spPr>
          <a:xfrm>
            <a:off x="8457873" y="694803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</a:rPr>
              <a:t>[FAQ]</a:t>
            </a:r>
            <a:endParaRPr lang="ru-RU" sz="1200" dirty="0">
              <a:latin typeface="Montserrat Light" panose="00000400000000000000" pitchFamily="2" charset="-5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8331AC-CB6D-479A-98BC-2FA8D7BD219F}"/>
              </a:ext>
            </a:extLst>
          </p:cNvPr>
          <p:cNvSpPr txBox="1"/>
          <p:nvPr/>
        </p:nvSpPr>
        <p:spPr>
          <a:xfrm>
            <a:off x="7409663" y="691694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Light" panose="00000400000000000000" pitchFamily="2" charset="-52"/>
              </a:rPr>
              <a:t>[</a:t>
            </a:r>
            <a:r>
              <a:rPr lang="ru-RU" sz="1200" dirty="0">
                <a:latin typeface="Montserrat Light" panose="00000400000000000000" pitchFamily="2" charset="-52"/>
              </a:rPr>
              <a:t>Каталог</a:t>
            </a:r>
            <a:r>
              <a:rPr lang="en-US" sz="1200" dirty="0">
                <a:latin typeface="Montserrat Light" panose="00000400000000000000" pitchFamily="2" charset="-52"/>
              </a:rPr>
              <a:t>]</a:t>
            </a:r>
            <a:endParaRPr lang="ru-RU" sz="1200" dirty="0">
              <a:latin typeface="Montserrat Light" panose="000004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555215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566</Words>
  <Application>Microsoft Office PowerPoint</Application>
  <PresentationFormat>Широкоэкранный</PresentationFormat>
  <Paragraphs>141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Валерия Лавренова</dc:creator>
  <cp:lastModifiedBy>Валерия Лавренова</cp:lastModifiedBy>
  <cp:revision>6</cp:revision>
  <dcterms:created xsi:type="dcterms:W3CDTF">2022-12-11T13:22:55Z</dcterms:created>
  <dcterms:modified xsi:type="dcterms:W3CDTF">2022-12-18T15:57:06Z</dcterms:modified>
</cp:coreProperties>
</file>