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73" r:id="rId6"/>
    <p:sldId id="274" r:id="rId7"/>
    <p:sldId id="275" r:id="rId8"/>
  </p:sldIdLst>
  <p:sldSz cx="12192000" cy="6858000"/>
  <p:notesSz cx="6858000" cy="9144000"/>
  <p:embeddedFontLst>
    <p:embeddedFont>
      <p:font typeface="Barlow Condensed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 Black" panose="00000A00000000000000" pitchFamily="2" charset="-52"/>
      <p:bold r:id="rId18"/>
      <p:boldItalic r:id="rId19"/>
    </p:embeddedFont>
    <p:embeddedFont>
      <p:font typeface="Montserrat ExtraLight" panose="00000300000000000000" pitchFamily="2" charset="-52"/>
      <p:regular r:id="rId20"/>
      <p:italic r:id="rId21"/>
    </p:embeddedFont>
    <p:embeddedFont>
      <p:font typeface="Montserrat Light" panose="00000400000000000000" pitchFamily="2" charset="-52"/>
      <p:regular r:id="rId22"/>
      <p:italic r:id="rId23"/>
    </p:embeddedFont>
    <p:embeddedFont>
      <p:font typeface="Oswald Medium" panose="020B0604020202020204" charset="-52"/>
      <p:regular r:id="rId24"/>
      <p:bold r:id="rId25"/>
    </p:embeddedFont>
    <p:embeddedFont>
      <p:font typeface="Questrial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2E4"/>
    <a:srgbClr val="194B46"/>
    <a:srgbClr val="8BA5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78AF20-6D36-4B28-BEE4-05DAB5416F2D}">
  <a:tblStyle styleId="{1478AF20-6D36-4B28-BEE4-05DAB5416F2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B53AF54-EBAF-4F96-96F0-31A38455A93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E7"/>
          </a:solidFill>
        </a:fill>
      </a:tcStyle>
    </a:wholeTbl>
    <a:band1H>
      <a:tcTxStyle/>
      <a:tcStyle>
        <a:tcBdr/>
        <a:fill>
          <a:solidFill>
            <a:srgbClr val="CFDE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E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4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алерия Лавренова" userId="1639fefcaab45ba4" providerId="LiveId" clId="{C611E274-4D48-42B0-93B9-DFA312A21FF3}"/>
    <pc:docChg chg="undo custSel delSld modSld sldOrd">
      <pc:chgData name="Валерия Лавренова" userId="1639fefcaab45ba4" providerId="LiveId" clId="{C611E274-4D48-42B0-93B9-DFA312A21FF3}" dt="2022-11-04T10:53:38.551" v="489" actId="1076"/>
      <pc:docMkLst>
        <pc:docMk/>
      </pc:docMkLst>
      <pc:sldChg chg="addSp delSp modSp mod">
        <pc:chgData name="Валерия Лавренова" userId="1639fefcaab45ba4" providerId="LiveId" clId="{C611E274-4D48-42B0-93B9-DFA312A21FF3}" dt="2022-11-04T10:07:22.827" v="53" actId="207"/>
        <pc:sldMkLst>
          <pc:docMk/>
          <pc:sldMk cId="0" sldId="257"/>
        </pc:sldMkLst>
        <pc:spChg chg="add mod">
          <ac:chgData name="Валерия Лавренова" userId="1639fefcaab45ba4" providerId="LiveId" clId="{C611E274-4D48-42B0-93B9-DFA312A21FF3}" dt="2022-11-03T18:21:33.733" v="2" actId="208"/>
          <ac:spMkLst>
            <pc:docMk/>
            <pc:sldMk cId="0" sldId="257"/>
            <ac:spMk id="2" creationId="{E30F9FB2-4569-49FB-B03C-FC2DFC2D0883}"/>
          </ac:spMkLst>
        </pc:spChg>
        <pc:spChg chg="add mod">
          <ac:chgData name="Валерия Лавренова" userId="1639fefcaab45ba4" providerId="LiveId" clId="{C611E274-4D48-42B0-93B9-DFA312A21FF3}" dt="2022-11-04T10:07:22.827" v="53" actId="207"/>
          <ac:spMkLst>
            <pc:docMk/>
            <pc:sldMk cId="0" sldId="257"/>
            <ac:spMk id="3" creationId="{CAAE87F4-1A28-47AD-AC04-7AC1A52B2EE7}"/>
          </ac:spMkLst>
        </pc:spChg>
        <pc:spChg chg="del">
          <ac:chgData name="Валерия Лавренова" userId="1639fefcaab45ba4" providerId="LiveId" clId="{C611E274-4D48-42B0-93B9-DFA312A21FF3}" dt="2022-11-04T09:59:54.616" v="7" actId="478"/>
          <ac:spMkLst>
            <pc:docMk/>
            <pc:sldMk cId="0" sldId="257"/>
            <ac:spMk id="166" creationId="{00000000-0000-0000-0000-000000000000}"/>
          </ac:spMkLst>
        </pc:spChg>
        <pc:graphicFrameChg chg="del">
          <ac:chgData name="Валерия Лавренова" userId="1639fefcaab45ba4" providerId="LiveId" clId="{C611E274-4D48-42B0-93B9-DFA312A21FF3}" dt="2022-11-04T09:59:56.977" v="8" actId="478"/>
          <ac:graphicFrameMkLst>
            <pc:docMk/>
            <pc:sldMk cId="0" sldId="257"/>
            <ac:graphicFrameMk id="165" creationId="{00000000-0000-0000-0000-000000000000}"/>
          </ac:graphicFrameMkLst>
        </pc:graphicFrameChg>
      </pc:sldChg>
      <pc:sldChg chg="addSp modSp mod">
        <pc:chgData name="Валерия Лавренова" userId="1639fefcaab45ba4" providerId="LiveId" clId="{C611E274-4D48-42B0-93B9-DFA312A21FF3}" dt="2022-11-04T10:43:46.649" v="339" actId="14100"/>
        <pc:sldMkLst>
          <pc:docMk/>
          <pc:sldMk cId="0" sldId="258"/>
        </pc:sldMkLst>
        <pc:spChg chg="add mod">
          <ac:chgData name="Валерия Лавренова" userId="1639fefcaab45ba4" providerId="LiveId" clId="{C611E274-4D48-42B0-93B9-DFA312A21FF3}" dt="2022-11-04T10:43:40.591" v="337" actId="1076"/>
          <ac:spMkLst>
            <pc:docMk/>
            <pc:sldMk cId="0" sldId="258"/>
            <ac:spMk id="2" creationId="{A759E14F-8D98-431A-8590-EC45A96DAF6A}"/>
          </ac:spMkLst>
        </pc:spChg>
        <pc:spChg chg="mod">
          <ac:chgData name="Валерия Лавренова" userId="1639fefcaab45ba4" providerId="LiveId" clId="{C611E274-4D48-42B0-93B9-DFA312A21FF3}" dt="2022-11-04T10:43:46.649" v="339" actId="14100"/>
          <ac:spMkLst>
            <pc:docMk/>
            <pc:sldMk cId="0" sldId="258"/>
            <ac:spMk id="171" creationId="{00000000-0000-0000-0000-000000000000}"/>
          </ac:spMkLst>
        </pc:spChg>
        <pc:spChg chg="mod">
          <ac:chgData name="Валерия Лавренова" userId="1639fefcaab45ba4" providerId="LiveId" clId="{C611E274-4D48-42B0-93B9-DFA312A21FF3}" dt="2022-11-04T10:01:34.101" v="43" actId="2711"/>
          <ac:spMkLst>
            <pc:docMk/>
            <pc:sldMk cId="0" sldId="258"/>
            <ac:spMk id="172" creationId="{00000000-0000-0000-0000-000000000000}"/>
          </ac:spMkLst>
        </pc:spChg>
        <pc:cxnChg chg="add mod">
          <ac:chgData name="Валерия Лавренова" userId="1639fefcaab45ba4" providerId="LiveId" clId="{C611E274-4D48-42B0-93B9-DFA312A21FF3}" dt="2022-11-04T10:10:16.263" v="75" actId="208"/>
          <ac:cxnSpMkLst>
            <pc:docMk/>
            <pc:sldMk cId="0" sldId="258"/>
            <ac:cxnSpMk id="5" creationId="{8BB95601-50CD-4E39-9A56-A878C28C3FFA}"/>
          </ac:cxnSpMkLst>
        </pc:cxnChg>
      </pc:sldChg>
      <pc:sldChg chg="addSp delSp modSp mod ord">
        <pc:chgData name="Валерия Лавренова" userId="1639fefcaab45ba4" providerId="LiveId" clId="{C611E274-4D48-42B0-93B9-DFA312A21FF3}" dt="2022-11-04T10:42:29.199" v="335" actId="1036"/>
        <pc:sldMkLst>
          <pc:docMk/>
          <pc:sldMk cId="0" sldId="259"/>
        </pc:sldMkLst>
        <pc:spChg chg="add del mod">
          <ac:chgData name="Валерия Лавренова" userId="1639fefcaab45ba4" providerId="LiveId" clId="{C611E274-4D48-42B0-93B9-DFA312A21FF3}" dt="2022-11-04T10:38:30.285" v="129" actId="478"/>
          <ac:spMkLst>
            <pc:docMk/>
            <pc:sldMk cId="0" sldId="259"/>
            <ac:spMk id="3" creationId="{06B92EE0-6E4C-43CB-9D49-790F834856A4}"/>
          </ac:spMkLst>
        </pc:spChg>
        <pc:spChg chg="add del mod">
          <ac:chgData name="Валерия Лавренова" userId="1639fefcaab45ba4" providerId="LiveId" clId="{C611E274-4D48-42B0-93B9-DFA312A21FF3}" dt="2022-11-04T10:38:29.621" v="128" actId="478"/>
          <ac:spMkLst>
            <pc:docMk/>
            <pc:sldMk cId="0" sldId="259"/>
            <ac:spMk id="5" creationId="{85356119-5BAF-4E2A-AE27-BDD355FAE87C}"/>
          </ac:spMkLst>
        </pc:spChg>
        <pc:spChg chg="add del mod">
          <ac:chgData name="Валерия Лавренова" userId="1639fefcaab45ba4" providerId="LiveId" clId="{C611E274-4D48-42B0-93B9-DFA312A21FF3}" dt="2022-11-04T10:38:34.522" v="131" actId="478"/>
          <ac:spMkLst>
            <pc:docMk/>
            <pc:sldMk cId="0" sldId="259"/>
            <ac:spMk id="7" creationId="{B30EE6BC-4ECA-438E-B3CC-08D24BC8050E}"/>
          </ac:spMkLst>
        </pc:spChg>
        <pc:spChg chg="add del mod">
          <ac:chgData name="Валерия Лавренова" userId="1639fefcaab45ba4" providerId="LiveId" clId="{C611E274-4D48-42B0-93B9-DFA312A21FF3}" dt="2022-11-04T10:38:36.321" v="133" actId="478"/>
          <ac:spMkLst>
            <pc:docMk/>
            <pc:sldMk cId="0" sldId="259"/>
            <ac:spMk id="9" creationId="{91601309-1CEB-4186-B8E0-7D2868225BE7}"/>
          </ac:spMkLst>
        </pc:spChg>
        <pc:spChg chg="add mod">
          <ac:chgData name="Валерия Лавренова" userId="1639fefcaab45ba4" providerId="LiveId" clId="{C611E274-4D48-42B0-93B9-DFA312A21FF3}" dt="2022-11-04T10:42:29.199" v="335" actId="1036"/>
          <ac:spMkLst>
            <pc:docMk/>
            <pc:sldMk cId="0" sldId="259"/>
            <ac:spMk id="10" creationId="{08368BE5-17BC-444A-A8B4-6C05D2F57E89}"/>
          </ac:spMkLst>
        </pc:spChg>
        <pc:spChg chg="add">
          <ac:chgData name="Валерия Лавренова" userId="1639fefcaab45ba4" providerId="LiveId" clId="{C611E274-4D48-42B0-93B9-DFA312A21FF3}" dt="2022-11-03T18:21:36.747" v="3"/>
          <ac:spMkLst>
            <pc:docMk/>
            <pc:sldMk cId="0" sldId="259"/>
            <ac:spMk id="16" creationId="{54322DF7-CB44-4A3F-83A4-406B43E0B740}"/>
          </ac:spMkLst>
        </pc:spChg>
        <pc:spChg chg="del">
          <ac:chgData name="Валерия Лавренова" userId="1639fefcaab45ba4" providerId="LiveId" clId="{C611E274-4D48-42B0-93B9-DFA312A21FF3}" dt="2022-11-04T10:38:35.703" v="132" actId="478"/>
          <ac:spMkLst>
            <pc:docMk/>
            <pc:sldMk cId="0" sldId="259"/>
            <ac:spMk id="177" creationId="{00000000-0000-0000-0000-000000000000}"/>
          </ac:spMkLst>
        </pc:spChg>
        <pc:spChg chg="del">
          <ac:chgData name="Валерия Лавренова" userId="1639fefcaab45ba4" providerId="LiveId" clId="{C611E274-4D48-42B0-93B9-DFA312A21FF3}" dt="2022-11-04T10:38:32.051" v="130" actId="478"/>
          <ac:spMkLst>
            <pc:docMk/>
            <pc:sldMk cId="0" sldId="259"/>
            <ac:spMk id="178" creationId="{00000000-0000-0000-0000-000000000000}"/>
          </ac:spMkLst>
        </pc:spChg>
        <pc:spChg chg="del">
          <ac:chgData name="Валерия Лавренова" userId="1639fefcaab45ba4" providerId="LiveId" clId="{C611E274-4D48-42B0-93B9-DFA312A21FF3}" dt="2022-11-04T10:38:27.072" v="126" actId="478"/>
          <ac:spMkLst>
            <pc:docMk/>
            <pc:sldMk cId="0" sldId="259"/>
            <ac:spMk id="179" creationId="{00000000-0000-0000-0000-000000000000}"/>
          </ac:spMkLst>
        </pc:spChg>
        <pc:spChg chg="del">
          <ac:chgData name="Валерия Лавренова" userId="1639fefcaab45ba4" providerId="LiveId" clId="{C611E274-4D48-42B0-93B9-DFA312A21FF3}" dt="2022-11-04T10:38:28.917" v="127" actId="478"/>
          <ac:spMkLst>
            <pc:docMk/>
            <pc:sldMk cId="0" sldId="259"/>
            <ac:spMk id="180" creationId="{00000000-0000-0000-0000-000000000000}"/>
          </ac:spMkLst>
        </pc:spChg>
        <pc:spChg chg="mod">
          <ac:chgData name="Валерия Лавренова" userId="1639fefcaab45ba4" providerId="LiveId" clId="{C611E274-4D48-42B0-93B9-DFA312A21FF3}" dt="2022-11-04T10:38:13.470" v="125" actId="2711"/>
          <ac:spMkLst>
            <pc:docMk/>
            <pc:sldMk cId="0" sldId="259"/>
            <ac:spMk id="181" creationId="{00000000-0000-0000-0000-000000000000}"/>
          </ac:spMkLst>
        </pc:spChg>
        <pc:cxnChg chg="add mod">
          <ac:chgData name="Валерия Лавренова" userId="1639fefcaab45ba4" providerId="LiveId" clId="{C611E274-4D48-42B0-93B9-DFA312A21FF3}" dt="2022-11-04T10:39:11.574" v="146" actId="1076"/>
          <ac:cxnSpMkLst>
            <pc:docMk/>
            <pc:sldMk cId="0" sldId="259"/>
            <ac:cxnSpMk id="26" creationId="{0DF4B74E-1A62-4F8B-A457-A65AF5196B90}"/>
          </ac:cxnSpMkLst>
        </pc:cxnChg>
        <pc:cxnChg chg="add mod">
          <ac:chgData name="Валерия Лавренова" userId="1639fefcaab45ba4" providerId="LiveId" clId="{C611E274-4D48-42B0-93B9-DFA312A21FF3}" dt="2022-11-04T10:39:18.622" v="148" actId="1076"/>
          <ac:cxnSpMkLst>
            <pc:docMk/>
            <pc:sldMk cId="0" sldId="259"/>
            <ac:cxnSpMk id="28" creationId="{D5BAF1E7-6470-4DCF-B783-6A754F32FE61}"/>
          </ac:cxnSpMkLst>
        </pc:cxnChg>
      </pc:sldChg>
      <pc:sldChg chg="del">
        <pc:chgData name="Валерия Лавренова" userId="1639fefcaab45ba4" providerId="LiveId" clId="{C611E274-4D48-42B0-93B9-DFA312A21FF3}" dt="2022-11-04T10:37:46.970" v="88" actId="47"/>
        <pc:sldMkLst>
          <pc:docMk/>
          <pc:sldMk cId="0" sldId="260"/>
        </pc:sldMkLst>
      </pc:sldChg>
      <pc:sldChg chg="addSp del">
        <pc:chgData name="Валерия Лавренова" userId="1639fefcaab45ba4" providerId="LiveId" clId="{C611E274-4D48-42B0-93B9-DFA312A21FF3}" dt="2022-11-04T10:37:49.131" v="89" actId="47"/>
        <pc:sldMkLst>
          <pc:docMk/>
          <pc:sldMk cId="0" sldId="261"/>
        </pc:sldMkLst>
        <pc:spChg chg="add">
          <ac:chgData name="Валерия Лавренова" userId="1639fefcaab45ba4" providerId="LiveId" clId="{C611E274-4D48-42B0-93B9-DFA312A21FF3}" dt="2022-11-03T18:21:38.583" v="4"/>
          <ac:spMkLst>
            <pc:docMk/>
            <pc:sldMk cId="0" sldId="261"/>
            <ac:spMk id="5" creationId="{1302C171-C3E8-4987-A29E-9846CACD84B7}"/>
          </ac:spMkLst>
        </pc:spChg>
      </pc:sldChg>
      <pc:sldChg chg="addSp del">
        <pc:chgData name="Валерия Лавренова" userId="1639fefcaab45ba4" providerId="LiveId" clId="{C611E274-4D48-42B0-93B9-DFA312A21FF3}" dt="2022-11-04T10:37:46.145" v="87" actId="47"/>
        <pc:sldMkLst>
          <pc:docMk/>
          <pc:sldMk cId="0" sldId="262"/>
        </pc:sldMkLst>
        <pc:spChg chg="add">
          <ac:chgData name="Валерия Лавренова" userId="1639fefcaab45ba4" providerId="LiveId" clId="{C611E274-4D48-42B0-93B9-DFA312A21FF3}" dt="2022-11-03T18:21:40.420" v="5"/>
          <ac:spMkLst>
            <pc:docMk/>
            <pc:sldMk cId="0" sldId="262"/>
            <ac:spMk id="5" creationId="{CD41B4F9-FC70-4AD7-8F43-FB8A8F487153}"/>
          </ac:spMkLst>
        </pc:spChg>
      </pc:sldChg>
      <pc:sldChg chg="del">
        <pc:chgData name="Валерия Лавренова" userId="1639fefcaab45ba4" providerId="LiveId" clId="{C611E274-4D48-42B0-93B9-DFA312A21FF3}" dt="2022-11-04T10:48:31.657" v="350" actId="47"/>
        <pc:sldMkLst>
          <pc:docMk/>
          <pc:sldMk cId="0" sldId="263"/>
        </pc:sldMkLst>
      </pc:sldChg>
      <pc:sldChg chg="del">
        <pc:chgData name="Валерия Лавренова" userId="1639fefcaab45ba4" providerId="LiveId" clId="{C611E274-4D48-42B0-93B9-DFA312A21FF3}" dt="2022-11-04T10:37:45.340" v="86" actId="47"/>
        <pc:sldMkLst>
          <pc:docMk/>
          <pc:sldMk cId="0" sldId="264"/>
        </pc:sldMkLst>
      </pc:sldChg>
      <pc:sldChg chg="del">
        <pc:chgData name="Валерия Лавренова" userId="1639fefcaab45ba4" providerId="LiveId" clId="{C611E274-4D48-42B0-93B9-DFA312A21FF3}" dt="2022-11-04T10:48:29.792" v="349" actId="47"/>
        <pc:sldMkLst>
          <pc:docMk/>
          <pc:sldMk cId="0" sldId="265"/>
        </pc:sldMkLst>
      </pc:sldChg>
      <pc:sldChg chg="del">
        <pc:chgData name="Валерия Лавренова" userId="1639fefcaab45ba4" providerId="LiveId" clId="{C611E274-4D48-42B0-93B9-DFA312A21FF3}" dt="2022-11-04T10:37:43.399" v="85" actId="47"/>
        <pc:sldMkLst>
          <pc:docMk/>
          <pc:sldMk cId="0" sldId="266"/>
        </pc:sldMkLst>
      </pc:sldChg>
      <pc:sldChg chg="del">
        <pc:chgData name="Валерия Лавренова" userId="1639fefcaab45ba4" providerId="LiveId" clId="{C611E274-4D48-42B0-93B9-DFA312A21FF3}" dt="2022-11-04T10:37:42.740" v="84" actId="47"/>
        <pc:sldMkLst>
          <pc:docMk/>
          <pc:sldMk cId="0" sldId="267"/>
        </pc:sldMkLst>
      </pc:sldChg>
      <pc:sldChg chg="del">
        <pc:chgData name="Валерия Лавренова" userId="1639fefcaab45ba4" providerId="LiveId" clId="{C611E274-4D48-42B0-93B9-DFA312A21FF3}" dt="2022-11-04T10:37:42.130" v="83" actId="47"/>
        <pc:sldMkLst>
          <pc:docMk/>
          <pc:sldMk cId="0" sldId="268"/>
        </pc:sldMkLst>
      </pc:sldChg>
      <pc:sldChg chg="del">
        <pc:chgData name="Валерия Лавренова" userId="1639fefcaab45ba4" providerId="LiveId" clId="{C611E274-4D48-42B0-93B9-DFA312A21FF3}" dt="2022-11-04T10:37:41.442" v="82" actId="47"/>
        <pc:sldMkLst>
          <pc:docMk/>
          <pc:sldMk cId="0" sldId="269"/>
        </pc:sldMkLst>
      </pc:sldChg>
      <pc:sldChg chg="del">
        <pc:chgData name="Валерия Лавренова" userId="1639fefcaab45ba4" providerId="LiveId" clId="{C611E274-4D48-42B0-93B9-DFA312A21FF3}" dt="2022-11-04T10:37:40.845" v="81" actId="47"/>
        <pc:sldMkLst>
          <pc:docMk/>
          <pc:sldMk cId="0" sldId="270"/>
        </pc:sldMkLst>
      </pc:sldChg>
      <pc:sldChg chg="addSp del">
        <pc:chgData name="Валерия Лавренова" userId="1639fefcaab45ba4" providerId="LiveId" clId="{C611E274-4D48-42B0-93B9-DFA312A21FF3}" dt="2022-11-04T10:37:40.108" v="80" actId="47"/>
        <pc:sldMkLst>
          <pc:docMk/>
          <pc:sldMk cId="0" sldId="271"/>
        </pc:sldMkLst>
        <pc:spChg chg="add">
          <ac:chgData name="Валерия Лавренова" userId="1639fefcaab45ba4" providerId="LiveId" clId="{C611E274-4D48-42B0-93B9-DFA312A21FF3}" dt="2022-11-03T18:21:48.436" v="6"/>
          <ac:spMkLst>
            <pc:docMk/>
            <pc:sldMk cId="0" sldId="271"/>
            <ac:spMk id="14" creationId="{CF3582BD-6943-4000-B00D-23586D95BE3F}"/>
          </ac:spMkLst>
        </pc:spChg>
      </pc:sldChg>
      <pc:sldChg chg="del">
        <pc:chgData name="Валерия Лавренова" userId="1639fefcaab45ba4" providerId="LiveId" clId="{C611E274-4D48-42B0-93B9-DFA312A21FF3}" dt="2022-11-04T10:37:37.674" v="79" actId="47"/>
        <pc:sldMkLst>
          <pc:docMk/>
          <pc:sldMk cId="0" sldId="272"/>
        </pc:sldMkLst>
      </pc:sldChg>
      <pc:sldChg chg="addSp delSp modSp mod ord">
        <pc:chgData name="Валерия Лавренова" userId="1639fefcaab45ba4" providerId="LiveId" clId="{C611E274-4D48-42B0-93B9-DFA312A21FF3}" dt="2022-11-04T10:42:03.600" v="305" actId="2711"/>
        <pc:sldMkLst>
          <pc:docMk/>
          <pc:sldMk cId="0" sldId="273"/>
        </pc:sldMkLst>
        <pc:spChg chg="add mod">
          <ac:chgData name="Валерия Лавренова" userId="1639fefcaab45ba4" providerId="LiveId" clId="{C611E274-4D48-42B0-93B9-DFA312A21FF3}" dt="2022-11-04T10:41:39.822" v="291" actId="208"/>
          <ac:spMkLst>
            <pc:docMk/>
            <pc:sldMk cId="0" sldId="273"/>
            <ac:spMk id="2" creationId="{7AB4888C-2D0A-443D-ADB0-4C936D9AA175}"/>
          </ac:spMkLst>
        </pc:spChg>
        <pc:spChg chg="del">
          <ac:chgData name="Валерия Лавренова" userId="1639fefcaab45ba4" providerId="LiveId" clId="{C611E274-4D48-42B0-93B9-DFA312A21FF3}" dt="2022-11-04T10:39:48.746" v="155" actId="478"/>
          <ac:spMkLst>
            <pc:docMk/>
            <pc:sldMk cId="0" sldId="273"/>
            <ac:spMk id="297" creationId="{00000000-0000-0000-0000-000000000000}"/>
          </ac:spMkLst>
        </pc:spChg>
        <pc:spChg chg="del">
          <ac:chgData name="Валерия Лавренова" userId="1639fefcaab45ba4" providerId="LiveId" clId="{C611E274-4D48-42B0-93B9-DFA312A21FF3}" dt="2022-11-04T10:39:48.746" v="155" actId="478"/>
          <ac:spMkLst>
            <pc:docMk/>
            <pc:sldMk cId="0" sldId="273"/>
            <ac:spMk id="298" creationId="{00000000-0000-0000-0000-000000000000}"/>
          </ac:spMkLst>
        </pc:spChg>
        <pc:spChg chg="del">
          <ac:chgData name="Валерия Лавренова" userId="1639fefcaab45ba4" providerId="LiveId" clId="{C611E274-4D48-42B0-93B9-DFA312A21FF3}" dt="2022-11-04T10:39:32.320" v="151" actId="478"/>
          <ac:spMkLst>
            <pc:docMk/>
            <pc:sldMk cId="0" sldId="273"/>
            <ac:spMk id="299" creationId="{00000000-0000-0000-0000-000000000000}"/>
          </ac:spMkLst>
        </pc:spChg>
        <pc:spChg chg="del">
          <ac:chgData name="Валерия Лавренова" userId="1639fefcaab45ba4" providerId="LiveId" clId="{C611E274-4D48-42B0-93B9-DFA312A21FF3}" dt="2022-11-04T10:39:35.860" v="154" actId="478"/>
          <ac:spMkLst>
            <pc:docMk/>
            <pc:sldMk cId="0" sldId="273"/>
            <ac:spMk id="300" creationId="{00000000-0000-0000-0000-000000000000}"/>
          </ac:spMkLst>
        </pc:spChg>
        <pc:spChg chg="del">
          <ac:chgData name="Валерия Лавренова" userId="1639fefcaab45ba4" providerId="LiveId" clId="{C611E274-4D48-42B0-93B9-DFA312A21FF3}" dt="2022-11-04T10:39:48.746" v="155" actId="478"/>
          <ac:spMkLst>
            <pc:docMk/>
            <pc:sldMk cId="0" sldId="273"/>
            <ac:spMk id="301" creationId="{00000000-0000-0000-0000-000000000000}"/>
          </ac:spMkLst>
        </pc:spChg>
        <pc:spChg chg="del">
          <ac:chgData name="Валерия Лавренова" userId="1639fefcaab45ba4" providerId="LiveId" clId="{C611E274-4D48-42B0-93B9-DFA312A21FF3}" dt="2022-11-04T10:39:48.746" v="155" actId="478"/>
          <ac:spMkLst>
            <pc:docMk/>
            <pc:sldMk cId="0" sldId="273"/>
            <ac:spMk id="302" creationId="{00000000-0000-0000-0000-000000000000}"/>
          </ac:spMkLst>
        </pc:spChg>
        <pc:spChg chg="del">
          <ac:chgData name="Валерия Лавренова" userId="1639fefcaab45ba4" providerId="LiveId" clId="{C611E274-4D48-42B0-93B9-DFA312A21FF3}" dt="2022-11-04T10:39:48.746" v="155" actId="478"/>
          <ac:spMkLst>
            <pc:docMk/>
            <pc:sldMk cId="0" sldId="273"/>
            <ac:spMk id="303" creationId="{00000000-0000-0000-0000-000000000000}"/>
          </ac:spMkLst>
        </pc:spChg>
        <pc:spChg chg="del">
          <ac:chgData name="Валерия Лавренова" userId="1639fefcaab45ba4" providerId="LiveId" clId="{C611E274-4D48-42B0-93B9-DFA312A21FF3}" dt="2022-11-04T10:39:35.122" v="153" actId="478"/>
          <ac:spMkLst>
            <pc:docMk/>
            <pc:sldMk cId="0" sldId="273"/>
            <ac:spMk id="304" creationId="{00000000-0000-0000-0000-000000000000}"/>
          </ac:spMkLst>
        </pc:spChg>
        <pc:spChg chg="del">
          <ac:chgData name="Валерия Лавренова" userId="1639fefcaab45ba4" providerId="LiveId" clId="{C611E274-4D48-42B0-93B9-DFA312A21FF3}" dt="2022-11-04T10:39:48.746" v="155" actId="478"/>
          <ac:spMkLst>
            <pc:docMk/>
            <pc:sldMk cId="0" sldId="273"/>
            <ac:spMk id="305" creationId="{00000000-0000-0000-0000-000000000000}"/>
          </ac:spMkLst>
        </pc:spChg>
        <pc:spChg chg="del">
          <ac:chgData name="Валерия Лавренова" userId="1639fefcaab45ba4" providerId="LiveId" clId="{C611E274-4D48-42B0-93B9-DFA312A21FF3}" dt="2022-11-04T10:39:48.746" v="155" actId="478"/>
          <ac:spMkLst>
            <pc:docMk/>
            <pc:sldMk cId="0" sldId="273"/>
            <ac:spMk id="306" creationId="{00000000-0000-0000-0000-000000000000}"/>
          </ac:spMkLst>
        </pc:spChg>
        <pc:spChg chg="mod">
          <ac:chgData name="Валерия Лавренова" userId="1639fefcaab45ba4" providerId="LiveId" clId="{C611E274-4D48-42B0-93B9-DFA312A21FF3}" dt="2022-11-04T10:42:03.600" v="305" actId="2711"/>
          <ac:spMkLst>
            <pc:docMk/>
            <pc:sldMk cId="0" sldId="273"/>
            <ac:spMk id="312" creationId="{00000000-0000-0000-0000-000000000000}"/>
          </ac:spMkLst>
        </pc:spChg>
        <pc:cxnChg chg="del mod">
          <ac:chgData name="Валерия Лавренова" userId="1639fefcaab45ba4" providerId="LiveId" clId="{C611E274-4D48-42B0-93B9-DFA312A21FF3}" dt="2022-11-04T10:39:48.746" v="155" actId="478"/>
          <ac:cxnSpMkLst>
            <pc:docMk/>
            <pc:sldMk cId="0" sldId="273"/>
            <ac:cxnSpMk id="307" creationId="{00000000-0000-0000-0000-000000000000}"/>
          </ac:cxnSpMkLst>
        </pc:cxnChg>
        <pc:cxnChg chg="del mod">
          <ac:chgData name="Валерия Лавренова" userId="1639fefcaab45ba4" providerId="LiveId" clId="{C611E274-4D48-42B0-93B9-DFA312A21FF3}" dt="2022-11-04T10:39:48.746" v="155" actId="478"/>
          <ac:cxnSpMkLst>
            <pc:docMk/>
            <pc:sldMk cId="0" sldId="273"/>
            <ac:cxnSpMk id="308" creationId="{00000000-0000-0000-0000-000000000000}"/>
          </ac:cxnSpMkLst>
        </pc:cxnChg>
        <pc:cxnChg chg="del mod">
          <ac:chgData name="Валерия Лавренова" userId="1639fefcaab45ba4" providerId="LiveId" clId="{C611E274-4D48-42B0-93B9-DFA312A21FF3}" dt="2022-11-04T10:39:33.297" v="152" actId="478"/>
          <ac:cxnSpMkLst>
            <pc:docMk/>
            <pc:sldMk cId="0" sldId="273"/>
            <ac:cxnSpMk id="309" creationId="{00000000-0000-0000-0000-000000000000}"/>
          </ac:cxnSpMkLst>
        </pc:cxnChg>
        <pc:cxnChg chg="del mod">
          <ac:chgData name="Валерия Лавренова" userId="1639fefcaab45ba4" providerId="LiveId" clId="{C611E274-4D48-42B0-93B9-DFA312A21FF3}" dt="2022-11-04T10:39:48.746" v="155" actId="478"/>
          <ac:cxnSpMkLst>
            <pc:docMk/>
            <pc:sldMk cId="0" sldId="273"/>
            <ac:cxnSpMk id="310" creationId="{00000000-0000-0000-0000-000000000000}"/>
          </ac:cxnSpMkLst>
        </pc:cxnChg>
        <pc:cxnChg chg="del mod">
          <ac:chgData name="Валерия Лавренова" userId="1639fefcaab45ba4" providerId="LiveId" clId="{C611E274-4D48-42B0-93B9-DFA312A21FF3}" dt="2022-11-04T10:39:48.746" v="155" actId="478"/>
          <ac:cxnSpMkLst>
            <pc:docMk/>
            <pc:sldMk cId="0" sldId="273"/>
            <ac:cxnSpMk id="311" creationId="{00000000-0000-0000-0000-000000000000}"/>
          </ac:cxnSpMkLst>
        </pc:cxnChg>
      </pc:sldChg>
      <pc:sldChg chg="modSp mod">
        <pc:chgData name="Валерия Лавренова" userId="1639fefcaab45ba4" providerId="LiveId" clId="{C611E274-4D48-42B0-93B9-DFA312A21FF3}" dt="2022-11-04T10:53:38.551" v="489" actId="1076"/>
        <pc:sldMkLst>
          <pc:docMk/>
          <pc:sldMk cId="0" sldId="274"/>
        </pc:sldMkLst>
        <pc:spChg chg="mod">
          <ac:chgData name="Валерия Лавренова" userId="1639fefcaab45ba4" providerId="LiveId" clId="{C611E274-4D48-42B0-93B9-DFA312A21FF3}" dt="2022-11-04T10:51:46.385" v="434" actId="14100"/>
          <ac:spMkLst>
            <pc:docMk/>
            <pc:sldMk cId="0" sldId="274"/>
            <ac:spMk id="317" creationId="{00000000-0000-0000-0000-000000000000}"/>
          </ac:spMkLst>
        </pc:spChg>
        <pc:spChg chg="mod">
          <ac:chgData name="Валерия Лавренова" userId="1639fefcaab45ba4" providerId="LiveId" clId="{C611E274-4D48-42B0-93B9-DFA312A21FF3}" dt="2022-11-04T10:53:38.551" v="489" actId="1076"/>
          <ac:spMkLst>
            <pc:docMk/>
            <pc:sldMk cId="0" sldId="274"/>
            <ac:spMk id="318" creationId="{00000000-0000-0000-0000-000000000000}"/>
          </ac:spMkLst>
        </pc:spChg>
        <pc:spChg chg="mod">
          <ac:chgData name="Валерия Лавренова" userId="1639fefcaab45ba4" providerId="LiveId" clId="{C611E274-4D48-42B0-93B9-DFA312A21FF3}" dt="2022-11-04T10:51:37.776" v="429" actId="14100"/>
          <ac:spMkLst>
            <pc:docMk/>
            <pc:sldMk cId="0" sldId="274"/>
            <ac:spMk id="319" creationId="{00000000-0000-0000-0000-000000000000}"/>
          </ac:spMkLst>
        </pc:spChg>
        <pc:spChg chg="mod">
          <ac:chgData name="Валерия Лавренова" userId="1639fefcaab45ba4" providerId="LiveId" clId="{C611E274-4D48-42B0-93B9-DFA312A21FF3}" dt="2022-11-04T10:51:48.768" v="435" actId="14100"/>
          <ac:spMkLst>
            <pc:docMk/>
            <pc:sldMk cId="0" sldId="274"/>
            <ac:spMk id="320" creationId="{00000000-0000-0000-0000-000000000000}"/>
          </ac:spMkLst>
        </pc:spChg>
        <pc:spChg chg="mod">
          <ac:chgData name="Валерия Лавренова" userId="1639fefcaab45ba4" providerId="LiveId" clId="{C611E274-4D48-42B0-93B9-DFA312A21FF3}" dt="2022-11-04T10:52:34.768" v="450" actId="1076"/>
          <ac:spMkLst>
            <pc:docMk/>
            <pc:sldMk cId="0" sldId="274"/>
            <ac:spMk id="321" creationId="{00000000-0000-0000-0000-000000000000}"/>
          </ac:spMkLst>
        </pc:spChg>
        <pc:spChg chg="mod">
          <ac:chgData name="Валерия Лавренова" userId="1639fefcaab45ba4" providerId="LiveId" clId="{C611E274-4D48-42B0-93B9-DFA312A21FF3}" dt="2022-11-04T10:49:42.382" v="407" actId="20577"/>
          <ac:spMkLst>
            <pc:docMk/>
            <pc:sldMk cId="0" sldId="274"/>
            <ac:spMk id="322" creationId="{00000000-0000-0000-0000-000000000000}"/>
          </ac:spMkLst>
        </pc:spChg>
        <pc:spChg chg="mod">
          <ac:chgData name="Валерия Лавренова" userId="1639fefcaab45ba4" providerId="LiveId" clId="{C611E274-4D48-42B0-93B9-DFA312A21FF3}" dt="2022-11-04T10:53:00.248" v="454" actId="20577"/>
          <ac:spMkLst>
            <pc:docMk/>
            <pc:sldMk cId="0" sldId="274"/>
            <ac:spMk id="323" creationId="{00000000-0000-0000-0000-000000000000}"/>
          </ac:spMkLst>
        </pc:spChg>
        <pc:spChg chg="mod">
          <ac:chgData name="Валерия Лавренова" userId="1639fefcaab45ba4" providerId="LiveId" clId="{C611E274-4D48-42B0-93B9-DFA312A21FF3}" dt="2022-11-04T10:51:41.396" v="433" actId="20577"/>
          <ac:spMkLst>
            <pc:docMk/>
            <pc:sldMk cId="0" sldId="274"/>
            <ac:spMk id="324" creationId="{00000000-0000-0000-0000-000000000000}"/>
          </ac:spMkLst>
        </pc:spChg>
        <pc:spChg chg="mod">
          <ac:chgData name="Валерия Лавренова" userId="1639fefcaab45ba4" providerId="LiveId" clId="{C611E274-4D48-42B0-93B9-DFA312A21FF3}" dt="2022-11-04T10:52:13.499" v="437" actId="20577"/>
          <ac:spMkLst>
            <pc:docMk/>
            <pc:sldMk cId="0" sldId="274"/>
            <ac:spMk id="325" creationId="{00000000-0000-0000-0000-000000000000}"/>
          </ac:spMkLst>
        </pc:spChg>
        <pc:spChg chg="mod">
          <ac:chgData name="Валерия Лавренова" userId="1639fefcaab45ba4" providerId="LiveId" clId="{C611E274-4D48-42B0-93B9-DFA312A21FF3}" dt="2022-11-04T10:51:03.942" v="424" actId="20577"/>
          <ac:spMkLst>
            <pc:docMk/>
            <pc:sldMk cId="0" sldId="274"/>
            <ac:spMk id="326" creationId="{00000000-0000-0000-0000-000000000000}"/>
          </ac:spMkLst>
        </pc:spChg>
        <pc:spChg chg="mod">
          <ac:chgData name="Валерия Лавренова" userId="1639fefcaab45ba4" providerId="LiveId" clId="{C611E274-4D48-42B0-93B9-DFA312A21FF3}" dt="2022-11-04T10:48:51.833" v="397" actId="2711"/>
          <ac:spMkLst>
            <pc:docMk/>
            <pc:sldMk cId="0" sldId="274"/>
            <ac:spMk id="327" creationId="{00000000-0000-0000-0000-000000000000}"/>
          </ac:spMkLst>
        </pc:spChg>
      </pc:sldChg>
      <pc:sldChg chg="addSp modSp mod">
        <pc:chgData name="Валерия Лавренова" userId="1639fefcaab45ba4" providerId="LiveId" clId="{C611E274-4D48-42B0-93B9-DFA312A21FF3}" dt="2022-11-04T10:49:05.032" v="398"/>
        <pc:sldMkLst>
          <pc:docMk/>
          <pc:sldMk cId="0" sldId="275"/>
        </pc:sldMkLst>
        <pc:spChg chg="add">
          <ac:chgData name="Валерия Лавренова" userId="1639fefcaab45ba4" providerId="LiveId" clId="{C611E274-4D48-42B0-93B9-DFA312A21FF3}" dt="2022-11-04T10:49:05.032" v="398"/>
          <ac:spMkLst>
            <pc:docMk/>
            <pc:sldMk cId="0" sldId="275"/>
            <ac:spMk id="4" creationId="{CF5F6F47-AC38-4990-94FB-AE39C4ED17FB}"/>
          </ac:spMkLst>
        </pc:spChg>
        <pc:spChg chg="mod">
          <ac:chgData name="Валерия Лавренова" userId="1639fefcaab45ba4" providerId="LiveId" clId="{C611E274-4D48-42B0-93B9-DFA312A21FF3}" dt="2022-11-04T10:44:45.853" v="348" actId="404"/>
          <ac:spMkLst>
            <pc:docMk/>
            <pc:sldMk cId="0" sldId="275"/>
            <ac:spMk id="333" creationId="{00000000-0000-0000-0000-000000000000}"/>
          </ac:spMkLst>
        </pc:spChg>
      </pc:sldChg>
      <pc:sldMasterChg chg="delSldLayout">
        <pc:chgData name="Валерия Лавренова" userId="1639fefcaab45ba4" providerId="LiveId" clId="{C611E274-4D48-42B0-93B9-DFA312A21FF3}" dt="2022-11-04T10:48:31.657" v="350" actId="47"/>
        <pc:sldMasterMkLst>
          <pc:docMk/>
          <pc:sldMasterMk cId="0" sldId="2147483666"/>
        </pc:sldMasterMkLst>
        <pc:sldLayoutChg chg="del">
          <pc:chgData name="Валерия Лавренова" userId="1639fefcaab45ba4" providerId="LiveId" clId="{C611E274-4D48-42B0-93B9-DFA312A21FF3}" dt="2022-11-04T10:37:46.970" v="88" actId="47"/>
          <pc:sldLayoutMkLst>
            <pc:docMk/>
            <pc:sldMasterMk cId="0" sldId="2147483666"/>
            <pc:sldLayoutMk cId="0" sldId="2147483652"/>
          </pc:sldLayoutMkLst>
        </pc:sldLayoutChg>
        <pc:sldLayoutChg chg="del">
          <pc:chgData name="Валерия Лавренова" userId="1639fefcaab45ba4" providerId="LiveId" clId="{C611E274-4D48-42B0-93B9-DFA312A21FF3}" dt="2022-11-04T10:48:31.657" v="350" actId="47"/>
          <pc:sldLayoutMkLst>
            <pc:docMk/>
            <pc:sldMasterMk cId="0" sldId="2147483666"/>
            <pc:sldLayoutMk cId="0" sldId="2147483653"/>
          </pc:sldLayoutMkLst>
        </pc:sldLayoutChg>
        <pc:sldLayoutChg chg="del">
          <pc:chgData name="Валерия Лавренова" userId="1639fefcaab45ba4" providerId="LiveId" clId="{C611E274-4D48-42B0-93B9-DFA312A21FF3}" dt="2022-11-04T10:37:45.340" v="86" actId="47"/>
          <pc:sldLayoutMkLst>
            <pc:docMk/>
            <pc:sldMasterMk cId="0" sldId="2147483666"/>
            <pc:sldLayoutMk cId="0" sldId="2147483654"/>
          </pc:sldLayoutMkLst>
        </pc:sldLayoutChg>
        <pc:sldLayoutChg chg="del">
          <pc:chgData name="Валерия Лавренова" userId="1639fefcaab45ba4" providerId="LiveId" clId="{C611E274-4D48-42B0-93B9-DFA312A21FF3}" dt="2022-11-04T10:48:29.792" v="349" actId="47"/>
          <pc:sldLayoutMkLst>
            <pc:docMk/>
            <pc:sldMasterMk cId="0" sldId="2147483666"/>
            <pc:sldLayoutMk cId="0" sldId="2147483655"/>
          </pc:sldLayoutMkLst>
        </pc:sldLayoutChg>
        <pc:sldLayoutChg chg="del">
          <pc:chgData name="Валерия Лавренова" userId="1639fefcaab45ba4" providerId="LiveId" clId="{C611E274-4D48-42B0-93B9-DFA312A21FF3}" dt="2022-11-04T10:37:42.740" v="84" actId="47"/>
          <pc:sldLayoutMkLst>
            <pc:docMk/>
            <pc:sldMasterMk cId="0" sldId="2147483666"/>
            <pc:sldLayoutMk cId="0" sldId="2147483656"/>
          </pc:sldLayoutMkLst>
        </pc:sldLayoutChg>
        <pc:sldLayoutChg chg="del">
          <pc:chgData name="Валерия Лавренова" userId="1639fefcaab45ba4" providerId="LiveId" clId="{C611E274-4D48-42B0-93B9-DFA312A21FF3}" dt="2022-11-04T10:37:42.130" v="83" actId="47"/>
          <pc:sldLayoutMkLst>
            <pc:docMk/>
            <pc:sldMasterMk cId="0" sldId="2147483666"/>
            <pc:sldLayoutMk cId="0" sldId="2147483657"/>
          </pc:sldLayoutMkLst>
        </pc:sldLayoutChg>
        <pc:sldLayoutChg chg="del">
          <pc:chgData name="Валерия Лавренова" userId="1639fefcaab45ba4" providerId="LiveId" clId="{C611E274-4D48-42B0-93B9-DFA312A21FF3}" dt="2022-11-04T10:37:41.442" v="82" actId="47"/>
          <pc:sldLayoutMkLst>
            <pc:docMk/>
            <pc:sldMasterMk cId="0" sldId="2147483666"/>
            <pc:sldLayoutMk cId="0" sldId="2147483658"/>
          </pc:sldLayoutMkLst>
        </pc:sldLayoutChg>
        <pc:sldLayoutChg chg="del">
          <pc:chgData name="Валерия Лавренова" userId="1639fefcaab45ba4" providerId="LiveId" clId="{C611E274-4D48-42B0-93B9-DFA312A21FF3}" dt="2022-11-04T10:37:40.845" v="81" actId="47"/>
          <pc:sldLayoutMkLst>
            <pc:docMk/>
            <pc:sldMasterMk cId="0" sldId="2147483666"/>
            <pc:sldLayoutMk cId="0" sldId="2147483659"/>
          </pc:sldLayoutMkLst>
        </pc:sldLayoutChg>
        <pc:sldLayoutChg chg="del">
          <pc:chgData name="Валерия Лавренова" userId="1639fefcaab45ba4" providerId="LiveId" clId="{C611E274-4D48-42B0-93B9-DFA312A21FF3}" dt="2022-11-04T10:37:40.108" v="80" actId="47"/>
          <pc:sldLayoutMkLst>
            <pc:docMk/>
            <pc:sldMasterMk cId="0" sldId="2147483666"/>
            <pc:sldLayoutMk cId="0" sldId="2147483660"/>
          </pc:sldLayoutMkLst>
        </pc:sldLayoutChg>
        <pc:sldLayoutChg chg="del">
          <pc:chgData name="Валерия Лавренова" userId="1639fefcaab45ba4" providerId="LiveId" clId="{C611E274-4D48-42B0-93B9-DFA312A21FF3}" dt="2022-11-04T10:37:37.674" v="79" actId="47"/>
          <pc:sldLayoutMkLst>
            <pc:docMk/>
            <pc:sldMasterMk cId="0" sldId="2147483666"/>
            <pc:sldLayoutMk cId="0" sldId="2147483661"/>
          </pc:sldLayoutMkLst>
        </pc:sldLayoutChg>
      </pc:sldMasterChg>
    </pc:docChg>
  </pc:docChgLst>
  <pc:docChgLst>
    <pc:chgData name="Валерия Лавренова" userId="1639fefcaab45ba4" providerId="LiveId" clId="{E8AD1196-151B-464F-A69F-E9E87F8A4557}"/>
    <pc:docChg chg="modSld">
      <pc:chgData name="Валерия Лавренова" userId="1639fefcaab45ba4" providerId="LiveId" clId="{E8AD1196-151B-464F-A69F-E9E87F8A4557}" dt="2022-11-21T17:52:52.716" v="3" actId="20577"/>
      <pc:docMkLst>
        <pc:docMk/>
      </pc:docMkLst>
      <pc:sldChg chg="modSp mod">
        <pc:chgData name="Валерия Лавренова" userId="1639fefcaab45ba4" providerId="LiveId" clId="{E8AD1196-151B-464F-A69F-E9E87F8A4557}" dt="2022-11-21T17:52:52.716" v="3" actId="20577"/>
        <pc:sldMkLst>
          <pc:docMk/>
          <pc:sldMk cId="0" sldId="273"/>
        </pc:sldMkLst>
        <pc:spChg chg="mod">
          <ac:chgData name="Валерия Лавренова" userId="1639fefcaab45ba4" providerId="LiveId" clId="{E8AD1196-151B-464F-A69F-E9E87F8A4557}" dt="2022-11-21T17:52:52.716" v="3" actId="20577"/>
          <ac:spMkLst>
            <pc:docMk/>
            <pc:sldMk cId="0" sldId="273"/>
            <ac:spMk id="2" creationId="{7AB4888C-2D0A-443D-ADB0-4C936D9AA1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8_Burton_Template_SlidesMania_1">
  <p:cSld name="0078_Burton_Template_SlidesMania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8_Burton_Template_SlidesMania_2">
  <p:cSld name="0078_Burton_Template_SlidesMania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/>
          <p:nvPr/>
        </p:nvSpPr>
        <p:spPr>
          <a:xfrm>
            <a:off x="363794" y="269696"/>
            <a:ext cx="11474245" cy="6318608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3"/>
          <p:cNvSpPr txBox="1">
            <a:spLocks noGrp="1"/>
          </p:cNvSpPr>
          <p:nvPr>
            <p:ph type="body" idx="1"/>
          </p:nvPr>
        </p:nvSpPr>
        <p:spPr>
          <a:xfrm>
            <a:off x="3825450" y="269696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8_Burton_Template_SlidesMania_4">
  <p:cSld name="0078_Burton_Template_SlidesMania_4">
    <p:bg>
      <p:bgPr>
        <a:solidFill>
          <a:srgbClr val="568B55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/>
          <p:nvPr/>
        </p:nvSpPr>
        <p:spPr>
          <a:xfrm>
            <a:off x="0" y="2467897"/>
            <a:ext cx="12192000" cy="4390103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512682" y="2792764"/>
            <a:ext cx="11254208" cy="374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4"/>
          <p:cNvSpPr/>
          <p:nvPr/>
        </p:nvSpPr>
        <p:spPr>
          <a:xfrm>
            <a:off x="10146890" y="275302"/>
            <a:ext cx="1620000" cy="1620000"/>
          </a:xfrm>
          <a:prstGeom prst="frame">
            <a:avLst>
              <a:gd name="adj1" fmla="val 9233"/>
            </a:avLst>
          </a:prstGeom>
          <a:blipFill rotWithShape="1">
            <a:blip r:embed="rId2">
              <a:alphaModFix/>
            </a:blip>
            <a:stretch>
              <a:fillRect l="-2999" t="-17999" r="-5999" b="-1799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2"/>
          </p:nvPr>
        </p:nvSpPr>
        <p:spPr>
          <a:xfrm>
            <a:off x="3766457" y="721981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8_Burton_Template_SlidesMania_17">
  <p:cSld name="0078_Burton_Template_SlidesMania_17">
    <p:bg>
      <p:bgPr>
        <a:solidFill>
          <a:srgbClr val="194B46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1558063" y="3576484"/>
            <a:ext cx="1800225" cy="2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3868645" y="3576484"/>
            <a:ext cx="1800225" cy="2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3"/>
          </p:nvPr>
        </p:nvSpPr>
        <p:spPr>
          <a:xfrm>
            <a:off x="6179002" y="3576484"/>
            <a:ext cx="1800225" cy="2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4"/>
          </p:nvPr>
        </p:nvSpPr>
        <p:spPr>
          <a:xfrm>
            <a:off x="8489696" y="3576484"/>
            <a:ext cx="1800225" cy="2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1558063" y="1668639"/>
            <a:ext cx="1800000" cy="180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3868645" y="1668639"/>
            <a:ext cx="1800000" cy="180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6179227" y="1668639"/>
            <a:ext cx="1800000" cy="180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8489921" y="1668639"/>
            <a:ext cx="1800000" cy="180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5"/>
          </p:nvPr>
        </p:nvSpPr>
        <p:spPr>
          <a:xfrm>
            <a:off x="2405444" y="372675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8_Burton_Template_SlidesMania_16">
  <p:cSld name="0078_Burton_Template_SlidesMania_16">
    <p:bg>
      <p:bgPr>
        <a:solidFill>
          <a:srgbClr val="F7F2E3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6245" y="876306"/>
            <a:ext cx="9470662" cy="585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8_Burton_Template_SlidesMania_8">
  <p:cSld name="0078_Burton_Template_SlidesMania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1278195"/>
            <a:ext cx="12192000" cy="557980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7"/>
          <p:cNvCxnSpPr/>
          <p:nvPr/>
        </p:nvCxnSpPr>
        <p:spPr>
          <a:xfrm>
            <a:off x="398865" y="4153127"/>
            <a:ext cx="11537498" cy="27038"/>
          </a:xfrm>
          <a:prstGeom prst="straightConnector1">
            <a:avLst/>
          </a:prstGeom>
          <a:noFill/>
          <a:ln w="34925" cap="flat" cmpd="sng">
            <a:solidFill>
              <a:srgbClr val="194B4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7"/>
          <p:cNvSpPr/>
          <p:nvPr/>
        </p:nvSpPr>
        <p:spPr>
          <a:xfrm>
            <a:off x="1185143" y="3973127"/>
            <a:ext cx="360000" cy="360000"/>
          </a:xfrm>
          <a:prstGeom prst="ellipse">
            <a:avLst/>
          </a:prstGeom>
          <a:solidFill>
            <a:srgbClr val="194B46"/>
          </a:solidFill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3495725" y="4000165"/>
            <a:ext cx="360000" cy="360000"/>
          </a:xfrm>
          <a:prstGeom prst="ellipse">
            <a:avLst/>
          </a:prstGeom>
          <a:solidFill>
            <a:srgbClr val="194B46"/>
          </a:solidFill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5806307" y="4000165"/>
            <a:ext cx="360000" cy="360000"/>
          </a:xfrm>
          <a:prstGeom prst="ellipse">
            <a:avLst/>
          </a:prstGeom>
          <a:solidFill>
            <a:srgbClr val="194B46"/>
          </a:solidFill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8116889" y="4000165"/>
            <a:ext cx="360000" cy="360000"/>
          </a:xfrm>
          <a:prstGeom prst="ellipse">
            <a:avLst/>
          </a:prstGeom>
          <a:solidFill>
            <a:srgbClr val="194B46"/>
          </a:solidFill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10427471" y="4000165"/>
            <a:ext cx="360000" cy="360000"/>
          </a:xfrm>
          <a:prstGeom prst="ellipse">
            <a:avLst/>
          </a:prstGeom>
          <a:solidFill>
            <a:srgbClr val="194B46"/>
          </a:solidFill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477522" y="4598127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4B46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2"/>
          </p:nvPr>
        </p:nvSpPr>
        <p:spPr>
          <a:xfrm>
            <a:off x="5060233" y="4598127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4B46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3"/>
          </p:nvPr>
        </p:nvSpPr>
        <p:spPr>
          <a:xfrm>
            <a:off x="9653740" y="4598127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4B46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553616" y="3116690"/>
            <a:ext cx="1979003" cy="578905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4"/>
          </p:nvPr>
        </p:nvSpPr>
        <p:spPr>
          <a:xfrm>
            <a:off x="2715183" y="1768059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4B46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5"/>
          </p:nvPr>
        </p:nvSpPr>
        <p:spPr>
          <a:xfrm>
            <a:off x="7336347" y="1670487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4B46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6"/>
          </p:nvPr>
        </p:nvSpPr>
        <p:spPr>
          <a:xfrm>
            <a:off x="540763" y="3176040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4996421" y="3132523"/>
            <a:ext cx="1979003" cy="578905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7"/>
          </p:nvPr>
        </p:nvSpPr>
        <p:spPr>
          <a:xfrm>
            <a:off x="4983568" y="3191873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9545970" y="3159025"/>
            <a:ext cx="1979003" cy="578905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8"/>
          </p:nvPr>
        </p:nvSpPr>
        <p:spPr>
          <a:xfrm>
            <a:off x="9533117" y="3218375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7327642" y="4587871"/>
            <a:ext cx="1979003" cy="578905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9"/>
          </p:nvPr>
        </p:nvSpPr>
        <p:spPr>
          <a:xfrm>
            <a:off x="7314789" y="4647221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2721283" y="4582432"/>
            <a:ext cx="1979003" cy="578905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13"/>
          </p:nvPr>
        </p:nvSpPr>
        <p:spPr>
          <a:xfrm>
            <a:off x="2708430" y="4641782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14"/>
          </p:nvPr>
        </p:nvSpPr>
        <p:spPr>
          <a:xfrm>
            <a:off x="4626587" y="375365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17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8_Burton_Template_SlidesMania_13">
  <p:cSld name="0078_Burton_Template_SlidesMania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2" r:id="rId5"/>
    <p:sldLayoutId id="2147483663" r:id="rId6"/>
    <p:sldLayoutId id="2147483664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/>
        </p:nvSpPr>
        <p:spPr>
          <a:xfrm>
            <a:off x="694592" y="5211100"/>
            <a:ext cx="11060081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 dirty="0">
                <a:solidFill>
                  <a:srgbClr val="194B46"/>
                </a:solidFill>
                <a:latin typeface="Montserrat Black" panose="00000A00000000000000" pitchFamily="2" charset="-52"/>
                <a:ea typeface="Oswald Light"/>
                <a:cs typeface="Oswald Light"/>
                <a:sym typeface="Oswald Light"/>
              </a:rPr>
              <a:t>Международный зелёный крест</a:t>
            </a:r>
            <a:endParaRPr sz="900" dirty="0">
              <a:latin typeface="Montserrat Black" panose="00000A00000000000000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B796EC-98F5-4449-B5CE-68D45CCC91E1}"/>
              </a:ext>
            </a:extLst>
          </p:cNvPr>
          <p:cNvSpPr txBox="1"/>
          <p:nvPr/>
        </p:nvSpPr>
        <p:spPr>
          <a:xfrm>
            <a:off x="5327914" y="6103623"/>
            <a:ext cx="6426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194B46"/>
                </a:solidFill>
                <a:latin typeface="Montserrat Light" panose="00000400000000000000" pitchFamily="2" charset="-52"/>
              </a:rPr>
              <a:t>Работу выполнила обучающаяся 216-Б группы Лавренова Валерия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DCEC95-8B7D-4520-BB4C-4407B1EC1195}"/>
              </a:ext>
            </a:extLst>
          </p:cNvPr>
          <p:cNvSpPr/>
          <p:nvPr/>
        </p:nvSpPr>
        <p:spPr>
          <a:xfrm>
            <a:off x="0" y="5811250"/>
            <a:ext cx="184638" cy="1046750"/>
          </a:xfrm>
          <a:prstGeom prst="rect">
            <a:avLst/>
          </a:prstGeom>
          <a:solidFill>
            <a:srgbClr val="F8F2E4"/>
          </a:solidFill>
          <a:ln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30F9FB2-4569-49FB-B03C-FC2DFC2D0883}"/>
              </a:ext>
            </a:extLst>
          </p:cNvPr>
          <p:cNvSpPr/>
          <p:nvPr/>
        </p:nvSpPr>
        <p:spPr>
          <a:xfrm>
            <a:off x="0" y="5810821"/>
            <a:ext cx="175846" cy="1047179"/>
          </a:xfrm>
          <a:prstGeom prst="rect">
            <a:avLst/>
          </a:prstGeom>
          <a:solidFill>
            <a:srgbClr val="194B46"/>
          </a:solidFill>
          <a:ln>
            <a:solidFill>
              <a:srgbClr val="194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AAE87F4-1A28-47AD-AC04-7AC1A52B2EE7}"/>
              </a:ext>
            </a:extLst>
          </p:cNvPr>
          <p:cNvSpPr/>
          <p:nvPr/>
        </p:nvSpPr>
        <p:spPr>
          <a:xfrm>
            <a:off x="885093" y="868106"/>
            <a:ext cx="827649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F8F2E4"/>
                </a:solidFill>
                <a:latin typeface="Montserrat ExtraLight" panose="00000300000000000000" pitchFamily="2" charset="-52"/>
              </a:rPr>
              <a:t>18 апреля 1993 года была создана международная экологическая организация Международный Зелёный Крест (МЗК). Её основателем является </a:t>
            </a:r>
            <a:r>
              <a:rPr lang="ru-RU" sz="2800" b="1" dirty="0">
                <a:solidFill>
                  <a:srgbClr val="F8F2E4"/>
                </a:solidFill>
                <a:latin typeface="Montserrat ExtraLight" panose="00000300000000000000" pitchFamily="2" charset="-52"/>
              </a:rPr>
              <a:t>бывший президент СССР и нобелевский лауреат мира Михаил Горбачёв</a:t>
            </a:r>
            <a:r>
              <a:rPr lang="ru-RU" sz="2800" dirty="0">
                <a:solidFill>
                  <a:srgbClr val="F8F2E4"/>
                </a:solidFill>
                <a:latin typeface="Montserrat ExtraLight" panose="00000300000000000000" pitchFamily="2" charset="-52"/>
              </a:rPr>
              <a:t>. По словам Горбачёва, МЗК является «рабочей альтернативой» Международного Красного креста с той разницей, что организация занимается проблемами экологии, а не медицины.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body" idx="5"/>
          </p:nvPr>
        </p:nvSpPr>
        <p:spPr>
          <a:xfrm>
            <a:off x="2405444" y="372675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3600"/>
              <a:buNone/>
            </a:pPr>
            <a:r>
              <a:rPr lang="ru-RU" dirty="0">
                <a:latin typeface="Montserrat Black" panose="00000A00000000000000" pitchFamily="2" charset="-52"/>
              </a:rPr>
              <a:t>Цели Международного Зелёного Креста</a:t>
            </a:r>
            <a:endParaRPr dirty="0">
              <a:latin typeface="Montserrat Black" panose="00000A00000000000000" pitchFamily="2" charset="-52"/>
            </a:endParaRPr>
          </a:p>
        </p:txBody>
      </p:sp>
      <p:grpSp>
        <p:nvGrpSpPr>
          <p:cNvPr id="182" name="Google Shape;182;p23"/>
          <p:cNvGrpSpPr/>
          <p:nvPr/>
        </p:nvGrpSpPr>
        <p:grpSpPr>
          <a:xfrm>
            <a:off x="4375660" y="2204452"/>
            <a:ext cx="786210" cy="820437"/>
            <a:chOff x="6499100" y="2091350"/>
            <a:chExt cx="261425" cy="266800"/>
          </a:xfrm>
        </p:grpSpPr>
        <p:sp>
          <p:nvSpPr>
            <p:cNvPr id="183" name="Google Shape;183;p23"/>
            <p:cNvSpPr/>
            <p:nvPr/>
          </p:nvSpPr>
          <p:spPr>
            <a:xfrm>
              <a:off x="6630675" y="2228750"/>
              <a:ext cx="129850" cy="129400"/>
            </a:xfrm>
            <a:custGeom>
              <a:avLst/>
              <a:gdLst/>
              <a:ahLst/>
              <a:cxnLst/>
              <a:rect l="l" t="t" r="r" b="b"/>
              <a:pathLst>
                <a:path w="5194" h="5176" extrusionOk="0">
                  <a:moveTo>
                    <a:pt x="5193" y="1"/>
                  </a:moveTo>
                  <a:lnTo>
                    <a:pt x="5193" y="1"/>
                  </a:lnTo>
                  <a:cubicBezTo>
                    <a:pt x="5193" y="1"/>
                    <a:pt x="3542" y="465"/>
                    <a:pt x="2469" y="465"/>
                  </a:cubicBezTo>
                  <a:cubicBezTo>
                    <a:pt x="2449" y="465"/>
                    <a:pt x="2429" y="465"/>
                    <a:pt x="2410" y="465"/>
                  </a:cubicBezTo>
                  <a:cubicBezTo>
                    <a:pt x="1250" y="483"/>
                    <a:pt x="340" y="1428"/>
                    <a:pt x="358" y="2588"/>
                  </a:cubicBezTo>
                  <a:cubicBezTo>
                    <a:pt x="358" y="2945"/>
                    <a:pt x="447" y="3302"/>
                    <a:pt x="625" y="3605"/>
                  </a:cubicBezTo>
                  <a:cubicBezTo>
                    <a:pt x="768" y="3444"/>
                    <a:pt x="947" y="3284"/>
                    <a:pt x="1125" y="3088"/>
                  </a:cubicBezTo>
                  <a:cubicBezTo>
                    <a:pt x="1589" y="2642"/>
                    <a:pt x="2071" y="2231"/>
                    <a:pt x="2570" y="1856"/>
                  </a:cubicBezTo>
                  <a:cubicBezTo>
                    <a:pt x="2606" y="1821"/>
                    <a:pt x="2642" y="1821"/>
                    <a:pt x="2677" y="1821"/>
                  </a:cubicBezTo>
                  <a:lnTo>
                    <a:pt x="2695" y="1821"/>
                  </a:lnTo>
                  <a:cubicBezTo>
                    <a:pt x="2767" y="1821"/>
                    <a:pt x="2820" y="1892"/>
                    <a:pt x="2820" y="1981"/>
                  </a:cubicBezTo>
                  <a:lnTo>
                    <a:pt x="661" y="4015"/>
                  </a:lnTo>
                  <a:cubicBezTo>
                    <a:pt x="661" y="4015"/>
                    <a:pt x="590" y="4105"/>
                    <a:pt x="554" y="4158"/>
                  </a:cubicBezTo>
                  <a:cubicBezTo>
                    <a:pt x="215" y="4551"/>
                    <a:pt x="1" y="4925"/>
                    <a:pt x="1" y="5175"/>
                  </a:cubicBezTo>
                  <a:lnTo>
                    <a:pt x="429" y="5175"/>
                  </a:lnTo>
                  <a:cubicBezTo>
                    <a:pt x="429" y="5015"/>
                    <a:pt x="697" y="4640"/>
                    <a:pt x="1089" y="4212"/>
                  </a:cubicBezTo>
                  <a:cubicBezTo>
                    <a:pt x="1446" y="4551"/>
                    <a:pt x="1928" y="4729"/>
                    <a:pt x="2410" y="4729"/>
                  </a:cubicBezTo>
                  <a:cubicBezTo>
                    <a:pt x="2767" y="4729"/>
                    <a:pt x="3123" y="4622"/>
                    <a:pt x="3427" y="4444"/>
                  </a:cubicBezTo>
                  <a:cubicBezTo>
                    <a:pt x="4997" y="3534"/>
                    <a:pt x="5193" y="1874"/>
                    <a:pt x="5193" y="1"/>
                  </a:cubicBezTo>
                  <a:close/>
                </a:path>
              </a:pathLst>
            </a:custGeom>
            <a:solidFill>
              <a:srgbClr val="F2EBE0"/>
            </a:solidFill>
            <a:ln w="19050" cap="flat" cmpd="sng">
              <a:solidFill>
                <a:srgbClr val="396C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6499100" y="2185925"/>
              <a:ext cx="103500" cy="150350"/>
            </a:xfrm>
            <a:custGeom>
              <a:avLst/>
              <a:gdLst/>
              <a:ahLst/>
              <a:cxnLst/>
              <a:rect l="l" t="t" r="r" b="b"/>
              <a:pathLst>
                <a:path w="4140" h="6014" extrusionOk="0">
                  <a:moveTo>
                    <a:pt x="3052" y="1"/>
                  </a:moveTo>
                  <a:lnTo>
                    <a:pt x="821" y="608"/>
                  </a:lnTo>
                  <a:lnTo>
                    <a:pt x="1731" y="1143"/>
                  </a:lnTo>
                  <a:lnTo>
                    <a:pt x="357" y="3534"/>
                  </a:lnTo>
                  <a:cubicBezTo>
                    <a:pt x="36" y="4016"/>
                    <a:pt x="0" y="4640"/>
                    <a:pt x="286" y="5157"/>
                  </a:cubicBezTo>
                  <a:cubicBezTo>
                    <a:pt x="589" y="5675"/>
                    <a:pt x="1142" y="6014"/>
                    <a:pt x="1749" y="6014"/>
                  </a:cubicBezTo>
                  <a:lnTo>
                    <a:pt x="4140" y="6014"/>
                  </a:lnTo>
                  <a:lnTo>
                    <a:pt x="4140" y="4961"/>
                  </a:lnTo>
                  <a:lnTo>
                    <a:pt x="1749" y="4961"/>
                  </a:lnTo>
                  <a:cubicBezTo>
                    <a:pt x="1535" y="4943"/>
                    <a:pt x="1339" y="4818"/>
                    <a:pt x="1232" y="4622"/>
                  </a:cubicBezTo>
                  <a:cubicBezTo>
                    <a:pt x="1160" y="4444"/>
                    <a:pt x="1178" y="4230"/>
                    <a:pt x="1285" y="4087"/>
                  </a:cubicBezTo>
                  <a:lnTo>
                    <a:pt x="2677" y="1678"/>
                  </a:lnTo>
                  <a:lnTo>
                    <a:pt x="3640" y="2231"/>
                  </a:lnTo>
                  <a:lnTo>
                    <a:pt x="3052" y="1"/>
                  </a:lnTo>
                  <a:close/>
                </a:path>
              </a:pathLst>
            </a:custGeom>
            <a:solidFill>
              <a:srgbClr val="F2EBE0"/>
            </a:solidFill>
            <a:ln w="19050" cap="flat" cmpd="sng">
              <a:solidFill>
                <a:srgbClr val="396C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6577150" y="2091350"/>
              <a:ext cx="155700" cy="124050"/>
            </a:xfrm>
            <a:custGeom>
              <a:avLst/>
              <a:gdLst/>
              <a:ahLst/>
              <a:cxnLst/>
              <a:rect l="l" t="t" r="r" b="b"/>
              <a:pathLst>
                <a:path w="6228" h="4962" extrusionOk="0">
                  <a:moveTo>
                    <a:pt x="2522" y="1"/>
                  </a:moveTo>
                  <a:cubicBezTo>
                    <a:pt x="1935" y="1"/>
                    <a:pt x="1403" y="319"/>
                    <a:pt x="1125" y="840"/>
                  </a:cubicBezTo>
                  <a:lnTo>
                    <a:pt x="1" y="2927"/>
                  </a:lnTo>
                  <a:lnTo>
                    <a:pt x="947" y="3463"/>
                  </a:lnTo>
                  <a:lnTo>
                    <a:pt x="2053" y="1393"/>
                  </a:lnTo>
                  <a:cubicBezTo>
                    <a:pt x="2160" y="1215"/>
                    <a:pt x="2338" y="1090"/>
                    <a:pt x="2552" y="1090"/>
                  </a:cubicBezTo>
                  <a:cubicBezTo>
                    <a:pt x="2749" y="1090"/>
                    <a:pt x="2909" y="1215"/>
                    <a:pt x="2998" y="1393"/>
                  </a:cubicBezTo>
                  <a:lnTo>
                    <a:pt x="4390" y="3802"/>
                  </a:lnTo>
                  <a:lnTo>
                    <a:pt x="3409" y="4355"/>
                  </a:lnTo>
                  <a:lnTo>
                    <a:pt x="5639" y="4962"/>
                  </a:lnTo>
                  <a:lnTo>
                    <a:pt x="6228" y="2731"/>
                  </a:lnTo>
                  <a:lnTo>
                    <a:pt x="5336" y="3266"/>
                  </a:lnTo>
                  <a:lnTo>
                    <a:pt x="3944" y="876"/>
                  </a:lnTo>
                  <a:cubicBezTo>
                    <a:pt x="3676" y="340"/>
                    <a:pt x="3141" y="1"/>
                    <a:pt x="2570" y="1"/>
                  </a:cubicBezTo>
                  <a:cubicBezTo>
                    <a:pt x="2554" y="1"/>
                    <a:pt x="2538" y="1"/>
                    <a:pt x="2522" y="1"/>
                  </a:cubicBezTo>
                  <a:close/>
                </a:path>
              </a:pathLst>
            </a:custGeom>
            <a:solidFill>
              <a:srgbClr val="F2EBE0"/>
            </a:solidFill>
            <a:ln w="19050" cap="flat" cmpd="sng">
              <a:solidFill>
                <a:srgbClr val="396C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23"/>
          <p:cNvSpPr/>
          <p:nvPr/>
        </p:nvSpPr>
        <p:spPr>
          <a:xfrm>
            <a:off x="6713332" y="2205188"/>
            <a:ext cx="585014" cy="818976"/>
          </a:xfrm>
          <a:custGeom>
            <a:avLst/>
            <a:gdLst/>
            <a:ahLst/>
            <a:cxnLst/>
            <a:rect l="l" t="t" r="r" b="b"/>
            <a:pathLst>
              <a:path w="7781" h="10653" extrusionOk="0">
                <a:moveTo>
                  <a:pt x="6156" y="1"/>
                </a:moveTo>
                <a:cubicBezTo>
                  <a:pt x="5532" y="1"/>
                  <a:pt x="4997" y="72"/>
                  <a:pt x="4711" y="607"/>
                </a:cubicBezTo>
                <a:cubicBezTo>
                  <a:pt x="4640" y="715"/>
                  <a:pt x="4604" y="839"/>
                  <a:pt x="4604" y="946"/>
                </a:cubicBezTo>
                <a:cubicBezTo>
                  <a:pt x="4604" y="1107"/>
                  <a:pt x="4640" y="1214"/>
                  <a:pt x="4729" y="1339"/>
                </a:cubicBezTo>
                <a:cubicBezTo>
                  <a:pt x="4568" y="1571"/>
                  <a:pt x="4426" y="1821"/>
                  <a:pt x="4283" y="2053"/>
                </a:cubicBezTo>
                <a:cubicBezTo>
                  <a:pt x="4247" y="1981"/>
                  <a:pt x="4176" y="1928"/>
                  <a:pt x="4122" y="1856"/>
                </a:cubicBezTo>
                <a:cubicBezTo>
                  <a:pt x="4122" y="1839"/>
                  <a:pt x="4140" y="1821"/>
                  <a:pt x="4140" y="1785"/>
                </a:cubicBezTo>
                <a:cubicBezTo>
                  <a:pt x="4140" y="1393"/>
                  <a:pt x="3801" y="1107"/>
                  <a:pt x="3444" y="1107"/>
                </a:cubicBezTo>
                <a:cubicBezTo>
                  <a:pt x="3070" y="1107"/>
                  <a:pt x="2499" y="947"/>
                  <a:pt x="2499" y="946"/>
                </a:cubicBezTo>
                <a:lnTo>
                  <a:pt x="2499" y="946"/>
                </a:lnTo>
                <a:cubicBezTo>
                  <a:pt x="2499" y="1571"/>
                  <a:pt x="2570" y="2106"/>
                  <a:pt x="3088" y="2392"/>
                </a:cubicBezTo>
                <a:cubicBezTo>
                  <a:pt x="3195" y="2463"/>
                  <a:pt x="3319" y="2499"/>
                  <a:pt x="3444" y="2499"/>
                </a:cubicBezTo>
                <a:cubicBezTo>
                  <a:pt x="3605" y="2499"/>
                  <a:pt x="3730" y="2445"/>
                  <a:pt x="3855" y="2356"/>
                </a:cubicBezTo>
                <a:cubicBezTo>
                  <a:pt x="3926" y="2445"/>
                  <a:pt x="3980" y="2517"/>
                  <a:pt x="4033" y="2606"/>
                </a:cubicBezTo>
                <a:cubicBezTo>
                  <a:pt x="3605" y="3587"/>
                  <a:pt x="3516" y="4533"/>
                  <a:pt x="3569" y="5407"/>
                </a:cubicBezTo>
                <a:cubicBezTo>
                  <a:pt x="3551" y="5389"/>
                  <a:pt x="3551" y="5389"/>
                  <a:pt x="3516" y="5389"/>
                </a:cubicBezTo>
                <a:cubicBezTo>
                  <a:pt x="3427" y="5336"/>
                  <a:pt x="3337" y="5282"/>
                  <a:pt x="3248" y="5247"/>
                </a:cubicBezTo>
                <a:cubicBezTo>
                  <a:pt x="3266" y="5157"/>
                  <a:pt x="3266" y="5104"/>
                  <a:pt x="3266" y="5032"/>
                </a:cubicBezTo>
                <a:cubicBezTo>
                  <a:pt x="3266" y="4247"/>
                  <a:pt x="2641" y="3623"/>
                  <a:pt x="1874" y="3623"/>
                </a:cubicBezTo>
                <a:cubicBezTo>
                  <a:pt x="1838" y="3625"/>
                  <a:pt x="1800" y="3626"/>
                  <a:pt x="1762" y="3626"/>
                </a:cubicBezTo>
                <a:cubicBezTo>
                  <a:pt x="1031" y="3626"/>
                  <a:pt x="1" y="3320"/>
                  <a:pt x="1" y="3320"/>
                </a:cubicBezTo>
                <a:lnTo>
                  <a:pt x="1" y="3320"/>
                </a:lnTo>
                <a:cubicBezTo>
                  <a:pt x="1" y="4551"/>
                  <a:pt x="126" y="5639"/>
                  <a:pt x="1214" y="6246"/>
                </a:cubicBezTo>
                <a:cubicBezTo>
                  <a:pt x="1410" y="6371"/>
                  <a:pt x="1642" y="6424"/>
                  <a:pt x="1892" y="6424"/>
                </a:cubicBezTo>
                <a:cubicBezTo>
                  <a:pt x="2410" y="6424"/>
                  <a:pt x="2838" y="6157"/>
                  <a:pt x="3088" y="5764"/>
                </a:cubicBezTo>
                <a:cubicBezTo>
                  <a:pt x="3159" y="5800"/>
                  <a:pt x="3248" y="5835"/>
                  <a:pt x="3302" y="5871"/>
                </a:cubicBezTo>
                <a:cubicBezTo>
                  <a:pt x="3409" y="5925"/>
                  <a:pt x="3534" y="5978"/>
                  <a:pt x="3658" y="6032"/>
                </a:cubicBezTo>
                <a:cubicBezTo>
                  <a:pt x="3712" y="6424"/>
                  <a:pt x="3783" y="6799"/>
                  <a:pt x="3819" y="7156"/>
                </a:cubicBezTo>
                <a:cubicBezTo>
                  <a:pt x="3962" y="7923"/>
                  <a:pt x="4087" y="8655"/>
                  <a:pt x="4015" y="9333"/>
                </a:cubicBezTo>
                <a:cubicBezTo>
                  <a:pt x="3766" y="9440"/>
                  <a:pt x="3534" y="9582"/>
                  <a:pt x="3337" y="9779"/>
                </a:cubicBezTo>
                <a:cubicBezTo>
                  <a:pt x="3070" y="9654"/>
                  <a:pt x="2784" y="9582"/>
                  <a:pt x="2481" y="9582"/>
                </a:cubicBezTo>
                <a:cubicBezTo>
                  <a:pt x="1714" y="9582"/>
                  <a:pt x="1053" y="10011"/>
                  <a:pt x="714" y="10653"/>
                </a:cubicBezTo>
                <a:lnTo>
                  <a:pt x="7620" y="10653"/>
                </a:lnTo>
                <a:cubicBezTo>
                  <a:pt x="7298" y="10135"/>
                  <a:pt x="6745" y="9779"/>
                  <a:pt x="6103" y="9725"/>
                </a:cubicBezTo>
                <a:cubicBezTo>
                  <a:pt x="5728" y="9404"/>
                  <a:pt x="5264" y="9190"/>
                  <a:pt x="4747" y="9190"/>
                </a:cubicBezTo>
                <a:cubicBezTo>
                  <a:pt x="4676" y="9190"/>
                  <a:pt x="4604" y="9190"/>
                  <a:pt x="4533" y="9208"/>
                </a:cubicBezTo>
                <a:cubicBezTo>
                  <a:pt x="4586" y="8530"/>
                  <a:pt x="4479" y="7852"/>
                  <a:pt x="4337" y="7156"/>
                </a:cubicBezTo>
                <a:cubicBezTo>
                  <a:pt x="4390" y="7067"/>
                  <a:pt x="4479" y="6977"/>
                  <a:pt x="4604" y="6888"/>
                </a:cubicBezTo>
                <a:cubicBezTo>
                  <a:pt x="4818" y="7370"/>
                  <a:pt x="5300" y="7727"/>
                  <a:pt x="5871" y="7727"/>
                </a:cubicBezTo>
                <a:cubicBezTo>
                  <a:pt x="6121" y="7727"/>
                  <a:pt x="6371" y="7655"/>
                  <a:pt x="6567" y="7530"/>
                </a:cubicBezTo>
                <a:cubicBezTo>
                  <a:pt x="7637" y="6959"/>
                  <a:pt x="7780" y="5853"/>
                  <a:pt x="7780" y="4622"/>
                </a:cubicBezTo>
                <a:lnTo>
                  <a:pt x="7780" y="4622"/>
                </a:lnTo>
                <a:cubicBezTo>
                  <a:pt x="7780" y="4622"/>
                  <a:pt x="6739" y="4910"/>
                  <a:pt x="6008" y="4910"/>
                </a:cubicBezTo>
                <a:cubicBezTo>
                  <a:pt x="5967" y="4910"/>
                  <a:pt x="5927" y="4909"/>
                  <a:pt x="5889" y="4908"/>
                </a:cubicBezTo>
                <a:cubicBezTo>
                  <a:pt x="5122" y="4908"/>
                  <a:pt x="4497" y="5532"/>
                  <a:pt x="4497" y="6317"/>
                </a:cubicBezTo>
                <a:lnTo>
                  <a:pt x="4497" y="6335"/>
                </a:lnTo>
                <a:cubicBezTo>
                  <a:pt x="4408" y="6388"/>
                  <a:pt x="4337" y="6424"/>
                  <a:pt x="4247" y="6496"/>
                </a:cubicBezTo>
                <a:cubicBezTo>
                  <a:pt x="4087" y="5514"/>
                  <a:pt x="3998" y="4497"/>
                  <a:pt x="4319" y="3391"/>
                </a:cubicBezTo>
                <a:cubicBezTo>
                  <a:pt x="4444" y="3337"/>
                  <a:pt x="4604" y="3302"/>
                  <a:pt x="4765" y="3302"/>
                </a:cubicBezTo>
                <a:cubicBezTo>
                  <a:pt x="4765" y="3480"/>
                  <a:pt x="4872" y="3659"/>
                  <a:pt x="5015" y="3766"/>
                </a:cubicBezTo>
                <a:cubicBezTo>
                  <a:pt x="5122" y="3855"/>
                  <a:pt x="5246" y="3891"/>
                  <a:pt x="5354" y="3908"/>
                </a:cubicBezTo>
                <a:cubicBezTo>
                  <a:pt x="5410" y="3917"/>
                  <a:pt x="5464" y="3921"/>
                  <a:pt x="5517" y="3921"/>
                </a:cubicBezTo>
                <a:cubicBezTo>
                  <a:pt x="6030" y="3921"/>
                  <a:pt x="6370" y="3542"/>
                  <a:pt x="6710" y="3105"/>
                </a:cubicBezTo>
                <a:cubicBezTo>
                  <a:pt x="6710" y="3105"/>
                  <a:pt x="6156" y="2873"/>
                  <a:pt x="5853" y="2659"/>
                </a:cubicBezTo>
                <a:cubicBezTo>
                  <a:pt x="5729" y="2558"/>
                  <a:pt x="5584" y="2511"/>
                  <a:pt x="5439" y="2511"/>
                </a:cubicBezTo>
                <a:cubicBezTo>
                  <a:pt x="5253" y="2511"/>
                  <a:pt x="5066" y="2590"/>
                  <a:pt x="4925" y="2731"/>
                </a:cubicBezTo>
                <a:cubicBezTo>
                  <a:pt x="4800" y="2731"/>
                  <a:pt x="4640" y="2749"/>
                  <a:pt x="4515" y="2766"/>
                </a:cubicBezTo>
                <a:cubicBezTo>
                  <a:pt x="4676" y="2392"/>
                  <a:pt x="4890" y="2017"/>
                  <a:pt x="5157" y="1607"/>
                </a:cubicBezTo>
                <a:cubicBezTo>
                  <a:pt x="5211" y="1625"/>
                  <a:pt x="5246" y="1625"/>
                  <a:pt x="5300" y="1625"/>
                </a:cubicBezTo>
                <a:cubicBezTo>
                  <a:pt x="5693" y="1625"/>
                  <a:pt x="5996" y="1303"/>
                  <a:pt x="5996" y="929"/>
                </a:cubicBezTo>
                <a:cubicBezTo>
                  <a:pt x="5996" y="590"/>
                  <a:pt x="6156" y="1"/>
                  <a:pt x="6156" y="1"/>
                </a:cubicBezTo>
                <a:close/>
              </a:path>
            </a:pathLst>
          </a:custGeom>
          <a:solidFill>
            <a:srgbClr val="F2EBE0"/>
          </a:solidFill>
          <a:ln w="19050" cap="flat" cmpd="sng">
            <a:solidFill>
              <a:srgbClr val="396C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8975861" y="2266231"/>
            <a:ext cx="711025" cy="696895"/>
          </a:xfrm>
          <a:custGeom>
            <a:avLst/>
            <a:gdLst/>
            <a:ahLst/>
            <a:cxnLst/>
            <a:rect l="l" t="t" r="r" b="b"/>
            <a:pathLst>
              <a:path w="9457" h="9065" extrusionOk="0">
                <a:moveTo>
                  <a:pt x="9457" y="1"/>
                </a:moveTo>
                <a:cubicBezTo>
                  <a:pt x="9456" y="1"/>
                  <a:pt x="6537" y="806"/>
                  <a:pt x="4571" y="806"/>
                </a:cubicBezTo>
                <a:cubicBezTo>
                  <a:pt x="4509" y="806"/>
                  <a:pt x="4449" y="805"/>
                  <a:pt x="4389" y="804"/>
                </a:cubicBezTo>
                <a:cubicBezTo>
                  <a:pt x="2337" y="804"/>
                  <a:pt x="660" y="2463"/>
                  <a:pt x="660" y="4515"/>
                </a:cubicBezTo>
                <a:cubicBezTo>
                  <a:pt x="660" y="5175"/>
                  <a:pt x="839" y="5782"/>
                  <a:pt x="1124" y="6317"/>
                </a:cubicBezTo>
                <a:cubicBezTo>
                  <a:pt x="1410" y="6032"/>
                  <a:pt x="1731" y="5728"/>
                  <a:pt x="2052" y="5425"/>
                </a:cubicBezTo>
                <a:cubicBezTo>
                  <a:pt x="2891" y="4622"/>
                  <a:pt x="3872" y="3837"/>
                  <a:pt x="4693" y="3248"/>
                </a:cubicBezTo>
                <a:cubicBezTo>
                  <a:pt x="4764" y="3212"/>
                  <a:pt x="4818" y="3177"/>
                  <a:pt x="4871" y="3177"/>
                </a:cubicBezTo>
                <a:cubicBezTo>
                  <a:pt x="5032" y="3177"/>
                  <a:pt x="5139" y="3302"/>
                  <a:pt x="5139" y="3444"/>
                </a:cubicBezTo>
                <a:cubicBezTo>
                  <a:pt x="5139" y="3534"/>
                  <a:pt x="5103" y="3605"/>
                  <a:pt x="5032" y="3658"/>
                </a:cubicBezTo>
                <a:cubicBezTo>
                  <a:pt x="3854" y="4515"/>
                  <a:pt x="2284" y="5817"/>
                  <a:pt x="1213" y="7031"/>
                </a:cubicBezTo>
                <a:cubicBezTo>
                  <a:pt x="1213" y="7031"/>
                  <a:pt x="1071" y="7173"/>
                  <a:pt x="999" y="7263"/>
                </a:cubicBezTo>
                <a:cubicBezTo>
                  <a:pt x="393" y="7976"/>
                  <a:pt x="0" y="8619"/>
                  <a:pt x="0" y="9065"/>
                </a:cubicBezTo>
                <a:lnTo>
                  <a:pt x="803" y="9065"/>
                </a:lnTo>
                <a:cubicBezTo>
                  <a:pt x="803" y="8761"/>
                  <a:pt x="1267" y="8137"/>
                  <a:pt x="1981" y="7370"/>
                </a:cubicBezTo>
                <a:cubicBezTo>
                  <a:pt x="2623" y="7923"/>
                  <a:pt x="3462" y="8262"/>
                  <a:pt x="4389" y="8262"/>
                </a:cubicBezTo>
                <a:cubicBezTo>
                  <a:pt x="5067" y="8262"/>
                  <a:pt x="5692" y="8083"/>
                  <a:pt x="6245" y="7780"/>
                </a:cubicBezTo>
                <a:cubicBezTo>
                  <a:pt x="9100" y="6192"/>
                  <a:pt x="9457" y="3266"/>
                  <a:pt x="9457" y="1"/>
                </a:cubicBezTo>
                <a:close/>
              </a:path>
            </a:pathLst>
          </a:custGeom>
          <a:solidFill>
            <a:srgbClr val="F2EBE0"/>
          </a:solidFill>
          <a:ln w="19050" cap="flat" cmpd="sng">
            <a:solidFill>
              <a:srgbClr val="396C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3"/>
          <p:cNvGrpSpPr/>
          <p:nvPr/>
        </p:nvGrpSpPr>
        <p:grpSpPr>
          <a:xfrm>
            <a:off x="2017490" y="2277728"/>
            <a:ext cx="881394" cy="673908"/>
            <a:chOff x="6871575" y="2111775"/>
            <a:chExt cx="293075" cy="219150"/>
          </a:xfrm>
        </p:grpSpPr>
        <p:sp>
          <p:nvSpPr>
            <p:cNvPr id="189" name="Google Shape;189;p23"/>
            <p:cNvSpPr/>
            <p:nvPr/>
          </p:nvSpPr>
          <p:spPr>
            <a:xfrm>
              <a:off x="6871575" y="2207800"/>
              <a:ext cx="293075" cy="123125"/>
            </a:xfrm>
            <a:custGeom>
              <a:avLst/>
              <a:gdLst/>
              <a:ahLst/>
              <a:cxnLst/>
              <a:rect l="l" t="t" r="r" b="b"/>
              <a:pathLst>
                <a:path w="11723" h="4925" extrusionOk="0">
                  <a:moveTo>
                    <a:pt x="11187" y="0"/>
                  </a:moveTo>
                  <a:cubicBezTo>
                    <a:pt x="11080" y="0"/>
                    <a:pt x="10991" y="36"/>
                    <a:pt x="10902" y="89"/>
                  </a:cubicBezTo>
                  <a:lnTo>
                    <a:pt x="8636" y="1392"/>
                  </a:lnTo>
                  <a:cubicBezTo>
                    <a:pt x="8654" y="1535"/>
                    <a:pt x="8654" y="1695"/>
                    <a:pt x="8636" y="1838"/>
                  </a:cubicBezTo>
                  <a:cubicBezTo>
                    <a:pt x="8529" y="2338"/>
                    <a:pt x="8047" y="2659"/>
                    <a:pt x="7547" y="2659"/>
                  </a:cubicBezTo>
                  <a:lnTo>
                    <a:pt x="5192" y="2659"/>
                  </a:lnTo>
                  <a:lnTo>
                    <a:pt x="5192" y="2141"/>
                  </a:lnTo>
                  <a:lnTo>
                    <a:pt x="7583" y="2141"/>
                  </a:lnTo>
                  <a:cubicBezTo>
                    <a:pt x="7886" y="2141"/>
                    <a:pt x="8118" y="1909"/>
                    <a:pt x="8118" y="1606"/>
                  </a:cubicBezTo>
                  <a:cubicBezTo>
                    <a:pt x="8118" y="1321"/>
                    <a:pt x="7886" y="1071"/>
                    <a:pt x="7583" y="1071"/>
                  </a:cubicBezTo>
                  <a:lnTo>
                    <a:pt x="4389" y="1071"/>
                  </a:lnTo>
                  <a:cubicBezTo>
                    <a:pt x="4175" y="1071"/>
                    <a:pt x="3961" y="1142"/>
                    <a:pt x="3765" y="1249"/>
                  </a:cubicBezTo>
                  <a:lnTo>
                    <a:pt x="0" y="3069"/>
                  </a:lnTo>
                  <a:lnTo>
                    <a:pt x="1874" y="4925"/>
                  </a:lnTo>
                  <a:cubicBezTo>
                    <a:pt x="2730" y="4068"/>
                    <a:pt x="3854" y="3729"/>
                    <a:pt x="5067" y="3729"/>
                  </a:cubicBezTo>
                  <a:lnTo>
                    <a:pt x="7547" y="3729"/>
                  </a:lnTo>
                  <a:cubicBezTo>
                    <a:pt x="7672" y="3729"/>
                    <a:pt x="7779" y="3694"/>
                    <a:pt x="7869" y="3622"/>
                  </a:cubicBezTo>
                  <a:lnTo>
                    <a:pt x="11526" y="964"/>
                  </a:lnTo>
                  <a:cubicBezTo>
                    <a:pt x="11633" y="839"/>
                    <a:pt x="11723" y="714"/>
                    <a:pt x="11723" y="536"/>
                  </a:cubicBezTo>
                  <a:cubicBezTo>
                    <a:pt x="11723" y="250"/>
                    <a:pt x="11491" y="0"/>
                    <a:pt x="11187" y="0"/>
                  </a:cubicBezTo>
                  <a:close/>
                </a:path>
              </a:pathLst>
            </a:custGeom>
            <a:solidFill>
              <a:srgbClr val="F2EBE0"/>
            </a:solidFill>
            <a:ln w="19050" cap="flat" cmpd="sng">
              <a:solidFill>
                <a:srgbClr val="396C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6947400" y="2111775"/>
              <a:ext cx="176225" cy="117000"/>
            </a:xfrm>
            <a:custGeom>
              <a:avLst/>
              <a:gdLst/>
              <a:ahLst/>
              <a:cxnLst/>
              <a:rect l="l" t="t" r="r" b="b"/>
              <a:pathLst>
                <a:path w="7049" h="4680" extrusionOk="0">
                  <a:moveTo>
                    <a:pt x="6398" y="0"/>
                  </a:moveTo>
                  <a:cubicBezTo>
                    <a:pt x="5848" y="0"/>
                    <a:pt x="4903" y="98"/>
                    <a:pt x="4300" y="701"/>
                  </a:cubicBezTo>
                  <a:cubicBezTo>
                    <a:pt x="3658" y="1325"/>
                    <a:pt x="3604" y="2360"/>
                    <a:pt x="3622" y="2878"/>
                  </a:cubicBezTo>
                  <a:cubicBezTo>
                    <a:pt x="3337" y="3092"/>
                    <a:pt x="3087" y="3377"/>
                    <a:pt x="2926" y="3716"/>
                  </a:cubicBezTo>
                  <a:cubicBezTo>
                    <a:pt x="2891" y="3663"/>
                    <a:pt x="2873" y="3609"/>
                    <a:pt x="2819" y="3556"/>
                  </a:cubicBezTo>
                  <a:cubicBezTo>
                    <a:pt x="2837" y="3128"/>
                    <a:pt x="2784" y="2289"/>
                    <a:pt x="2266" y="1771"/>
                  </a:cubicBezTo>
                  <a:cubicBezTo>
                    <a:pt x="1775" y="1280"/>
                    <a:pt x="993" y="1199"/>
                    <a:pt x="533" y="1199"/>
                  </a:cubicBezTo>
                  <a:cubicBezTo>
                    <a:pt x="309" y="1199"/>
                    <a:pt x="161" y="1218"/>
                    <a:pt x="161" y="1218"/>
                  </a:cubicBezTo>
                  <a:cubicBezTo>
                    <a:pt x="161" y="1218"/>
                    <a:pt x="0" y="2574"/>
                    <a:pt x="714" y="3306"/>
                  </a:cubicBezTo>
                  <a:cubicBezTo>
                    <a:pt x="1178" y="3770"/>
                    <a:pt x="1927" y="3859"/>
                    <a:pt x="2373" y="3877"/>
                  </a:cubicBezTo>
                  <a:cubicBezTo>
                    <a:pt x="2516" y="4020"/>
                    <a:pt x="2605" y="4234"/>
                    <a:pt x="2659" y="4430"/>
                  </a:cubicBezTo>
                  <a:cubicBezTo>
                    <a:pt x="2677" y="4466"/>
                    <a:pt x="2695" y="4555"/>
                    <a:pt x="2695" y="4680"/>
                  </a:cubicBezTo>
                  <a:lnTo>
                    <a:pt x="3248" y="4680"/>
                  </a:lnTo>
                  <a:cubicBezTo>
                    <a:pt x="3265" y="4394"/>
                    <a:pt x="3283" y="4234"/>
                    <a:pt x="3390" y="4020"/>
                  </a:cubicBezTo>
                  <a:cubicBezTo>
                    <a:pt x="3533" y="3698"/>
                    <a:pt x="3765" y="3431"/>
                    <a:pt x="4015" y="3270"/>
                  </a:cubicBezTo>
                  <a:cubicBezTo>
                    <a:pt x="4051" y="3271"/>
                    <a:pt x="4089" y="3272"/>
                    <a:pt x="4128" y="3272"/>
                  </a:cubicBezTo>
                  <a:cubicBezTo>
                    <a:pt x="4694" y="3272"/>
                    <a:pt x="5590" y="3142"/>
                    <a:pt x="6174" y="2574"/>
                  </a:cubicBezTo>
                  <a:cubicBezTo>
                    <a:pt x="7048" y="1682"/>
                    <a:pt x="6834" y="23"/>
                    <a:pt x="6834" y="23"/>
                  </a:cubicBezTo>
                  <a:cubicBezTo>
                    <a:pt x="6834" y="23"/>
                    <a:pt x="6661" y="0"/>
                    <a:pt x="6398" y="0"/>
                  </a:cubicBezTo>
                  <a:close/>
                </a:path>
              </a:pathLst>
            </a:custGeom>
            <a:solidFill>
              <a:srgbClr val="F2EBE0"/>
            </a:solidFill>
            <a:ln w="19050" cap="flat" cmpd="sng">
              <a:solidFill>
                <a:srgbClr val="396C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4322DF7-CB44-4A3F-83A4-406B43E0B740}"/>
              </a:ext>
            </a:extLst>
          </p:cNvPr>
          <p:cNvSpPr/>
          <p:nvPr/>
        </p:nvSpPr>
        <p:spPr>
          <a:xfrm>
            <a:off x="0" y="5810821"/>
            <a:ext cx="175846" cy="1047179"/>
          </a:xfrm>
          <a:prstGeom prst="rect">
            <a:avLst/>
          </a:prstGeom>
          <a:solidFill>
            <a:srgbClr val="194B46"/>
          </a:solidFill>
          <a:ln>
            <a:solidFill>
              <a:srgbClr val="194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8368BE5-17BC-444A-A8B4-6C05D2F57E89}"/>
              </a:ext>
            </a:extLst>
          </p:cNvPr>
          <p:cNvSpPr/>
          <p:nvPr/>
        </p:nvSpPr>
        <p:spPr>
          <a:xfrm>
            <a:off x="1682261" y="3876293"/>
            <a:ext cx="88274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8F2E4"/>
                </a:solidFill>
                <a:latin typeface="Montserrat ExtraLight" panose="00000300000000000000" pitchFamily="2" charset="-52"/>
              </a:rPr>
              <a:t>Цель создания Международного Зелёного Креста — принятие мер, направленных на обеспечение устойчивого и безопасного будущего планеты, а также экологическое просвещение, воспитание чувства ответственности за последствия влияния цивилизации на окружающую среду.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0DF4B74E-1A62-4F8B-A457-A65AF5196B90}"/>
              </a:ext>
            </a:extLst>
          </p:cNvPr>
          <p:cNvCxnSpPr>
            <a:cxnSpLocks/>
          </p:cNvCxnSpPr>
          <p:nvPr/>
        </p:nvCxnSpPr>
        <p:spPr>
          <a:xfrm>
            <a:off x="1222130" y="3675185"/>
            <a:ext cx="0" cy="2804746"/>
          </a:xfrm>
          <a:prstGeom prst="line">
            <a:avLst/>
          </a:prstGeom>
          <a:ln w="38100">
            <a:solidFill>
              <a:srgbClr val="8BA5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D5BAF1E7-6470-4DCF-B783-6A754F32FE61}"/>
              </a:ext>
            </a:extLst>
          </p:cNvPr>
          <p:cNvCxnSpPr>
            <a:cxnSpLocks/>
          </p:cNvCxnSpPr>
          <p:nvPr/>
        </p:nvCxnSpPr>
        <p:spPr>
          <a:xfrm>
            <a:off x="10615245" y="3675185"/>
            <a:ext cx="0" cy="2804746"/>
          </a:xfrm>
          <a:prstGeom prst="line">
            <a:avLst/>
          </a:prstGeom>
          <a:ln w="38100">
            <a:solidFill>
              <a:srgbClr val="8BA5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body" idx="1"/>
          </p:nvPr>
        </p:nvSpPr>
        <p:spPr>
          <a:xfrm>
            <a:off x="4950069" y="3026474"/>
            <a:ext cx="7223215" cy="3308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>
              <a:lnSpc>
                <a:spcPct val="150000"/>
              </a:lnSpc>
              <a:spcBef>
                <a:spcPts val="0"/>
              </a:spcBef>
            </a:pPr>
            <a:r>
              <a:rPr lang="ru-RU" sz="1600" dirty="0">
                <a:solidFill>
                  <a:srgbClr val="194B46"/>
                </a:solidFill>
                <a:latin typeface="Montserrat ExtraLight" panose="00000300000000000000" pitchFamily="2" charset="-52"/>
              </a:rPr>
              <a:t>Деятельность экологической организации </a:t>
            </a:r>
          </a:p>
          <a:p>
            <a:pPr marL="0" lvl="0" indent="457200">
              <a:lnSpc>
                <a:spcPct val="150000"/>
              </a:lnSpc>
              <a:spcBef>
                <a:spcPts val="0"/>
              </a:spcBef>
            </a:pPr>
            <a:r>
              <a:rPr lang="ru-RU" sz="1600" dirty="0">
                <a:solidFill>
                  <a:srgbClr val="194B46"/>
                </a:solidFill>
                <a:latin typeface="Montserrat ExtraLight" panose="00000300000000000000" pitchFamily="2" charset="-52"/>
              </a:rPr>
              <a:t>включает в себя: </a:t>
            </a:r>
          </a:p>
          <a:p>
            <a:pPr marL="0" lvl="0" indent="457200">
              <a:lnSpc>
                <a:spcPct val="150000"/>
              </a:lnSpc>
              <a:spcBef>
                <a:spcPts val="0"/>
              </a:spcBef>
            </a:pPr>
            <a:endParaRPr lang="ru-RU" sz="1600" dirty="0">
              <a:solidFill>
                <a:srgbClr val="194B46"/>
              </a:solidFill>
              <a:latin typeface="Montserrat ExtraLight" panose="00000300000000000000" pitchFamily="2" charset="-52"/>
            </a:endParaRPr>
          </a:p>
          <a:p>
            <a:pPr marL="342900" lvl="0" indent="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600" dirty="0">
                <a:solidFill>
                  <a:srgbClr val="194B46"/>
                </a:solidFill>
                <a:latin typeface="Montserrat ExtraLight" panose="00000300000000000000" pitchFamily="2" charset="-52"/>
              </a:rPr>
              <a:t>оказание помощи людям, пострадавшим от экологических последствий, военных действий и конфликтов; </a:t>
            </a:r>
          </a:p>
          <a:p>
            <a:pPr marL="342900" lvl="0" indent="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600" dirty="0">
                <a:solidFill>
                  <a:srgbClr val="194B46"/>
                </a:solidFill>
                <a:latin typeface="Montserrat ExtraLight" panose="00000300000000000000" pitchFamily="2" charset="-52"/>
              </a:rPr>
              <a:t>предотвращение и разрешение конфликтов, возникающих в результате ухудшения экологической обстановки; </a:t>
            </a:r>
          </a:p>
          <a:p>
            <a:pPr marL="342900" lvl="0" indent="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600" dirty="0">
                <a:solidFill>
                  <a:srgbClr val="194B46"/>
                </a:solidFill>
                <a:latin typeface="Montserrat ExtraLight" panose="00000300000000000000" pitchFamily="2" charset="-52"/>
              </a:rPr>
              <a:t>выработка юридических и этических норм, которые в дальнейшем станут основой и мотивацией для действий государства, бизнеса и общества в целях создания экологически безопасного мира.</a:t>
            </a:r>
            <a:endParaRPr sz="2000" dirty="0">
              <a:solidFill>
                <a:srgbClr val="194B46"/>
              </a:solidFill>
              <a:latin typeface="Montserrat ExtraLight" panose="00000300000000000000" pitchFamily="2" charset="-52"/>
            </a:endParaRPr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2"/>
          </p:nvPr>
        </p:nvSpPr>
        <p:spPr>
          <a:xfrm>
            <a:off x="3766457" y="721981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3600"/>
              <a:buNone/>
            </a:pPr>
            <a:r>
              <a:rPr lang="ru-RU" dirty="0">
                <a:latin typeface="Montserrat Black" panose="00000A00000000000000" pitchFamily="2" charset="-52"/>
              </a:rPr>
              <a:t>Деятельность организации</a:t>
            </a:r>
            <a:endParaRPr dirty="0">
              <a:latin typeface="Montserrat Black" panose="00000A00000000000000" pitchFamily="2" charset="-52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8485BB0-B697-4FA8-873C-647A332E5088}"/>
              </a:ext>
            </a:extLst>
          </p:cNvPr>
          <p:cNvSpPr/>
          <p:nvPr/>
        </p:nvSpPr>
        <p:spPr>
          <a:xfrm>
            <a:off x="0" y="5811250"/>
            <a:ext cx="184638" cy="1046750"/>
          </a:xfrm>
          <a:prstGeom prst="rect">
            <a:avLst/>
          </a:prstGeom>
          <a:solidFill>
            <a:srgbClr val="F8F2E4"/>
          </a:solidFill>
          <a:ln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759E14F-8D98-431A-8590-EC45A96DAF6A}"/>
              </a:ext>
            </a:extLst>
          </p:cNvPr>
          <p:cNvSpPr/>
          <p:nvPr/>
        </p:nvSpPr>
        <p:spPr>
          <a:xfrm>
            <a:off x="404448" y="2623005"/>
            <a:ext cx="4211097" cy="4113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ru-RU" sz="1600" dirty="0">
                <a:solidFill>
                  <a:srgbClr val="194B46"/>
                </a:solidFill>
                <a:latin typeface="Montserrat ExtraLight" panose="00000300000000000000" pitchFamily="2" charset="-52"/>
              </a:rPr>
              <a:t>Международный Зелёный Крест осуществляет научно-практическую деятельность по решению широкого спектра экологических проблем и использует различные формы и методы работы по привлечению населения к непосредственному участию в преодолении вредных воздействий на природу хозяйственной деятельности человека.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8BB95601-50CD-4E39-9A56-A878C28C3FFA}"/>
              </a:ext>
            </a:extLst>
          </p:cNvPr>
          <p:cNvCxnSpPr/>
          <p:nvPr/>
        </p:nvCxnSpPr>
        <p:spPr>
          <a:xfrm>
            <a:off x="4950069" y="2593731"/>
            <a:ext cx="0" cy="4114800"/>
          </a:xfrm>
          <a:prstGeom prst="line">
            <a:avLst/>
          </a:prstGeom>
          <a:ln w="38100">
            <a:solidFill>
              <a:srgbClr val="8BA5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 txBox="1"/>
          <p:nvPr/>
        </p:nvSpPr>
        <p:spPr>
          <a:xfrm>
            <a:off x="5710854" y="470814"/>
            <a:ext cx="6283096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3600"/>
              <a:buFont typeface="Arial"/>
              <a:buNone/>
            </a:pPr>
            <a:r>
              <a:rPr lang="ru-RU" sz="3600" dirty="0">
                <a:solidFill>
                  <a:srgbClr val="F7F2E3"/>
                </a:solidFill>
                <a:highlight>
                  <a:srgbClr val="194B46"/>
                </a:highlight>
                <a:latin typeface="Montserrat Black" panose="00000A00000000000000" pitchFamily="2" charset="-52"/>
                <a:sym typeface="Oswald Medium"/>
              </a:rPr>
              <a:t>Филиалы МЗК</a:t>
            </a:r>
            <a:endParaRPr dirty="0">
              <a:latin typeface="Montserrat Black" panose="00000A00000000000000" pitchFamily="2" charset="-52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214E8E2-34CF-4271-AED8-063AA84A7C6E}"/>
              </a:ext>
            </a:extLst>
          </p:cNvPr>
          <p:cNvSpPr/>
          <p:nvPr/>
        </p:nvSpPr>
        <p:spPr>
          <a:xfrm>
            <a:off x="0" y="5811250"/>
            <a:ext cx="184638" cy="1046750"/>
          </a:xfrm>
          <a:prstGeom prst="rect">
            <a:avLst/>
          </a:prstGeom>
          <a:solidFill>
            <a:srgbClr val="F8F2E4"/>
          </a:solidFill>
          <a:ln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AB4888C-2D0A-443D-ADB0-4C936D9AA175}"/>
              </a:ext>
            </a:extLst>
          </p:cNvPr>
          <p:cNvSpPr/>
          <p:nvPr/>
        </p:nvSpPr>
        <p:spPr>
          <a:xfrm>
            <a:off x="1143000" y="2365131"/>
            <a:ext cx="10005646" cy="2233246"/>
          </a:xfrm>
          <a:prstGeom prst="roundRect">
            <a:avLst/>
          </a:prstGeom>
          <a:solidFill>
            <a:srgbClr val="194B46">
              <a:alpha val="50000"/>
            </a:srgbClr>
          </a:solidFill>
          <a:ln>
            <a:solidFill>
              <a:srgbClr val="194B46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latin typeface="Montserrat Black" panose="00000A00000000000000" pitchFamily="2" charset="-52"/>
              </a:rPr>
              <a:t>Штаб-квартира Международного Зелёного Креста расположена в Женеве, а филиалы имеются </a:t>
            </a:r>
            <a:r>
              <a:rPr lang="ru-RU" sz="1600">
                <a:latin typeface="Montserrat Black" panose="00000A00000000000000" pitchFamily="2" charset="-52"/>
              </a:rPr>
              <a:t>в 29 </a:t>
            </a:r>
            <a:r>
              <a:rPr lang="ru-RU" sz="1600" dirty="0">
                <a:latin typeface="Montserrat Black" panose="00000A00000000000000" pitchFamily="2" charset="-52"/>
              </a:rPr>
              <a:t>странах мира</a:t>
            </a:r>
            <a:r>
              <a:rPr lang="en-US" sz="1600" dirty="0">
                <a:latin typeface="Montserrat Black" panose="00000A00000000000000" pitchFamily="2" charset="-52"/>
              </a:rPr>
              <a:t>: </a:t>
            </a:r>
            <a:r>
              <a:rPr lang="ru-RU" sz="1600" b="1" dirty="0">
                <a:latin typeface="Montserrat Black" panose="00000A00000000000000" pitchFamily="2" charset="-52"/>
              </a:rPr>
              <a:t>Аргентина, Беларусь, Болгария, Боливия, Бразилия, Буркина-Фасо, Великобритания, Венгрия, Германия, Дания, Испания, Италия, Кот-д'Ивуар, Нидерланды, Пакистан, Польша, Россия, Румыния, Свазиленд, Сенегал, США, Украина, Франция, Чехия, Швейцария, Швеция, Эстония, Южная Корея и Япония.</a:t>
            </a:r>
            <a:r>
              <a:rPr lang="ru-RU" sz="1600" dirty="0">
                <a:latin typeface="Montserrat Black" panose="00000A00000000000000" pitchFamily="2" charset="-52"/>
              </a:rPr>
              <a:t> Региональные отделения организации работают в 20 субъектах РФ.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>
            <a:spLocks noGrp="1"/>
          </p:cNvSpPr>
          <p:nvPr>
            <p:ph type="body" idx="1"/>
          </p:nvPr>
        </p:nvSpPr>
        <p:spPr>
          <a:xfrm>
            <a:off x="223520" y="4598127"/>
            <a:ext cx="2161464" cy="1701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ru-RU" sz="1600" dirty="0">
                <a:latin typeface="Montserrat ExtraLight" panose="00000300000000000000" pitchFamily="2" charset="-52"/>
              </a:rPr>
              <a:t> “Зелёный Крест” — учредитель первой в России экологической радиостанции “Открытый Город”.</a:t>
            </a:r>
            <a:endParaRPr sz="1600" dirty="0">
              <a:latin typeface="Montserrat ExtraLight" panose="00000300000000000000" pitchFamily="2" charset="-52"/>
            </a:endParaRPr>
          </a:p>
        </p:txBody>
      </p:sp>
      <p:sp>
        <p:nvSpPr>
          <p:cNvPr id="318" name="Google Shape;318;p38"/>
          <p:cNvSpPr txBox="1">
            <a:spLocks noGrp="1"/>
          </p:cNvSpPr>
          <p:nvPr>
            <p:ph type="body" idx="2"/>
          </p:nvPr>
        </p:nvSpPr>
        <p:spPr>
          <a:xfrm>
            <a:off x="4687433" y="4468942"/>
            <a:ext cx="2627356" cy="196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ru-RU" dirty="0">
                <a:latin typeface="Montserrat ExtraLight" panose="00000300000000000000" pitchFamily="2" charset="-52"/>
              </a:rPr>
              <a:t>Создание первой в России правозащитной радиостанции “Свободный Голос” и проведение 12 общественных экологических экспертиз.</a:t>
            </a:r>
            <a:endParaRPr dirty="0">
              <a:latin typeface="Montserrat ExtraLight" panose="00000300000000000000" pitchFamily="2" charset="-52"/>
            </a:endParaRPr>
          </a:p>
        </p:txBody>
      </p:sp>
      <p:sp>
        <p:nvSpPr>
          <p:cNvPr id="319" name="Google Shape;319;p38"/>
          <p:cNvSpPr txBox="1">
            <a:spLocks noGrp="1"/>
          </p:cNvSpPr>
          <p:nvPr>
            <p:ph type="body" idx="3"/>
          </p:nvPr>
        </p:nvSpPr>
        <p:spPr>
          <a:xfrm>
            <a:off x="9653740" y="4598127"/>
            <a:ext cx="2314740" cy="196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ru-RU" dirty="0">
                <a:latin typeface="Montserrat ExtraLight" panose="00000300000000000000" pitchFamily="2" charset="-52"/>
              </a:rPr>
              <a:t>Проведено социологическое исследование на тему готовности населения к последствиям экологического кризиса.</a:t>
            </a:r>
            <a:endParaRPr dirty="0">
              <a:latin typeface="Montserrat ExtraLight" panose="00000300000000000000" pitchFamily="2" charset="-52"/>
            </a:endParaRPr>
          </a:p>
        </p:txBody>
      </p:sp>
      <p:sp>
        <p:nvSpPr>
          <p:cNvPr id="320" name="Google Shape;320;p38"/>
          <p:cNvSpPr txBox="1">
            <a:spLocks noGrp="1"/>
          </p:cNvSpPr>
          <p:nvPr>
            <p:ph type="body" idx="4"/>
          </p:nvPr>
        </p:nvSpPr>
        <p:spPr>
          <a:xfrm>
            <a:off x="2715182" y="1768059"/>
            <a:ext cx="2140471" cy="196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ru-RU" dirty="0">
                <a:latin typeface="Montserrat ExtraLight" panose="00000300000000000000" pitchFamily="2" charset="-52"/>
              </a:rPr>
              <a:t>Организация издает собственную газету — “Зеленый Сектор”.</a:t>
            </a:r>
            <a:endParaRPr dirty="0">
              <a:latin typeface="Montserrat ExtraLight" panose="00000300000000000000" pitchFamily="2" charset="-52"/>
            </a:endParaRPr>
          </a:p>
        </p:txBody>
      </p:sp>
      <p:sp>
        <p:nvSpPr>
          <p:cNvPr id="321" name="Google Shape;321;p38"/>
          <p:cNvSpPr txBox="1">
            <a:spLocks noGrp="1"/>
          </p:cNvSpPr>
          <p:nvPr>
            <p:ph type="body" idx="5"/>
          </p:nvPr>
        </p:nvSpPr>
        <p:spPr>
          <a:xfrm>
            <a:off x="7234055" y="1874509"/>
            <a:ext cx="2140470" cy="196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ru-RU" sz="2000" dirty="0">
                <a:latin typeface="Montserrat ExtraLight" panose="00000300000000000000" pitchFamily="2" charset="-52"/>
              </a:rPr>
              <a:t>Открыта школа экологических журналистов.</a:t>
            </a:r>
            <a:endParaRPr sz="2000" dirty="0">
              <a:latin typeface="Montserrat ExtraLight" panose="00000300000000000000" pitchFamily="2" charset="-52"/>
            </a:endParaRPr>
          </a:p>
        </p:txBody>
      </p:sp>
      <p:sp>
        <p:nvSpPr>
          <p:cNvPr id="322" name="Google Shape;322;p38"/>
          <p:cNvSpPr txBox="1">
            <a:spLocks noGrp="1"/>
          </p:cNvSpPr>
          <p:nvPr>
            <p:ph type="body" idx="6"/>
          </p:nvPr>
        </p:nvSpPr>
        <p:spPr>
          <a:xfrm>
            <a:off x="540763" y="3176040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2800"/>
              <a:buNone/>
            </a:pPr>
            <a:r>
              <a:rPr lang="ru-RU" dirty="0">
                <a:solidFill>
                  <a:srgbClr val="F7F2E3"/>
                </a:solidFill>
              </a:rPr>
              <a:t>1994</a:t>
            </a:r>
            <a:endParaRPr dirty="0"/>
          </a:p>
        </p:txBody>
      </p:sp>
      <p:sp>
        <p:nvSpPr>
          <p:cNvPr id="323" name="Google Shape;323;p38"/>
          <p:cNvSpPr txBox="1">
            <a:spLocks noGrp="1"/>
          </p:cNvSpPr>
          <p:nvPr>
            <p:ph type="body" idx="7"/>
          </p:nvPr>
        </p:nvSpPr>
        <p:spPr>
          <a:xfrm>
            <a:off x="4983568" y="3191873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2800"/>
              <a:buNone/>
            </a:pPr>
            <a:r>
              <a:rPr lang="es-ES" dirty="0">
                <a:solidFill>
                  <a:srgbClr val="F7F2E3"/>
                </a:solidFill>
              </a:rPr>
              <a:t>20</a:t>
            </a:r>
            <a:r>
              <a:rPr lang="ru-RU" dirty="0">
                <a:solidFill>
                  <a:srgbClr val="F7F2E3"/>
                </a:solidFill>
              </a:rPr>
              <a:t>05</a:t>
            </a:r>
            <a:endParaRPr dirty="0"/>
          </a:p>
        </p:txBody>
      </p:sp>
      <p:sp>
        <p:nvSpPr>
          <p:cNvPr id="324" name="Google Shape;324;p38"/>
          <p:cNvSpPr txBox="1">
            <a:spLocks noGrp="1"/>
          </p:cNvSpPr>
          <p:nvPr>
            <p:ph type="body" idx="8"/>
          </p:nvPr>
        </p:nvSpPr>
        <p:spPr>
          <a:xfrm>
            <a:off x="9533117" y="3218375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2800"/>
              <a:buNone/>
            </a:pPr>
            <a:r>
              <a:rPr lang="es-ES" dirty="0">
                <a:solidFill>
                  <a:srgbClr val="F7F2E3"/>
                </a:solidFill>
              </a:rPr>
              <a:t>201</a:t>
            </a:r>
            <a:r>
              <a:rPr lang="ru-RU" dirty="0">
                <a:solidFill>
                  <a:srgbClr val="F7F2E3"/>
                </a:solidFill>
              </a:rPr>
              <a:t>8</a:t>
            </a:r>
            <a:endParaRPr dirty="0"/>
          </a:p>
        </p:txBody>
      </p:sp>
      <p:sp>
        <p:nvSpPr>
          <p:cNvPr id="325" name="Google Shape;325;p38"/>
          <p:cNvSpPr txBox="1">
            <a:spLocks noGrp="1"/>
          </p:cNvSpPr>
          <p:nvPr>
            <p:ph type="body" idx="9"/>
          </p:nvPr>
        </p:nvSpPr>
        <p:spPr>
          <a:xfrm>
            <a:off x="7314789" y="4647221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2800"/>
              <a:buNone/>
            </a:pPr>
            <a:r>
              <a:rPr lang="es-ES" dirty="0">
                <a:solidFill>
                  <a:srgbClr val="F7F2E3"/>
                </a:solidFill>
              </a:rPr>
              <a:t>201</a:t>
            </a:r>
            <a:r>
              <a:rPr lang="ru-RU" dirty="0">
                <a:solidFill>
                  <a:srgbClr val="F7F2E3"/>
                </a:solidFill>
              </a:rPr>
              <a:t>7</a:t>
            </a:r>
            <a:endParaRPr dirty="0"/>
          </a:p>
        </p:txBody>
      </p:sp>
      <p:sp>
        <p:nvSpPr>
          <p:cNvPr id="326" name="Google Shape;326;p38"/>
          <p:cNvSpPr txBox="1">
            <a:spLocks noGrp="1"/>
          </p:cNvSpPr>
          <p:nvPr>
            <p:ph type="body" idx="13"/>
          </p:nvPr>
        </p:nvSpPr>
        <p:spPr>
          <a:xfrm>
            <a:off x="2708430" y="4641782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2800"/>
              <a:buNone/>
            </a:pPr>
            <a:r>
              <a:rPr lang="ru-RU" dirty="0">
                <a:solidFill>
                  <a:srgbClr val="F7F2E3"/>
                </a:solidFill>
              </a:rPr>
              <a:t>1997</a:t>
            </a:r>
            <a:endParaRPr dirty="0"/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14"/>
          </p:nvPr>
        </p:nvSpPr>
        <p:spPr>
          <a:xfrm>
            <a:off x="4180091" y="277877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3600"/>
              <a:buNone/>
            </a:pPr>
            <a:r>
              <a:rPr lang="ru-RU" dirty="0">
                <a:latin typeface="Montserrat Black" panose="00000A00000000000000" pitchFamily="2" charset="-52"/>
              </a:rPr>
              <a:t>Некоторые достижения</a:t>
            </a:r>
            <a:endParaRPr dirty="0">
              <a:latin typeface="Montserrat Black" panose="00000A00000000000000" pitchFamily="2" charset="-52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0FCA36A-DC77-46D9-B6C9-4EDCFB8214E0}"/>
              </a:ext>
            </a:extLst>
          </p:cNvPr>
          <p:cNvSpPr/>
          <p:nvPr/>
        </p:nvSpPr>
        <p:spPr>
          <a:xfrm>
            <a:off x="0" y="5811250"/>
            <a:ext cx="184638" cy="1046750"/>
          </a:xfrm>
          <a:prstGeom prst="rect">
            <a:avLst/>
          </a:prstGeom>
          <a:solidFill>
            <a:srgbClr val="F8F2E4"/>
          </a:solidFill>
          <a:ln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/>
          <p:nvPr/>
        </p:nvSpPr>
        <p:spPr>
          <a:xfrm>
            <a:off x="1081549" y="995515"/>
            <a:ext cx="10078064" cy="4874343"/>
          </a:xfrm>
          <a:prstGeom prst="frame">
            <a:avLst>
              <a:gd name="adj1" fmla="val 4219"/>
            </a:avLst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9"/>
          <p:cNvSpPr/>
          <p:nvPr/>
        </p:nvSpPr>
        <p:spPr>
          <a:xfrm>
            <a:off x="1684133" y="1899967"/>
            <a:ext cx="8750710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F8F2E4"/>
                </a:solidFill>
                <a:latin typeface="Montserrat Black" panose="00000A00000000000000" pitchFamily="2" charset="-52"/>
              </a:rPr>
              <a:t>Деятельность Зелёного Креста проходит больше на правовом и законодательном уровнях. Очень больше внимание уделяется именно работе с населением. Оказывая влияние на законодательство, этические нормы и сознание людей, Зелёный Крест заботится о сохранности окружающей среды.</a:t>
            </a:r>
            <a:endParaRPr sz="4000" dirty="0">
              <a:solidFill>
                <a:srgbClr val="F8F2E4"/>
              </a:solidFill>
              <a:latin typeface="Montserrat Black" panose="00000A00000000000000" pitchFamily="2" charset="-52"/>
              <a:ea typeface="Questrial"/>
              <a:cs typeface="Questrial"/>
              <a:sym typeface="Questrial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F5F6F47-AC38-4990-94FB-AE39C4ED17FB}"/>
              </a:ext>
            </a:extLst>
          </p:cNvPr>
          <p:cNvSpPr/>
          <p:nvPr/>
        </p:nvSpPr>
        <p:spPr>
          <a:xfrm>
            <a:off x="0" y="5810821"/>
            <a:ext cx="175846" cy="1047179"/>
          </a:xfrm>
          <a:prstGeom prst="rect">
            <a:avLst/>
          </a:prstGeom>
          <a:solidFill>
            <a:srgbClr val="194B46"/>
          </a:solidFill>
          <a:ln>
            <a:solidFill>
              <a:srgbClr val="194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0078_Burton_Template_SlidesMania">
  <a:themeElements>
    <a:clrScheme name="Verd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394</Words>
  <Application>Microsoft Office PowerPoint</Application>
  <PresentationFormat>Широкоэкранный</PresentationFormat>
  <Paragraphs>27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Montserrat Black</vt:lpstr>
      <vt:lpstr>Montserrat ExtraLight</vt:lpstr>
      <vt:lpstr>Oswald Medium</vt:lpstr>
      <vt:lpstr>Calibri</vt:lpstr>
      <vt:lpstr>Barlow Condensed</vt:lpstr>
      <vt:lpstr>Arial</vt:lpstr>
      <vt:lpstr>Montserrat Light</vt:lpstr>
      <vt:lpstr>Questrial</vt:lpstr>
      <vt:lpstr>0078_Burton_Template_SlidesMania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Валерия Лавренова</cp:lastModifiedBy>
  <cp:revision>3</cp:revision>
  <dcterms:modified xsi:type="dcterms:W3CDTF">2022-11-21T17:52:56Z</dcterms:modified>
</cp:coreProperties>
</file>