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01A5-60C2-4633-BFD5-A1FEA8F27FAE}" type="datetimeFigureOut">
              <a:rPr lang="es-MX" smtClean="0"/>
              <a:pPr/>
              <a:t>12/07/2016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CB7C-C981-411C-A308-BBA0EDC04489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01A5-60C2-4633-BFD5-A1FEA8F27FAE}" type="datetimeFigureOut">
              <a:rPr lang="es-MX" smtClean="0"/>
              <a:pPr/>
              <a:t>12/07/2016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CB7C-C981-411C-A308-BBA0EDC04489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01A5-60C2-4633-BFD5-A1FEA8F27FAE}" type="datetimeFigureOut">
              <a:rPr lang="es-MX" smtClean="0"/>
              <a:pPr/>
              <a:t>12/07/2016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CB7C-C981-411C-A308-BBA0EDC04489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01A5-60C2-4633-BFD5-A1FEA8F27FAE}" type="datetimeFigureOut">
              <a:rPr lang="es-MX" smtClean="0"/>
              <a:pPr/>
              <a:t>12/07/2016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CB7C-C981-411C-A308-BBA0EDC04489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01A5-60C2-4633-BFD5-A1FEA8F27FAE}" type="datetimeFigureOut">
              <a:rPr lang="es-MX" smtClean="0"/>
              <a:pPr/>
              <a:t>12/07/2016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CB7C-C981-411C-A308-BBA0EDC04489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01A5-60C2-4633-BFD5-A1FEA8F27FAE}" type="datetimeFigureOut">
              <a:rPr lang="es-MX" smtClean="0"/>
              <a:pPr/>
              <a:t>12/07/2016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CB7C-C981-411C-A308-BBA0EDC04489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01A5-60C2-4633-BFD5-A1FEA8F27FAE}" type="datetimeFigureOut">
              <a:rPr lang="es-MX" smtClean="0"/>
              <a:pPr/>
              <a:t>12/07/2016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CB7C-C981-411C-A308-BBA0EDC04489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01A5-60C2-4633-BFD5-A1FEA8F27FAE}" type="datetimeFigureOut">
              <a:rPr lang="es-MX" smtClean="0"/>
              <a:pPr/>
              <a:t>12/07/2016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CB7C-C981-411C-A308-BBA0EDC04489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01A5-60C2-4633-BFD5-A1FEA8F27FAE}" type="datetimeFigureOut">
              <a:rPr lang="es-MX" smtClean="0"/>
              <a:pPr/>
              <a:t>12/07/2016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CB7C-C981-411C-A308-BBA0EDC04489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01A5-60C2-4633-BFD5-A1FEA8F27FAE}" type="datetimeFigureOut">
              <a:rPr lang="es-MX" smtClean="0"/>
              <a:pPr/>
              <a:t>12/07/2016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CB7C-C981-411C-A308-BBA0EDC04489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01A5-60C2-4633-BFD5-A1FEA8F27FAE}" type="datetimeFigureOut">
              <a:rPr lang="es-MX" smtClean="0"/>
              <a:pPr/>
              <a:t>12/07/2016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CB7C-C981-411C-A308-BBA0EDC04489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201A5-60C2-4633-BFD5-A1FEA8F27FAE}" type="datetimeFigureOut">
              <a:rPr lang="es-MX" smtClean="0"/>
              <a:pPr/>
              <a:t>12/07/2016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4CB7C-C981-411C-A308-BBA0EDC04489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00100" y="857232"/>
            <a:ext cx="1785950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Gotas</a:t>
            </a:r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3000364" y="857232"/>
            <a:ext cx="307183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Gotas</a:t>
            </a:r>
            <a:endParaRPr lang="es-MX" dirty="0"/>
          </a:p>
        </p:txBody>
      </p:sp>
      <p:sp>
        <p:nvSpPr>
          <p:cNvPr id="6" name="5 Triángulo isósceles"/>
          <p:cNvSpPr/>
          <p:nvPr/>
        </p:nvSpPr>
        <p:spPr>
          <a:xfrm rot="5589138">
            <a:off x="5657091" y="863024"/>
            <a:ext cx="417274" cy="428628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000100" y="1428736"/>
          <a:ext cx="7358115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623"/>
                <a:gridCol w="1471623"/>
                <a:gridCol w="1471623"/>
                <a:gridCol w="1471623"/>
                <a:gridCol w="1471623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Comercial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Nombre</a:t>
                      </a:r>
                    </a:p>
                    <a:p>
                      <a:r>
                        <a:rPr lang="es-MX" dirty="0" smtClean="0"/>
                        <a:t>Genérico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Elaborado</a:t>
                      </a:r>
                      <a:r>
                        <a:rPr lang="es-MX" baseline="0" dirty="0" smtClean="0"/>
                        <a:t> En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Venta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Estado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Gotas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Gotas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Gratuita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Paracetamol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Paracetamol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USA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Gratuita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6" name="AutoShape 2" descr="Resultado de imagen para imagen de nuevo regist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28" name="Picture 4" descr="http://www.sansebastianfestival.com/admin_img/pag/rp_ico_tes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64" y="928670"/>
            <a:ext cx="357190" cy="357190"/>
          </a:xfrm>
          <a:prstGeom prst="rect">
            <a:avLst/>
          </a:prstGeom>
          <a:noFill/>
        </p:spPr>
      </p:pic>
      <p:sp>
        <p:nvSpPr>
          <p:cNvPr id="1030" name="AutoShape 6" descr="Resultado de imagen para Icono de edi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32" name="Picture 8" descr="https://pixabay.com/static/uploads/photo/2013/07/12/12/40/abort-146072_6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928670"/>
            <a:ext cx="357190" cy="3571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20</Words>
  <Application>Microsoft Office PowerPoint</Application>
  <PresentationFormat>Presentación en pantalla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Hopewell</dc:creator>
  <cp:lastModifiedBy>Hopewell</cp:lastModifiedBy>
  <cp:revision>12</cp:revision>
  <dcterms:created xsi:type="dcterms:W3CDTF">2016-07-12T18:43:33Z</dcterms:created>
  <dcterms:modified xsi:type="dcterms:W3CDTF">2016-07-12T21:13:47Z</dcterms:modified>
</cp:coreProperties>
</file>