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7"/>
  </p:notesMasterIdLst>
  <p:sldIdLst>
    <p:sldId id="260" r:id="rId2"/>
    <p:sldId id="257" r:id="rId3"/>
    <p:sldId id="270" r:id="rId4"/>
    <p:sldId id="258" r:id="rId5"/>
    <p:sldId id="269" r:id="rId6"/>
  </p:sldIdLst>
  <p:sldSz cx="12192000" cy="6858000"/>
  <p:notesSz cx="6858000" cy="9144000"/>
  <p:embeddedFontLst>
    <p:embeddedFont>
      <p:font typeface="나눔스퀘어" panose="020B0600000101010101" pitchFamily="50" charset="-127"/>
      <p:regular r:id="rId8"/>
    </p:embeddedFont>
    <p:embeddedFont>
      <p:font typeface="나눔스퀘어 Bold" panose="020B0600000101010101" pitchFamily="50" charset="-127"/>
      <p:bold r:id="rId9"/>
    </p:embeddedFont>
    <p:embeddedFont>
      <p:font typeface="나눔스퀘어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7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4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53EF906-D03D-4F39-AA74-27F05A726842}"/>
              </a:ext>
            </a:extLst>
          </p:cNvPr>
          <p:cNvSpPr/>
          <p:nvPr/>
        </p:nvSpPr>
        <p:spPr>
          <a:xfrm rot="5400000">
            <a:off x="0" y="0"/>
            <a:ext cx="9736428" cy="9736428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EAC7111-6897-4F89-B48A-64B73A252014}"/>
              </a:ext>
            </a:extLst>
          </p:cNvPr>
          <p:cNvSpPr/>
          <p:nvPr/>
        </p:nvSpPr>
        <p:spPr>
          <a:xfrm rot="16200000">
            <a:off x="2871989" y="-2462013"/>
            <a:ext cx="9320011" cy="9320011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 advTm="0">
        <p159:morph option="byObject"/>
      </p:transition>
    </mc:Choice>
    <mc:Fallback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8435" y="2447473"/>
            <a:ext cx="84551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(</a:t>
            </a:r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교통사고 분석</a:t>
            </a:r>
            <a:r>
              <a:rPr lang="en-US" altLang="ko-KR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);</a:t>
            </a:r>
            <a:endParaRPr lang="ko-KR" altLang="en-US" sz="66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9E4E20A2-1718-43E8-B8F9-38DE68C2A175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535632E-F704-4ED1-B4CF-B8C1321F6294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6A994-29A2-4CF1-B929-FF833976D524}"/>
              </a:ext>
            </a:extLst>
          </p:cNvPr>
          <p:cNvSpPr txBox="1"/>
          <p:nvPr/>
        </p:nvSpPr>
        <p:spPr>
          <a:xfrm>
            <a:off x="4899199" y="3860771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서영상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spc="-15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김한림</a:t>
            </a:r>
            <a:endParaRPr lang="ko-KR" altLang="en-US" sz="32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07048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주제선정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207" y="1512367"/>
            <a:ext cx="11409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 데이터 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도로교통공단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전국사망교통사고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_2017.csv</a:t>
            </a:r>
          </a:p>
          <a:p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내용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2017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년도에 발생한 교통사고 중 사망자가 발생한 사고에 대한 데이터</a:t>
            </a:r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선정 이유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사망사고가 자주 발생하는 다발지역이 존재하는 지에 대한 궁금증을</a:t>
            </a:r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통계 데이터를 통해 해결하고자 함</a:t>
            </a:r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활용 기대효과</a:t>
            </a:r>
            <a:endParaRPr lang="en-US" altLang="ko-KR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사고 다발지역에 대한 해결책 마련 가능</a:t>
            </a:r>
            <a:endParaRPr lang="en-US" altLang="ko-KR" sz="24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32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667" y="1605601"/>
            <a:ext cx="10387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Csv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로드 후 모두 출력</a:t>
            </a:r>
            <a:endParaRPr lang="en-US" altLang="ko-KR" sz="28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CRUD</a:t>
            </a: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C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신규 데이터 삽입</a:t>
            </a:r>
            <a:endParaRPr lang="en-US" altLang="ko-KR" sz="28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  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항목에 대해 검색</a:t>
            </a:r>
            <a:endParaRPr lang="en-US" altLang="ko-KR" sz="28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U  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항목을 찾은 뒤에 데이터 수정 </a:t>
            </a:r>
            <a:endParaRPr lang="en-US" altLang="ko-KR" sz="28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D  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항목에 대한 데이터 삭제</a:t>
            </a:r>
            <a:endParaRPr lang="en-US" altLang="ko-KR" sz="28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spc="-15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최대값 산출 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교통사고 지역 산출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67475-F88E-4FD1-9D41-3FAF98D68B3F}"/>
              </a:ext>
            </a:extLst>
          </p:cNvPr>
          <p:cNvSpPr txBox="1"/>
          <p:nvPr/>
        </p:nvSpPr>
        <p:spPr>
          <a:xfrm>
            <a:off x="1307048" y="437393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기능 소개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828836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</vt:lpstr>
      <vt:lpstr>나눔스퀘어 Bold</vt:lpstr>
      <vt:lpstr>Arial</vt:lpstr>
      <vt:lpstr>맑은 고딕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SEO Youngsang</cp:lastModifiedBy>
  <cp:revision>16</cp:revision>
  <dcterms:created xsi:type="dcterms:W3CDTF">2017-05-29T09:12:16Z</dcterms:created>
  <dcterms:modified xsi:type="dcterms:W3CDTF">2018-07-08T08:39:37Z</dcterms:modified>
</cp:coreProperties>
</file>