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8"/>
  </p:notesMasterIdLst>
  <p:sldIdLst>
    <p:sldId id="260" r:id="rId2"/>
    <p:sldId id="257" r:id="rId3"/>
    <p:sldId id="270" r:id="rId4"/>
    <p:sldId id="271" r:id="rId5"/>
    <p:sldId id="258" r:id="rId6"/>
    <p:sldId id="269" r:id="rId7"/>
  </p:sldIdLst>
  <p:sldSz cx="12192000" cy="6858000"/>
  <p:notesSz cx="6858000" cy="9144000"/>
  <p:embeddedFontLst>
    <p:embeddedFont>
      <p:font typeface="나눔스퀘어" panose="020B0600000101010101" pitchFamily="50" charset="-127"/>
      <p:regular r:id="rId9"/>
    </p:embeddedFont>
    <p:embeddedFont>
      <p:font typeface="나눔스퀘어 Bold" panose="020B0600000101010101" pitchFamily="50" charset="-127"/>
      <p:bold r:id="rId10"/>
    </p:embeddedFont>
    <p:embeddedFont>
      <p:font typeface="나눔스퀘어 ExtraBold" panose="020B0600000101010101" pitchFamily="50" charset="-127"/>
      <p:bold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3BE8"/>
    <a:srgbClr val="D0CECE"/>
    <a:srgbClr val="8DBABD"/>
    <a:srgbClr val="634EEA"/>
    <a:srgbClr val="00002F"/>
    <a:srgbClr val="BDB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67" autoAdjust="0"/>
    <p:restoredTop sz="94660"/>
  </p:normalViewPr>
  <p:slideViewPr>
    <p:cSldViewPr snapToGrid="0">
      <p:cViewPr varScale="1">
        <p:scale>
          <a:sx n="48" d="100"/>
          <a:sy n="48" d="100"/>
        </p:scale>
        <p:origin x="29" y="4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A53EF906-D03D-4F39-AA74-27F05A726842}"/>
              </a:ext>
            </a:extLst>
          </p:cNvPr>
          <p:cNvSpPr/>
          <p:nvPr/>
        </p:nvSpPr>
        <p:spPr>
          <a:xfrm rot="5400000">
            <a:off x="0" y="0"/>
            <a:ext cx="9736428" cy="9736428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DEAC7111-6897-4F89-B48A-64B73A252014}"/>
              </a:ext>
            </a:extLst>
          </p:cNvPr>
          <p:cNvSpPr/>
          <p:nvPr/>
        </p:nvSpPr>
        <p:spPr>
          <a:xfrm rot="16200000">
            <a:off x="2871989" y="-2462013"/>
            <a:ext cx="9320011" cy="9320011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 advTm="0">
        <p159:morph option="byObject"/>
      </p:transition>
    </mc:Choice>
    <mc:Fallback xmlns="">
      <p:transition spd="med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8435" y="2447473"/>
            <a:ext cx="845513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 (</a:t>
            </a:r>
            <a:r>
              <a:rPr lang="ko-KR" altLang="en-US" sz="66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교통사고 분석</a:t>
            </a:r>
            <a:r>
              <a:rPr lang="en-US" altLang="ko-KR" sz="66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);</a:t>
            </a:r>
            <a:endParaRPr lang="ko-KR" altLang="en-US" sz="66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9E4E20A2-1718-43E8-B8F9-38DE68C2A175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F535632E-F704-4ED1-B4CF-B8C1321F6294}"/>
              </a:ext>
            </a:extLst>
          </p:cNvPr>
          <p:cNvSpPr/>
          <p:nvPr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D6A994-29A2-4CF1-B929-FF833976D524}"/>
              </a:ext>
            </a:extLst>
          </p:cNvPr>
          <p:cNvSpPr txBox="1"/>
          <p:nvPr/>
        </p:nvSpPr>
        <p:spPr>
          <a:xfrm>
            <a:off x="4899199" y="3860771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서영상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200" spc="-150" dirty="0" err="1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김한림</a:t>
            </a:r>
            <a:endParaRPr lang="ko-KR" altLang="en-US" sz="3200" spc="-15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07048" y="437393"/>
            <a:ext cx="1601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주제선정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207" y="1512367"/>
            <a:ext cx="114099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 데이터 </a:t>
            </a:r>
            <a:endParaRPr lang="en-US" altLang="ko-KR" sz="24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도로교통공단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전국사망교통사고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_2017.csv</a:t>
            </a:r>
          </a:p>
          <a:p>
            <a:endParaRPr lang="en-US" altLang="ko-KR" sz="2400" spc="-15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내용</a:t>
            </a:r>
            <a:endParaRPr lang="en-US" altLang="ko-KR" sz="24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2017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년도에 발생한 교통사고 중 사망자가 발생한 사고에 대한 데이터</a:t>
            </a:r>
            <a:endParaRPr lang="en-US" altLang="ko-KR" sz="2400" spc="-15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spc="-15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선정 이유</a:t>
            </a:r>
            <a:endParaRPr lang="en-US" altLang="ko-KR" sz="24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b="1" spc="-15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사망사고가 자주 발생하는 다발지역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존재하는 지에 대한 궁금증을</a:t>
            </a:r>
            <a:endParaRPr lang="en-US" altLang="ko-KR" sz="2400" spc="-15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통계 데이터를 통해 해결하고자 함</a:t>
            </a:r>
            <a:endParaRPr lang="en-US" altLang="ko-KR" sz="2400" spc="-15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spc="-15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활용 기대효과</a:t>
            </a:r>
            <a:endParaRPr lang="en-US" altLang="ko-KR" sz="24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2400" b="1" spc="-15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사고 다발지역에 대한 해결책 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마련 가능</a:t>
            </a:r>
            <a:endParaRPr lang="en-US" altLang="ko-KR" sz="2400" spc="-15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032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829F9C-21ED-4B20-A90F-32B59E112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60" y="1059860"/>
            <a:ext cx="11736280" cy="473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7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667" y="1605601"/>
            <a:ext cx="103876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Csv </a:t>
            </a:r>
            <a:r>
              <a:rPr lang="ko-KR" altLang="en-US" sz="28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로드 후 </a:t>
            </a:r>
            <a:r>
              <a:rPr lang="ko-KR" altLang="en-US" sz="2800" b="1" spc="-15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모두 출력</a:t>
            </a:r>
            <a:endParaRPr lang="en-US" altLang="ko-KR" sz="2400" b="1" spc="-150" dirty="0">
              <a:solidFill>
                <a:srgbClr val="523BE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2800" spc="-15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8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CRUD</a:t>
            </a:r>
          </a:p>
          <a:p>
            <a:r>
              <a:rPr lang="en-US" altLang="ko-KR" sz="28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2800" b="1" spc="-15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r>
              <a:rPr lang="ko-KR" altLang="en-US" sz="28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신규 </a:t>
            </a:r>
            <a:r>
              <a:rPr lang="ko-KR" altLang="en-US" sz="2800" b="1" spc="-15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삽입</a:t>
            </a:r>
            <a:endParaRPr lang="en-US" altLang="ko-KR" sz="2800" b="1" spc="-150" dirty="0">
              <a:solidFill>
                <a:srgbClr val="523BE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2800" b="1" spc="-15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</a:t>
            </a:r>
            <a:r>
              <a:rPr lang="en-US" altLang="ko-KR" sz="28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ko-KR" altLang="en-US" sz="28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특정 항목에 대해 </a:t>
            </a:r>
            <a:r>
              <a:rPr lang="ko-KR" altLang="en-US" sz="2800" b="1" spc="-15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  <a:r>
              <a:rPr lang="ko-KR" altLang="en-US" sz="28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b="1" spc="-15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검색</a:t>
            </a:r>
            <a:endParaRPr lang="en-US" altLang="ko-KR" sz="2800" b="1" spc="-150" dirty="0">
              <a:solidFill>
                <a:srgbClr val="523BE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2800" b="1" spc="-15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</a:t>
            </a:r>
            <a:r>
              <a:rPr lang="en-US" altLang="ko-KR" sz="28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ko-KR" altLang="en-US" sz="28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항목을 찾은 뒤에 </a:t>
            </a:r>
            <a:r>
              <a:rPr lang="ko-KR" altLang="en-US" sz="2800" b="1" spc="-15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수정 </a:t>
            </a:r>
            <a:endParaRPr lang="en-US" altLang="ko-KR" sz="2800" b="1" spc="-150" dirty="0">
              <a:solidFill>
                <a:srgbClr val="523BE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2800" b="1" spc="-15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r>
              <a:rPr lang="en-US" altLang="ko-KR" sz="2800" spc="-15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ko-KR" altLang="en-US" sz="28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항목에 대한 </a:t>
            </a:r>
            <a:r>
              <a:rPr lang="ko-KR" altLang="en-US" sz="2800" b="1" spc="-15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삭제</a:t>
            </a:r>
            <a:endParaRPr lang="en-US" altLang="ko-KR" sz="2800" b="1" spc="-150" dirty="0">
              <a:solidFill>
                <a:srgbClr val="523BE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800" spc="-15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8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28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최대값 산출 </a:t>
            </a:r>
            <a:r>
              <a:rPr lang="en-US" altLang="ko-KR" sz="28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2800" b="1" spc="-15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교통사고 지역 </a:t>
            </a:r>
            <a:r>
              <a:rPr lang="ko-KR" altLang="en-US" sz="28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산출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A67475-F88E-4FD1-9D41-3FAF98D68B3F}"/>
              </a:ext>
            </a:extLst>
          </p:cNvPr>
          <p:cNvSpPr txBox="1"/>
          <p:nvPr/>
        </p:nvSpPr>
        <p:spPr>
          <a:xfrm>
            <a:off x="1307048" y="437393"/>
            <a:ext cx="3185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기능 소개</a:t>
            </a: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5739" y="2828836"/>
            <a:ext cx="6420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Demonstration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29</Words>
  <Application>Microsoft Office PowerPoint</Application>
  <PresentationFormat>와이드스크린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나눔스퀘어</vt:lpstr>
      <vt:lpstr>나눔스퀘어 Bold</vt:lpstr>
      <vt:lpstr>나눔스퀘어 ExtraBold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SEO Youngsang</cp:lastModifiedBy>
  <cp:revision>19</cp:revision>
  <dcterms:created xsi:type="dcterms:W3CDTF">2017-05-29T09:12:16Z</dcterms:created>
  <dcterms:modified xsi:type="dcterms:W3CDTF">2018-07-09T01:29:05Z</dcterms:modified>
</cp:coreProperties>
</file>