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78" r:id="rId3"/>
    <p:sldId id="277" r:id="rId4"/>
    <p:sldId id="273" r:id="rId5"/>
  </p:sldIdLst>
  <p:sldSz cx="12192000" cy="6858000"/>
  <p:notesSz cx="6858000" cy="9144000"/>
  <p:embeddedFontLst>
    <p:embeddedFont>
      <p:font typeface="나눔바른고딕" panose="020B0603020101020101" pitchFamily="50" charset="-127"/>
      <p:regular r:id="rId7"/>
      <p:bold r:id="rId8"/>
    </p:embeddedFont>
    <p:embeddedFont>
      <p:font typeface="맑은 고딕" panose="020B0503020000020004" pitchFamily="50" charset="-127"/>
      <p:regular r:id="rId9"/>
      <p:bold r:id="rId10"/>
    </p:embeddedFont>
    <p:embeddedFont>
      <p:font typeface="서울남산체 EB" panose="02020603020101020101" pitchFamily="18" charset="-127"/>
      <p:regular r:id="rId11"/>
    </p:embeddedFont>
    <p:embeddedFont>
      <p:font typeface="서울남산체 M" panose="02020603020101020101" pitchFamily="18" charset="-127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315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0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B0236-746B-4597-AD7A-55D86EEA6FF2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B4484-CCB0-42CC-AB91-C8F5ECA1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70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ACCA-A8BE-40EA-9492-784318CD7DB6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568E-35EA-48B4-AFAA-3B2F00C54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7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ACCA-A8BE-40EA-9492-784318CD7DB6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568E-35EA-48B4-AFAA-3B2F00C54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47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ACCA-A8BE-40EA-9492-784318CD7DB6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568E-35EA-48B4-AFAA-3B2F00C54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39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ACCA-A8BE-40EA-9492-784318CD7DB6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568E-35EA-48B4-AFAA-3B2F00C54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01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ACCA-A8BE-40EA-9492-784318CD7DB6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568E-35EA-48B4-AFAA-3B2F00C54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72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ACCA-A8BE-40EA-9492-784318CD7DB6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568E-35EA-48B4-AFAA-3B2F00C54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12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ACCA-A8BE-40EA-9492-784318CD7DB6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568E-35EA-48B4-AFAA-3B2F00C54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09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ACCA-A8BE-40EA-9492-784318CD7DB6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568E-35EA-48B4-AFAA-3B2F00C54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67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ACCA-A8BE-40EA-9492-784318CD7DB6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568E-35EA-48B4-AFAA-3B2F00C54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92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ACCA-A8BE-40EA-9492-784318CD7DB6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568E-35EA-48B4-AFAA-3B2F00C54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92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ACCA-A8BE-40EA-9492-784318CD7DB6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568E-35EA-48B4-AFAA-3B2F00C54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14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DACCA-A8BE-40EA-9492-784318CD7DB6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C568E-35EA-48B4-AFAA-3B2F00C54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68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6563FBA2-3605-413E-AE34-2D6DF57A1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DD9ADC-F432-4E10-83AE-6BFEB8894F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95765" y="2488371"/>
            <a:ext cx="78004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</a:t>
            </a:r>
            <a:r>
              <a:rPr lang="en-US" altLang="ko-KR" sz="4500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esla </a:t>
            </a:r>
            <a:r>
              <a:rPr lang="en-US" altLang="ko-KR" sz="6600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</a:t>
            </a:r>
            <a:r>
              <a:rPr lang="en-US" altLang="ko-KR" sz="4500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aintenance </a:t>
            </a:r>
            <a:r>
              <a:rPr lang="en-US" altLang="ko-KR" sz="6600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en-US" altLang="ko-KR" sz="4500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ystem</a:t>
            </a:r>
            <a:endParaRPr lang="ko-KR" altLang="en-US" sz="4500" dirty="0">
              <a:ln>
                <a:solidFill>
                  <a:schemeClr val="bg1">
                    <a:alpha val="5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9580" y="3808701"/>
            <a:ext cx="31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2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3 </a:t>
            </a:r>
            <a:r>
              <a:rPr lang="ko-KR" altLang="en-US" dirty="0" err="1">
                <a:ln>
                  <a:solidFill>
                    <a:schemeClr val="bg2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서영상</a:t>
            </a:r>
            <a:r>
              <a:rPr lang="ko-KR" altLang="en-US" dirty="0">
                <a:ln>
                  <a:solidFill>
                    <a:schemeClr val="bg2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n>
                  <a:solidFill>
                    <a:schemeClr val="bg2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이나리</a:t>
            </a:r>
            <a:r>
              <a:rPr lang="ko-KR" altLang="en-US" dirty="0">
                <a:ln>
                  <a:solidFill>
                    <a:schemeClr val="bg2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n>
                  <a:solidFill>
                    <a:schemeClr val="bg2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한권열</a:t>
            </a:r>
            <a:endParaRPr lang="ko-KR" altLang="en-US" dirty="0">
              <a:ln>
                <a:solidFill>
                  <a:schemeClr val="bg2">
                    <a:alpha val="5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12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39185" y="253326"/>
            <a:ext cx="174278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>
                <a:ln>
                  <a:solidFill>
                    <a:schemeClr val="bg2">
                      <a:alpha val="15000"/>
                    </a:schemeClr>
                  </a:solidFill>
                </a:ln>
                <a:solidFill>
                  <a:schemeClr val="bg2"/>
                </a:solidFill>
              </a:defRPr>
            </a:lvl1pPr>
          </a:lstStyle>
          <a:p>
            <a:r>
              <a:rPr lang="ko-KR" altLang="en-US" sz="3400" b="1" dirty="0">
                <a:ln>
                  <a:solidFill>
                    <a:schemeClr val="bg2">
                      <a:lumMod val="1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기획의도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39985" y="868879"/>
            <a:ext cx="2027903" cy="7147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9301" y="1378132"/>
            <a:ext cx="79239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>
                  <a:solidFill>
                    <a:schemeClr val="bg2">
                      <a:lumMod val="1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 데이터</a:t>
            </a:r>
            <a:endParaRPr lang="en-US" altLang="ko-KR" sz="2800" b="1" dirty="0">
              <a:ln>
                <a:solidFill>
                  <a:schemeClr val="bg2">
                    <a:lumMod val="10000"/>
                    <a:alpha val="1500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400" dirty="0">
              <a:ln>
                <a:solidFill>
                  <a:schemeClr val="bg2">
                    <a:lumMod val="10000"/>
                    <a:alpha val="1500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ln>
                  <a:solidFill>
                    <a:schemeClr val="bg2">
                      <a:lumMod val="1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직접 가공을 거친 차량</a:t>
            </a:r>
            <a:r>
              <a:rPr lang="en-US" altLang="ko-KR" sz="2400" dirty="0">
                <a:ln>
                  <a:solidFill>
                    <a:schemeClr val="bg2">
                      <a:lumMod val="1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n>
                  <a:solidFill>
                    <a:schemeClr val="bg2">
                      <a:lumMod val="1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</a:t>
            </a:r>
            <a:r>
              <a:rPr lang="en-US" altLang="ko-KR" sz="2400" dirty="0">
                <a:ln>
                  <a:solidFill>
                    <a:schemeClr val="bg2">
                      <a:lumMod val="1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n>
                  <a:solidFill>
                    <a:schemeClr val="bg2">
                      <a:lumMod val="1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부품</a:t>
            </a:r>
            <a:r>
              <a:rPr lang="en-US" altLang="ko-KR" sz="2400" dirty="0">
                <a:ln>
                  <a:solidFill>
                    <a:schemeClr val="bg2">
                      <a:lumMod val="1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n>
                  <a:solidFill>
                    <a:schemeClr val="bg2">
                      <a:lumMod val="1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데이터</a:t>
            </a:r>
            <a:endParaRPr lang="en-US" altLang="ko-KR" sz="2400" dirty="0">
              <a:ln>
                <a:solidFill>
                  <a:schemeClr val="bg2">
                    <a:lumMod val="10000"/>
                    <a:alpha val="1500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400" dirty="0">
              <a:ln>
                <a:solidFill>
                  <a:schemeClr val="bg2">
                    <a:lumMod val="10000"/>
                    <a:alpha val="1500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800" b="1" dirty="0">
                <a:ln>
                  <a:solidFill>
                    <a:schemeClr val="bg2">
                      <a:lumMod val="1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대상</a:t>
            </a:r>
            <a:endParaRPr lang="en-US" altLang="ko-KR" sz="2800" b="1" dirty="0">
              <a:ln>
                <a:solidFill>
                  <a:schemeClr val="bg2">
                    <a:lumMod val="10000"/>
                    <a:alpha val="1500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400" dirty="0">
              <a:ln>
                <a:solidFill>
                  <a:schemeClr val="bg2">
                    <a:lumMod val="10000"/>
                    <a:alpha val="1500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bg2">
                      <a:lumMod val="1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자동차를 </a:t>
            </a:r>
            <a:r>
              <a:rPr lang="ko-KR" altLang="en-US" sz="2400" dirty="0" err="1">
                <a:ln>
                  <a:solidFill>
                    <a:schemeClr val="bg2">
                      <a:lumMod val="1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구입후</a:t>
            </a:r>
            <a:r>
              <a:rPr lang="ko-KR" altLang="en-US" sz="2400" dirty="0">
                <a:ln>
                  <a:solidFill>
                    <a:schemeClr val="bg2">
                      <a:lumMod val="1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고유 시리얼 번호를 입력한 </a:t>
            </a:r>
            <a:r>
              <a:rPr lang="ko-KR" altLang="en-US" sz="2400" dirty="0" err="1">
                <a:ln>
                  <a:solidFill>
                    <a:schemeClr val="bg2">
                      <a:lumMod val="1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테슬라</a:t>
            </a:r>
            <a:r>
              <a:rPr lang="ko-KR" altLang="en-US" sz="2400" dirty="0">
                <a:ln>
                  <a:solidFill>
                    <a:schemeClr val="bg2">
                      <a:lumMod val="1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고객</a:t>
            </a:r>
            <a:endParaRPr lang="en-US" altLang="ko-KR" sz="2400" dirty="0">
              <a:ln>
                <a:solidFill>
                  <a:schemeClr val="bg2">
                    <a:lumMod val="10000"/>
                    <a:alpha val="1500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400" dirty="0">
              <a:ln>
                <a:solidFill>
                  <a:schemeClr val="bg2">
                    <a:lumMod val="10000"/>
                    <a:alpha val="1500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400" dirty="0">
              <a:ln>
                <a:solidFill>
                  <a:schemeClr val="bg2">
                    <a:lumMod val="10000"/>
                    <a:alpha val="1500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800" b="1" dirty="0">
                <a:ln>
                  <a:solidFill>
                    <a:schemeClr val="bg2">
                      <a:lumMod val="1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</a:t>
            </a:r>
            <a:endParaRPr lang="en-US" altLang="ko-KR" sz="2800" b="1" dirty="0">
              <a:ln>
                <a:solidFill>
                  <a:schemeClr val="bg2">
                    <a:lumMod val="10000"/>
                    <a:alpha val="1500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400" dirty="0">
              <a:ln>
                <a:solidFill>
                  <a:schemeClr val="bg2">
                    <a:lumMod val="10000"/>
                    <a:alpha val="1500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bg2">
                      <a:lumMod val="1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부품을 교체해야 하는 시기를 알려주는 서비스 구현</a:t>
            </a:r>
            <a:endParaRPr lang="en-US" altLang="ko-KR" sz="2400" dirty="0">
              <a:ln>
                <a:solidFill>
                  <a:schemeClr val="bg2">
                    <a:lumMod val="10000"/>
                    <a:alpha val="1500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ln>
                  <a:solidFill>
                    <a:schemeClr val="bg2">
                      <a:lumMod val="1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(+ </a:t>
            </a:r>
            <a:r>
              <a:rPr lang="ko-KR" altLang="en-US" sz="2400" dirty="0">
                <a:ln>
                  <a:solidFill>
                    <a:schemeClr val="bg2">
                      <a:lumMod val="1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  <a:r>
              <a:rPr lang="en-US" altLang="ko-KR" sz="2400" dirty="0">
                <a:ln>
                  <a:solidFill>
                    <a:schemeClr val="bg2">
                      <a:lumMod val="1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400" dirty="0">
                <a:ln>
                  <a:solidFill>
                    <a:schemeClr val="bg2">
                      <a:lumMod val="1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r>
              <a:rPr lang="en-US" altLang="ko-KR" sz="2400" dirty="0">
                <a:ln>
                  <a:solidFill>
                    <a:schemeClr val="bg2">
                      <a:lumMod val="1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n>
                  <a:solidFill>
                    <a:schemeClr val="bg2">
                      <a:lumMod val="1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회원정보 조회</a:t>
            </a:r>
            <a:r>
              <a:rPr lang="en-US" altLang="ko-KR" sz="2400" dirty="0">
                <a:ln>
                  <a:solidFill>
                    <a:schemeClr val="bg2">
                      <a:lumMod val="1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533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8888" y="253326"/>
            <a:ext cx="223009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>
                <a:ln>
                  <a:solidFill>
                    <a:schemeClr val="bg2">
                      <a:alpha val="15000"/>
                    </a:schemeClr>
                  </a:solidFill>
                </a:ln>
                <a:solidFill>
                  <a:schemeClr val="bg2"/>
                </a:solidFill>
              </a:defRPr>
            </a:lvl1pPr>
          </a:lstStyle>
          <a:p>
            <a:r>
              <a:rPr lang="ko-KR" altLang="en-US" sz="3400" b="1" dirty="0">
                <a:ln>
                  <a:solidFill>
                    <a:schemeClr val="bg2">
                      <a:lumMod val="1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테이블 구성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39985" y="868879"/>
            <a:ext cx="2027903" cy="7147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8749459-3D42-40D2-BB9E-4334526D6892}"/>
              </a:ext>
            </a:extLst>
          </p:cNvPr>
          <p:cNvGrpSpPr/>
          <p:nvPr/>
        </p:nvGrpSpPr>
        <p:grpSpPr>
          <a:xfrm>
            <a:off x="9756803" y="2305784"/>
            <a:ext cx="1890944" cy="1977849"/>
            <a:chOff x="124309" y="2663972"/>
            <a:chExt cx="1890944" cy="153005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8E5A6E9-B64D-45C6-8712-404F08D7FDBF}"/>
                </a:ext>
              </a:extLst>
            </p:cNvPr>
            <p:cNvSpPr/>
            <p:nvPr/>
          </p:nvSpPr>
          <p:spPr>
            <a:xfrm>
              <a:off x="124309" y="2663972"/>
              <a:ext cx="1890944" cy="1530056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3A3ACFD-56E5-44A0-A00B-670573B58712}"/>
                </a:ext>
              </a:extLst>
            </p:cNvPr>
            <p:cNvCxnSpPr/>
            <p:nvPr/>
          </p:nvCxnSpPr>
          <p:spPr>
            <a:xfrm>
              <a:off x="124309" y="3058493"/>
              <a:ext cx="1890944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D3238BB-4F31-4415-A2D5-64CB40DC747C}"/>
              </a:ext>
            </a:extLst>
          </p:cNvPr>
          <p:cNvGrpSpPr/>
          <p:nvPr/>
        </p:nvGrpSpPr>
        <p:grpSpPr>
          <a:xfrm>
            <a:off x="5195548" y="2305784"/>
            <a:ext cx="1890944" cy="2901179"/>
            <a:chOff x="124309" y="2663972"/>
            <a:chExt cx="1890944" cy="153005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49DC968-CA76-43D5-80D3-8E9E49A691B1}"/>
                </a:ext>
              </a:extLst>
            </p:cNvPr>
            <p:cNvSpPr/>
            <p:nvPr/>
          </p:nvSpPr>
          <p:spPr>
            <a:xfrm>
              <a:off x="124309" y="2663972"/>
              <a:ext cx="1890944" cy="1530056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519BC3E-2152-4277-9300-ABF806955A58}"/>
                </a:ext>
              </a:extLst>
            </p:cNvPr>
            <p:cNvCxnSpPr/>
            <p:nvPr/>
          </p:nvCxnSpPr>
          <p:spPr>
            <a:xfrm>
              <a:off x="124309" y="2904252"/>
              <a:ext cx="1890944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F446868-0520-4D67-A7F1-5C2EF2891979}"/>
              </a:ext>
            </a:extLst>
          </p:cNvPr>
          <p:cNvSpPr txBox="1"/>
          <p:nvPr/>
        </p:nvSpPr>
        <p:spPr>
          <a:xfrm>
            <a:off x="2794066" y="2244057"/>
            <a:ext cx="2210540" cy="2901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고객정보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연번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이메일주소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이름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비밀번호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시리얼번호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0A4828-F298-44BC-A892-7A892956C903}"/>
              </a:ext>
            </a:extLst>
          </p:cNvPr>
          <p:cNvSpPr txBox="1"/>
          <p:nvPr/>
        </p:nvSpPr>
        <p:spPr>
          <a:xfrm>
            <a:off x="472787" y="2223614"/>
            <a:ext cx="2210540" cy="2762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자동차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시리얼번호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모델명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판매일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인증여부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138F28-5CED-4675-B63A-4A9358A4F10F}"/>
              </a:ext>
            </a:extLst>
          </p:cNvPr>
          <p:cNvSpPr txBox="1"/>
          <p:nvPr/>
        </p:nvSpPr>
        <p:spPr>
          <a:xfrm>
            <a:off x="9626818" y="2244056"/>
            <a:ext cx="2210540" cy="1516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부품 리스트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부품명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부품수명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881AA9-54BB-4E61-82DB-208E01887261}"/>
              </a:ext>
            </a:extLst>
          </p:cNvPr>
          <p:cNvSpPr txBox="1"/>
          <p:nvPr/>
        </p:nvSpPr>
        <p:spPr>
          <a:xfrm>
            <a:off x="7313545" y="2223614"/>
            <a:ext cx="2210540" cy="2439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부품교체이력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연번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시리얼번호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부품명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교체일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5CA93B6-EFEF-42E7-B280-E24D020348B7}"/>
              </a:ext>
            </a:extLst>
          </p:cNvPr>
          <p:cNvGrpSpPr/>
          <p:nvPr/>
        </p:nvGrpSpPr>
        <p:grpSpPr>
          <a:xfrm>
            <a:off x="7476176" y="2305784"/>
            <a:ext cx="1890944" cy="2839451"/>
            <a:chOff x="124309" y="2663972"/>
            <a:chExt cx="1890944" cy="153005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C0D2804-2589-42A8-9C1E-779B77E4F26F}"/>
                </a:ext>
              </a:extLst>
            </p:cNvPr>
            <p:cNvSpPr/>
            <p:nvPr/>
          </p:nvSpPr>
          <p:spPr>
            <a:xfrm>
              <a:off x="124309" y="2663972"/>
              <a:ext cx="1890944" cy="1530056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1660E84-3522-4CDE-A198-2AB6350478A6}"/>
                </a:ext>
              </a:extLst>
            </p:cNvPr>
            <p:cNvCxnSpPr/>
            <p:nvPr/>
          </p:nvCxnSpPr>
          <p:spPr>
            <a:xfrm>
              <a:off x="124309" y="2904252"/>
              <a:ext cx="1890944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2EEAE14-7504-4348-B75A-7B565E516A14}"/>
              </a:ext>
            </a:extLst>
          </p:cNvPr>
          <p:cNvSpPr txBox="1"/>
          <p:nvPr/>
        </p:nvSpPr>
        <p:spPr>
          <a:xfrm>
            <a:off x="5077155" y="2244056"/>
            <a:ext cx="2210540" cy="2901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고객부품정보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연번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부품명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교체일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교체예정일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시리얼번호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C554802-F82A-4650-AB49-61FB0F1E09C8}"/>
              </a:ext>
            </a:extLst>
          </p:cNvPr>
          <p:cNvGrpSpPr/>
          <p:nvPr/>
        </p:nvGrpSpPr>
        <p:grpSpPr>
          <a:xfrm>
            <a:off x="634292" y="2305786"/>
            <a:ext cx="1890944" cy="2901178"/>
            <a:chOff x="124309" y="2663972"/>
            <a:chExt cx="1890944" cy="153005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2D36C75-A63D-40F6-BA4A-C43254668F33}"/>
                </a:ext>
              </a:extLst>
            </p:cNvPr>
            <p:cNvSpPr/>
            <p:nvPr/>
          </p:nvSpPr>
          <p:spPr>
            <a:xfrm>
              <a:off x="124309" y="2663972"/>
              <a:ext cx="1890944" cy="1530056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7B156FAC-19BB-4B6F-B0F3-65E9768822A4}"/>
                </a:ext>
              </a:extLst>
            </p:cNvPr>
            <p:cNvCxnSpPr/>
            <p:nvPr/>
          </p:nvCxnSpPr>
          <p:spPr>
            <a:xfrm>
              <a:off x="124309" y="2904252"/>
              <a:ext cx="1890944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5F09D8F-978F-4F17-BAA0-32F187A2F29C}"/>
              </a:ext>
            </a:extLst>
          </p:cNvPr>
          <p:cNvGrpSpPr/>
          <p:nvPr/>
        </p:nvGrpSpPr>
        <p:grpSpPr>
          <a:xfrm>
            <a:off x="2914920" y="2305786"/>
            <a:ext cx="1890944" cy="2901178"/>
            <a:chOff x="124309" y="2663972"/>
            <a:chExt cx="1890944" cy="1530056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BCCE2D9-D8EC-4A4B-983F-FA945D6FDFA6}"/>
                </a:ext>
              </a:extLst>
            </p:cNvPr>
            <p:cNvSpPr/>
            <p:nvPr/>
          </p:nvSpPr>
          <p:spPr>
            <a:xfrm>
              <a:off x="124309" y="2663972"/>
              <a:ext cx="1890944" cy="1530056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E9796D5-9B9D-4534-A15B-A19922E43FEB}"/>
                </a:ext>
              </a:extLst>
            </p:cNvPr>
            <p:cNvCxnSpPr/>
            <p:nvPr/>
          </p:nvCxnSpPr>
          <p:spPr>
            <a:xfrm>
              <a:off x="124309" y="2904252"/>
              <a:ext cx="1890944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EF9E782-C293-487D-90B0-D5DDEA17340C}"/>
              </a:ext>
            </a:extLst>
          </p:cNvPr>
          <p:cNvSpPr txBox="1"/>
          <p:nvPr/>
        </p:nvSpPr>
        <p:spPr>
          <a:xfrm>
            <a:off x="3665787" y="5553750"/>
            <a:ext cx="3435024" cy="50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교체일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+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부품별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수명 계산</a:t>
            </a: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C5C5AC61-DDEB-416F-B492-A66941D8C8DC}"/>
              </a:ext>
            </a:extLst>
          </p:cNvPr>
          <p:cNvCxnSpPr>
            <a:cxnSpLocks/>
          </p:cNvCxnSpPr>
          <p:nvPr/>
        </p:nvCxnSpPr>
        <p:spPr>
          <a:xfrm rot="5400000">
            <a:off x="4748825" y="4724333"/>
            <a:ext cx="1085682" cy="549026"/>
          </a:xfrm>
          <a:prstGeom prst="bentConnector3">
            <a:avLst>
              <a:gd name="adj1" fmla="val 823"/>
            </a:avLst>
          </a:prstGeom>
          <a:ln w="2540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6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19314" y="3429000"/>
            <a:ext cx="386475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035822" y="3429000"/>
            <a:ext cx="377880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 rot="2700000">
            <a:off x="4153244" y="3381547"/>
            <a:ext cx="94904" cy="94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2700000">
            <a:off x="7982908" y="3381547"/>
            <a:ext cx="94904" cy="94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76299" y="2907268"/>
            <a:ext cx="343940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4500" dirty="0">
              <a:ln>
                <a:solidFill>
                  <a:schemeClr val="bg1">
                    <a:alpha val="5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7708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83</Words>
  <Application>Microsoft Office PowerPoint</Application>
  <PresentationFormat>와이드스크린</PresentationFormat>
  <Paragraphs>45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Arial</vt:lpstr>
      <vt:lpstr>맑은 고딕</vt:lpstr>
      <vt:lpstr>나눔바른고딕</vt:lpstr>
      <vt:lpstr>Wingdings</vt:lpstr>
      <vt:lpstr>서울남산체 M</vt:lpstr>
      <vt:lpstr>서울남산체 EB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박현조</dc:creator>
  <cp:lastModifiedBy>SEO Youngsang</cp:lastModifiedBy>
  <cp:revision>47</cp:revision>
  <dcterms:created xsi:type="dcterms:W3CDTF">2017-01-06T05:40:36Z</dcterms:created>
  <dcterms:modified xsi:type="dcterms:W3CDTF">2018-07-24T07:27:33Z</dcterms:modified>
</cp:coreProperties>
</file>