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94660"/>
  </p:normalViewPr>
  <p:slideViewPr>
    <p:cSldViewPr>
      <p:cViewPr varScale="1">
        <p:scale>
          <a:sx n="82" d="100"/>
          <a:sy n="82" d="100"/>
        </p:scale>
        <p:origin x="-171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60128" cy="6012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8C66-AD17-4B9E-AEEB-D8A970DEA1C7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48F2-271B-4699-92D7-6F93F3EE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6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8C66-AD17-4B9E-AEEB-D8A970DEA1C7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48F2-271B-4699-92D7-6F93F3EE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0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8C66-AD17-4B9E-AEEB-D8A970DEA1C7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48F2-271B-4699-92D7-6F93F3EE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43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8C66-AD17-4B9E-AEEB-D8A970DEA1C7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48F2-271B-4699-92D7-6F93F3EE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34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8C66-AD17-4B9E-AEEB-D8A970DEA1C7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48F2-271B-4699-92D7-6F93F3EE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28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8C66-AD17-4B9E-AEEB-D8A970DEA1C7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48F2-271B-4699-92D7-6F93F3EE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9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8C66-AD17-4B9E-AEEB-D8A970DEA1C7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48F2-271B-4699-92D7-6F93F3EE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44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8C66-AD17-4B9E-AEEB-D8A970DEA1C7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48F2-271B-4699-92D7-6F93F3EE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91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8C66-AD17-4B9E-AEEB-D8A970DEA1C7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48F2-271B-4699-92D7-6F93F3EE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8C66-AD17-4B9E-AEEB-D8A970DEA1C7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48F2-271B-4699-92D7-6F93F3EE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97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8C66-AD17-4B9E-AEEB-D8A970DEA1C7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48F2-271B-4699-92D7-6F93F3EE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27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88C66-AD17-4B9E-AEEB-D8A970DEA1C7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848F2-271B-4699-92D7-6F93F3EE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21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그룹 90"/>
          <p:cNvGrpSpPr/>
          <p:nvPr/>
        </p:nvGrpSpPr>
        <p:grpSpPr>
          <a:xfrm>
            <a:off x="-548998" y="433249"/>
            <a:ext cx="2646744" cy="2104480"/>
            <a:chOff x="-695020" y="433249"/>
            <a:chExt cx="2646744" cy="2104480"/>
          </a:xfrm>
        </p:grpSpPr>
        <p:sp>
          <p:nvSpPr>
            <p:cNvPr id="4" name="직사각형 3"/>
            <p:cNvSpPr/>
            <p:nvPr/>
          </p:nvSpPr>
          <p:spPr>
            <a:xfrm>
              <a:off x="-693908" y="673761"/>
              <a:ext cx="2645632" cy="186396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ko-KR" sz="1600" dirty="0" smtClean="0"/>
            </a:p>
            <a:p>
              <a:r>
                <a:rPr lang="en-US" altLang="ko-KR" sz="1600" dirty="0" smtClean="0"/>
                <a:t>PK </a:t>
              </a:r>
              <a:r>
                <a:rPr lang="ko-KR" altLang="en-US" sz="1600" dirty="0" smtClean="0"/>
                <a:t>고객번호</a:t>
              </a:r>
              <a:r>
                <a:rPr lang="en-US" altLang="ko-KR" sz="1600" dirty="0" smtClean="0"/>
                <a:t>(</a:t>
              </a:r>
              <a:r>
                <a:rPr lang="ko-KR" altLang="en-US" sz="1600" dirty="0" smtClean="0"/>
                <a:t>인덱스</a:t>
              </a:r>
              <a:r>
                <a:rPr lang="en-US" altLang="ko-KR" sz="1600" dirty="0" smtClean="0"/>
                <a:t>): </a:t>
              </a:r>
              <a:r>
                <a:rPr lang="en-US" altLang="ko-KR" sz="1600" dirty="0" err="1" smtClean="0"/>
                <a:t>int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 </a:t>
              </a:r>
              <a:r>
                <a:rPr lang="ko-KR" altLang="en-US" sz="1600" dirty="0" smtClean="0"/>
                <a:t>아이디</a:t>
              </a:r>
              <a:r>
                <a:rPr lang="en-US" altLang="ko-KR" sz="1600" dirty="0" smtClean="0"/>
                <a:t>(</a:t>
              </a:r>
              <a:r>
                <a:rPr lang="ko-KR" altLang="en-US" sz="1600" dirty="0" err="1" smtClean="0"/>
                <a:t>이메일</a:t>
              </a:r>
              <a:r>
                <a:rPr lang="en-US" altLang="ko-KR" sz="1600" dirty="0" smtClean="0"/>
                <a:t>): String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 </a:t>
              </a:r>
              <a:r>
                <a:rPr lang="ko-KR" altLang="en-US" sz="1600" dirty="0" smtClean="0"/>
                <a:t>이름</a:t>
              </a:r>
              <a:r>
                <a:rPr lang="en-US" altLang="ko-KR" sz="1600" dirty="0" smtClean="0"/>
                <a:t>: String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 </a:t>
              </a:r>
              <a:r>
                <a:rPr lang="ko-KR" altLang="en-US" sz="1600" dirty="0" smtClean="0"/>
                <a:t>비밀번호</a:t>
              </a:r>
              <a:r>
                <a:rPr lang="en-US" altLang="ko-KR" sz="1600" dirty="0" smtClean="0"/>
                <a:t>: String</a:t>
              </a:r>
            </a:p>
            <a:p>
              <a:r>
                <a:rPr lang="en-US" altLang="ko-KR" sz="1600" dirty="0" smtClean="0"/>
                <a:t>FK  </a:t>
              </a:r>
              <a:r>
                <a:rPr lang="ko-KR" altLang="en-US" sz="1600" dirty="0" smtClean="0"/>
                <a:t>시리얼번호</a:t>
              </a:r>
              <a:r>
                <a:rPr lang="en-US" altLang="ko-KR" sz="1600" dirty="0" smtClean="0"/>
                <a:t>: String/null</a:t>
              </a:r>
              <a:endParaRPr lang="ko-KR" altLang="en-US" sz="160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-363204" y="433249"/>
              <a:ext cx="2104480" cy="54115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</a:t>
              </a:r>
              <a:r>
                <a:rPr lang="ko-KR" altLang="en-US" dirty="0"/>
                <a:t>객</a:t>
              </a:r>
              <a:r>
                <a:rPr lang="ko-KR" altLang="en-US" dirty="0" smtClean="0"/>
                <a:t>정보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-695020" y="2056705"/>
              <a:ext cx="2644520" cy="3006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545349" y="433249"/>
            <a:ext cx="2661180" cy="2254800"/>
            <a:chOff x="4331488" y="633048"/>
            <a:chExt cx="2661180" cy="2254800"/>
          </a:xfrm>
        </p:grpSpPr>
        <p:sp>
          <p:nvSpPr>
            <p:cNvPr id="6" name="직사각형 5"/>
            <p:cNvSpPr/>
            <p:nvPr/>
          </p:nvSpPr>
          <p:spPr>
            <a:xfrm>
              <a:off x="4331488" y="933688"/>
              <a:ext cx="2645632" cy="19541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ko-KR" sz="1600" dirty="0" smtClean="0"/>
            </a:p>
            <a:p>
              <a:r>
                <a:rPr lang="en-US" altLang="ko-KR" sz="1600" dirty="0" smtClean="0"/>
                <a:t>PK </a:t>
              </a:r>
              <a:r>
                <a:rPr lang="ko-KR" altLang="en-US" sz="1600" dirty="0" smtClean="0"/>
                <a:t>시리얼번호</a:t>
              </a:r>
              <a:r>
                <a:rPr lang="en-US" altLang="ko-KR" sz="1600" dirty="0" smtClean="0"/>
                <a:t>: String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 (</a:t>
              </a:r>
              <a:r>
                <a:rPr lang="ko-KR" altLang="en-US" sz="1600" dirty="0" smtClean="0"/>
                <a:t>차종</a:t>
              </a:r>
              <a:r>
                <a:rPr lang="en-US" altLang="ko-KR" sz="1600" dirty="0" smtClean="0"/>
                <a:t>): String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 (</a:t>
              </a:r>
              <a:r>
                <a:rPr lang="ko-KR" altLang="en-US" sz="1600" dirty="0" smtClean="0"/>
                <a:t>생산일</a:t>
              </a:r>
              <a:r>
                <a:rPr lang="en-US" altLang="ko-KR" sz="1600" dirty="0" smtClean="0"/>
                <a:t>): date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 </a:t>
              </a:r>
              <a:r>
                <a:rPr lang="ko-KR" altLang="en-US" sz="1600" dirty="0" smtClean="0"/>
                <a:t>판매일</a:t>
              </a:r>
              <a:r>
                <a:rPr lang="en-US" altLang="ko-KR" sz="1600" dirty="0" smtClean="0"/>
                <a:t>: date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 </a:t>
              </a:r>
              <a:r>
                <a:rPr lang="ko-KR" altLang="en-US" sz="1600" dirty="0" smtClean="0"/>
                <a:t>인증여부</a:t>
              </a:r>
              <a:r>
                <a:rPr lang="en-US" altLang="ko-KR" sz="1600" dirty="0" smtClean="0"/>
                <a:t>: char(1)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          0:</a:t>
              </a:r>
              <a:r>
                <a:rPr lang="ko-KR" altLang="en-US" sz="1600" dirty="0" err="1" smtClean="0"/>
                <a:t>미인증</a:t>
              </a:r>
              <a:r>
                <a:rPr lang="en-US" altLang="ko-KR" sz="1600" dirty="0" smtClean="0"/>
                <a:t>/1:</a:t>
              </a:r>
              <a:r>
                <a:rPr lang="ko-KR" altLang="en-US" sz="1600" dirty="0" smtClean="0"/>
                <a:t>인증</a:t>
              </a:r>
              <a:endParaRPr lang="en-US" altLang="ko-KR" sz="1600" dirty="0" smtClean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602064" y="633048"/>
              <a:ext cx="2104480" cy="54115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차</a:t>
              </a:r>
              <a:r>
                <a:rPr lang="ko-KR" altLang="en-US" dirty="0"/>
                <a:t>량</a:t>
              </a:r>
              <a:r>
                <a:rPr lang="ko-KR" altLang="en-US" dirty="0" smtClean="0"/>
                <a:t>정보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348148" y="1249360"/>
              <a:ext cx="2644520" cy="3006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190981" y="3455597"/>
            <a:ext cx="2662221" cy="1445677"/>
            <a:chOff x="4224707" y="3606779"/>
            <a:chExt cx="2662221" cy="1445677"/>
          </a:xfrm>
        </p:grpSpPr>
        <p:sp>
          <p:nvSpPr>
            <p:cNvPr id="10" name="직사각형 9"/>
            <p:cNvSpPr/>
            <p:nvPr/>
          </p:nvSpPr>
          <p:spPr>
            <a:xfrm>
              <a:off x="4241296" y="3907419"/>
              <a:ext cx="2645632" cy="11450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ko-KR" sz="1600" dirty="0" smtClean="0"/>
            </a:p>
            <a:p>
              <a:r>
                <a:rPr lang="en-US" altLang="ko-KR" sz="1600" dirty="0" smtClean="0"/>
                <a:t>PK  </a:t>
              </a:r>
              <a:r>
                <a:rPr lang="ko-KR" altLang="en-US" sz="1600" dirty="0" err="1" smtClean="0"/>
                <a:t>부품명</a:t>
              </a:r>
              <a:r>
                <a:rPr lang="en-US" altLang="ko-KR" sz="1600" dirty="0" smtClean="0"/>
                <a:t>: String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  </a:t>
              </a:r>
              <a:r>
                <a:rPr lang="ko-KR" altLang="en-US" sz="1600" dirty="0" smtClean="0"/>
                <a:t>부품수명</a:t>
              </a:r>
              <a:r>
                <a:rPr lang="en-US" altLang="ko-KR" sz="1600" dirty="0" smtClean="0"/>
                <a:t>(</a:t>
              </a:r>
              <a:r>
                <a:rPr lang="ko-KR" altLang="en-US" sz="1600" dirty="0" smtClean="0"/>
                <a:t>개월</a:t>
              </a:r>
              <a:r>
                <a:rPr lang="en-US" altLang="ko-KR" sz="1600" dirty="0" smtClean="0"/>
                <a:t>): </a:t>
              </a:r>
              <a:r>
                <a:rPr lang="en-US" altLang="ko-KR" sz="1600" dirty="0" err="1" smtClean="0"/>
                <a:t>int</a:t>
              </a:r>
              <a:endParaRPr lang="en-US" altLang="ko-KR" sz="1600" dirty="0" smtClean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511872" y="3606779"/>
              <a:ext cx="2104480" cy="54115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부품리스트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224707" y="4311679"/>
              <a:ext cx="2644520" cy="3006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" name="꺾인 연결선 18"/>
          <p:cNvCxnSpPr>
            <a:stCxn id="13" idx="1"/>
            <a:endCxn id="12" idx="3"/>
          </p:cNvCxnSpPr>
          <p:nvPr/>
        </p:nvCxnSpPr>
        <p:spPr>
          <a:xfrm rot="10800000" flipV="1">
            <a:off x="2095523" y="1199881"/>
            <a:ext cx="466487" cy="1007144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5974869" y="433249"/>
            <a:ext cx="2646744" cy="2254800"/>
            <a:chOff x="482184" y="3609384"/>
            <a:chExt cx="2646744" cy="2254800"/>
          </a:xfrm>
        </p:grpSpPr>
        <p:sp>
          <p:nvSpPr>
            <p:cNvPr id="8" name="직사각형 7"/>
            <p:cNvSpPr/>
            <p:nvPr/>
          </p:nvSpPr>
          <p:spPr>
            <a:xfrm>
              <a:off x="482184" y="3910024"/>
              <a:ext cx="2645632" cy="19541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ko-KR" sz="1600" dirty="0" smtClean="0"/>
            </a:p>
            <a:p>
              <a:r>
                <a:rPr lang="en-US" altLang="ko-KR" sz="1600" dirty="0" smtClean="0"/>
                <a:t>PK  </a:t>
              </a:r>
              <a:r>
                <a:rPr lang="ko-KR" altLang="en-US" sz="1600" dirty="0" smtClean="0"/>
                <a:t>고유번호</a:t>
              </a:r>
              <a:r>
                <a:rPr lang="en-US" altLang="ko-KR" sz="1600" dirty="0" smtClean="0"/>
                <a:t>(</a:t>
              </a:r>
              <a:r>
                <a:rPr lang="ko-KR" altLang="en-US" sz="1600" dirty="0" smtClean="0"/>
                <a:t>인덱스</a:t>
              </a:r>
              <a:r>
                <a:rPr lang="en-US" altLang="ko-KR" sz="1600" dirty="0" smtClean="0"/>
                <a:t>): </a:t>
              </a:r>
              <a:r>
                <a:rPr lang="en-US" altLang="ko-KR" sz="1600" dirty="0" err="1" smtClean="0"/>
                <a:t>int</a:t>
              </a:r>
              <a:endParaRPr lang="en-US" altLang="ko-KR" sz="1600" dirty="0" smtClean="0"/>
            </a:p>
            <a:p>
              <a:r>
                <a:rPr lang="en-US" altLang="ko-KR" sz="1600" dirty="0" smtClean="0"/>
                <a:t>FK  </a:t>
              </a:r>
              <a:r>
                <a:rPr lang="ko-KR" altLang="en-US" sz="1600" dirty="0" err="1" smtClean="0"/>
                <a:t>부품명</a:t>
              </a:r>
              <a:r>
                <a:rPr lang="en-US" altLang="ko-KR" sz="1600" dirty="0" smtClean="0"/>
                <a:t>: String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 </a:t>
              </a:r>
              <a:r>
                <a:rPr lang="ko-KR" altLang="en-US" sz="1600" dirty="0" smtClean="0"/>
                <a:t>교체일</a:t>
              </a:r>
              <a:r>
                <a:rPr lang="en-US" altLang="ko-KR" sz="1600" dirty="0" smtClean="0"/>
                <a:t>: date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 </a:t>
              </a:r>
              <a:r>
                <a:rPr lang="ko-KR" altLang="en-US" sz="1600" dirty="0" smtClean="0"/>
                <a:t>유효일</a:t>
              </a:r>
              <a:r>
                <a:rPr lang="en-US" altLang="ko-KR" sz="1600" dirty="0" smtClean="0"/>
                <a:t>: date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 </a:t>
              </a:r>
              <a:r>
                <a:rPr lang="ko-KR" altLang="en-US" sz="1600" dirty="0" smtClean="0"/>
                <a:t>시리얼번호</a:t>
              </a:r>
              <a:r>
                <a:rPr lang="en-US" altLang="ko-KR" sz="1600" dirty="0" smtClean="0"/>
                <a:t>: String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52760" y="3609384"/>
              <a:ext cx="2104480" cy="54115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부</a:t>
              </a:r>
              <a:r>
                <a:rPr lang="ko-KR" altLang="en-US" dirty="0"/>
                <a:t>품</a:t>
              </a:r>
              <a:r>
                <a:rPr lang="ko-KR" altLang="en-US" dirty="0" smtClean="0"/>
                <a:t>정보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84408" y="4598270"/>
              <a:ext cx="2644520" cy="3006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82184" y="5353096"/>
              <a:ext cx="2644520" cy="3006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꺾인 연결선 21"/>
          <p:cNvCxnSpPr>
            <a:stCxn id="10" idx="3"/>
            <a:endCxn id="14" idx="3"/>
          </p:cNvCxnSpPr>
          <p:nvPr/>
        </p:nvCxnSpPr>
        <p:spPr>
          <a:xfrm flipV="1">
            <a:off x="7853202" y="1572455"/>
            <a:ext cx="768411" cy="2756301"/>
          </a:xfrm>
          <a:prstGeom prst="bentConnector3">
            <a:avLst>
              <a:gd name="adj1" fmla="val 12975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20" idx="1"/>
            <a:endCxn id="13" idx="3"/>
          </p:cNvCxnSpPr>
          <p:nvPr/>
        </p:nvCxnSpPr>
        <p:spPr>
          <a:xfrm rot="10800000">
            <a:off x="5206529" y="1199881"/>
            <a:ext cx="768340" cy="1127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그룹 101"/>
          <p:cNvGrpSpPr/>
          <p:nvPr/>
        </p:nvGrpSpPr>
        <p:grpSpPr>
          <a:xfrm>
            <a:off x="242784" y="3391748"/>
            <a:ext cx="2645632" cy="2174655"/>
            <a:chOff x="-3485152" y="362472"/>
            <a:chExt cx="2645632" cy="2174655"/>
          </a:xfrm>
        </p:grpSpPr>
        <p:sp>
          <p:nvSpPr>
            <p:cNvPr id="90" name="직사각형 89"/>
            <p:cNvSpPr/>
            <p:nvPr/>
          </p:nvSpPr>
          <p:spPr>
            <a:xfrm>
              <a:off x="-3485152" y="673159"/>
              <a:ext cx="2645632" cy="186396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ko-KR" sz="1600" dirty="0" smtClean="0"/>
            </a:p>
            <a:p>
              <a:r>
                <a:rPr lang="en-US" altLang="ko-KR" sz="1600" dirty="0" smtClean="0"/>
                <a:t>PK  </a:t>
              </a:r>
              <a:r>
                <a:rPr lang="ko-KR" altLang="en-US" sz="1600" dirty="0" smtClean="0"/>
                <a:t>인덱스</a:t>
              </a:r>
              <a:r>
                <a:rPr lang="en-US" altLang="ko-KR" sz="1600" dirty="0" smtClean="0"/>
                <a:t>: </a:t>
              </a:r>
              <a:r>
                <a:rPr lang="en-US" altLang="ko-KR" sz="1600" dirty="0" err="1" smtClean="0"/>
                <a:t>int</a:t>
              </a:r>
              <a:endParaRPr lang="en-US" altLang="ko-KR" sz="1600" dirty="0" smtClean="0"/>
            </a:p>
            <a:p>
              <a:r>
                <a:rPr lang="en-US" altLang="ko-KR" sz="1600" dirty="0" smtClean="0"/>
                <a:t>FK  </a:t>
              </a:r>
              <a:r>
                <a:rPr lang="ko-KR" altLang="en-US" sz="1600" dirty="0" smtClean="0"/>
                <a:t>고객번호</a:t>
              </a:r>
              <a:r>
                <a:rPr lang="en-US" altLang="ko-KR" sz="1600" dirty="0" smtClean="0"/>
                <a:t>: </a:t>
              </a:r>
              <a:r>
                <a:rPr lang="en-US" altLang="ko-KR" sz="1600" dirty="0" err="1" smtClean="0"/>
                <a:t>int</a:t>
              </a:r>
              <a:endParaRPr lang="en-US" altLang="ko-KR" sz="1600" dirty="0" smtClean="0"/>
            </a:p>
            <a:p>
              <a:r>
                <a:rPr lang="en-US" altLang="ko-KR" sz="1600" dirty="0" smtClean="0"/>
                <a:t>FK  </a:t>
              </a:r>
              <a:r>
                <a:rPr lang="ko-KR" altLang="en-US" sz="1600" dirty="0" err="1" smtClean="0"/>
                <a:t>부품명</a:t>
              </a:r>
              <a:r>
                <a:rPr lang="en-US" altLang="ko-KR" sz="1600" dirty="0" smtClean="0"/>
                <a:t>: String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 </a:t>
              </a:r>
              <a:r>
                <a:rPr lang="ko-KR" altLang="en-US" sz="1600" dirty="0" smtClean="0"/>
                <a:t>교체일</a:t>
              </a:r>
              <a:r>
                <a:rPr lang="en-US" altLang="ko-KR" sz="1600" dirty="0" smtClean="0"/>
                <a:t>: date</a:t>
              </a:r>
              <a:endParaRPr lang="ko-KR" altLang="en-US" sz="1600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-3244640" y="362472"/>
              <a:ext cx="2104480" cy="54115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고객교체이력</a:t>
              </a:r>
              <a:endParaRPr lang="ko-KR" altLang="en-US" dirty="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-3485152" y="1444776"/>
              <a:ext cx="2644520" cy="3006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-546774" y="1061427"/>
            <a:ext cx="2644520" cy="300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꺾인 연결선 100"/>
          <p:cNvCxnSpPr>
            <a:stCxn id="99" idx="1"/>
            <a:endCxn id="98" idx="1"/>
          </p:cNvCxnSpPr>
          <p:nvPr/>
        </p:nvCxnSpPr>
        <p:spPr>
          <a:xfrm rot="10800000" flipH="1" flipV="1">
            <a:off x="-546774" y="1211746"/>
            <a:ext cx="789558" cy="3412625"/>
          </a:xfrm>
          <a:prstGeom prst="bentConnector3">
            <a:avLst>
              <a:gd name="adj1" fmla="val -28953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42784" y="4751816"/>
            <a:ext cx="2644520" cy="300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꺾인 연결선 2"/>
          <p:cNvCxnSpPr>
            <a:stCxn id="15" idx="1"/>
            <a:endCxn id="29" idx="3"/>
          </p:cNvCxnSpPr>
          <p:nvPr/>
        </p:nvCxnSpPr>
        <p:spPr>
          <a:xfrm rot="10800000" flipV="1">
            <a:off x="2887305" y="4310816"/>
            <a:ext cx="2303677" cy="591319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07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151473"/>
              </p:ext>
            </p:extLst>
          </p:nvPr>
        </p:nvGraphicFramePr>
        <p:xfrm>
          <a:off x="-2199693" y="1324520"/>
          <a:ext cx="52750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920"/>
                <a:gridCol w="1202560"/>
                <a:gridCol w="841792"/>
                <a:gridCol w="1022176"/>
                <a:gridCol w="12025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고객번호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이메일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이름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비밀번호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시리얼번호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sdf@com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신동엽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a1b2c3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asdf@com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이영자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a2b3c4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793496"/>
              </p:ext>
            </p:extLst>
          </p:nvPr>
        </p:nvGraphicFramePr>
        <p:xfrm>
          <a:off x="4528127" y="1324520"/>
          <a:ext cx="57625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935668"/>
                <a:gridCol w="1262688"/>
                <a:gridCol w="1322816"/>
                <a:gridCol w="102217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시리얼번호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차종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생산일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판매일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인증여부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a1b2c3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model</a:t>
                      </a:r>
                      <a:r>
                        <a:rPr lang="en-US" altLang="ko-KR" sz="1600" baseline="0" dirty="0" smtClean="0"/>
                        <a:t> 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2018-01-01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2018-07-20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1(</a:t>
                      </a:r>
                      <a:r>
                        <a:rPr lang="ko-KR" altLang="en-US" sz="1600" dirty="0" smtClean="0"/>
                        <a:t>인증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a2b3c4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model 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2018-02-01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2018-07-20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1(</a:t>
                      </a:r>
                      <a:r>
                        <a:rPr lang="ko-KR" altLang="en-US" sz="1600" dirty="0" smtClean="0"/>
                        <a:t>인증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76191"/>
              </p:ext>
            </p:extLst>
          </p:nvPr>
        </p:nvGraphicFramePr>
        <p:xfrm>
          <a:off x="4528127" y="3480695"/>
          <a:ext cx="58762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920"/>
                <a:gridCol w="841792"/>
                <a:gridCol w="1022176"/>
                <a:gridCol w="1803840"/>
                <a:gridCol w="12025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고유번호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부품명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교체일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교체예정일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시리얼번호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부품</a:t>
                      </a:r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교체일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교체일</a:t>
                      </a:r>
                      <a:r>
                        <a:rPr lang="en-US" altLang="ko-KR" sz="1600" dirty="0" smtClean="0"/>
                        <a:t>+12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a1b2c3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부품</a:t>
                      </a:r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교체일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교체일</a:t>
                      </a:r>
                      <a:r>
                        <a:rPr lang="en-US" altLang="ko-KR" sz="1600" dirty="0" smtClean="0"/>
                        <a:t>+24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a2b3c4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19669"/>
              </p:ext>
            </p:extLst>
          </p:nvPr>
        </p:nvGraphicFramePr>
        <p:xfrm>
          <a:off x="1509311" y="3388712"/>
          <a:ext cx="26483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596"/>
                <a:gridCol w="174371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부품명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부품수명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개월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부품</a:t>
                      </a:r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부품</a:t>
                      </a:r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24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부품</a:t>
                      </a:r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24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 flipH="1">
            <a:off x="3095639" y="2078814"/>
            <a:ext cx="145281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528127" y="1625160"/>
            <a:ext cx="1192820" cy="841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47561" y="1625160"/>
            <a:ext cx="1192820" cy="841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184786" y="3781335"/>
            <a:ext cx="1192820" cy="841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9" idx="2"/>
            <a:endCxn id="6" idx="3"/>
          </p:cNvCxnSpPr>
          <p:nvPr/>
        </p:nvCxnSpPr>
        <p:spPr>
          <a:xfrm rot="16200000" flipH="1">
            <a:off x="6979475" y="612014"/>
            <a:ext cx="1570003" cy="5279878"/>
          </a:xfrm>
          <a:prstGeom prst="bentConnector4">
            <a:avLst>
              <a:gd name="adj1" fmla="val 32285"/>
              <a:gd name="adj2" fmla="val 10433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366537" y="3716065"/>
            <a:ext cx="1012436" cy="841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480435" y="3789768"/>
            <a:ext cx="901920" cy="841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14" idx="2"/>
            <a:endCxn id="13" idx="1"/>
          </p:cNvCxnSpPr>
          <p:nvPr/>
        </p:nvCxnSpPr>
        <p:spPr>
          <a:xfrm rot="5400000" flipH="1">
            <a:off x="3401666" y="2101832"/>
            <a:ext cx="494599" cy="4564858"/>
          </a:xfrm>
          <a:prstGeom prst="bentConnector4">
            <a:avLst>
              <a:gd name="adj1" fmla="val -227324"/>
              <a:gd name="adj2" fmla="val 105008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448841" y="3709496"/>
            <a:ext cx="351190" cy="84179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186195" y="3781335"/>
            <a:ext cx="351190" cy="84179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>
            <a:stCxn id="16" idx="3"/>
            <a:endCxn id="17" idx="2"/>
          </p:cNvCxnSpPr>
          <p:nvPr/>
        </p:nvCxnSpPr>
        <p:spPr>
          <a:xfrm>
            <a:off x="2800031" y="4130392"/>
            <a:ext cx="5561759" cy="492735"/>
          </a:xfrm>
          <a:prstGeom prst="bentConnector4">
            <a:avLst>
              <a:gd name="adj1" fmla="val 27699"/>
              <a:gd name="adj2" fmla="val 146394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999296" y="1685288"/>
            <a:ext cx="1202560" cy="72153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472076" y="3836712"/>
            <a:ext cx="925939" cy="71457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꺾인 연결선 20"/>
          <p:cNvCxnSpPr>
            <a:stCxn id="19" idx="2"/>
            <a:endCxn id="20" idx="0"/>
          </p:cNvCxnSpPr>
          <p:nvPr/>
        </p:nvCxnSpPr>
        <p:spPr>
          <a:xfrm rot="5400000">
            <a:off x="7052867" y="2289003"/>
            <a:ext cx="1429888" cy="1665530"/>
          </a:xfrm>
          <a:prstGeom prst="bentConnector3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-2155821" y="963752"/>
            <a:ext cx="1683584" cy="3607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고객정보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4548451" y="989433"/>
            <a:ext cx="1683584" cy="3607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차량정보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4548451" y="3128360"/>
            <a:ext cx="1683584" cy="3607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부</a:t>
            </a:r>
            <a:r>
              <a:rPr lang="ko-KR" altLang="en-US" sz="1600" dirty="0"/>
              <a:t>품</a:t>
            </a:r>
            <a:r>
              <a:rPr lang="ko-KR" altLang="en-US" sz="1600" dirty="0" smtClean="0"/>
              <a:t>정보</a:t>
            </a:r>
            <a:endParaRPr lang="ko-KR" altLang="en-US" sz="1600" dirty="0"/>
          </a:p>
        </p:txBody>
      </p:sp>
      <p:sp>
        <p:nvSpPr>
          <p:cNvPr id="25" name="직사각형 24"/>
          <p:cNvSpPr/>
          <p:nvPr/>
        </p:nvSpPr>
        <p:spPr>
          <a:xfrm>
            <a:off x="1515084" y="3008104"/>
            <a:ext cx="1683584" cy="3607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부품리스트</a:t>
            </a:r>
            <a:endParaRPr lang="ko-KR" altLang="en-US" sz="1600" dirty="0"/>
          </a:p>
        </p:txBody>
      </p:sp>
      <p:sp>
        <p:nvSpPr>
          <p:cNvPr id="26" name="직사각형 25"/>
          <p:cNvSpPr/>
          <p:nvPr/>
        </p:nvSpPr>
        <p:spPr>
          <a:xfrm>
            <a:off x="-2139296" y="2987258"/>
            <a:ext cx="1683584" cy="3607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고객교체이력</a:t>
            </a:r>
            <a:endParaRPr lang="ko-KR" altLang="en-US" sz="1600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073679"/>
              </p:ext>
            </p:extLst>
          </p:nvPr>
        </p:nvGraphicFramePr>
        <p:xfrm>
          <a:off x="-2276077" y="3403251"/>
          <a:ext cx="3246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57"/>
                <a:gridCol w="899499"/>
                <a:gridCol w="811728"/>
                <a:gridCol w="81172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인덱스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고객번호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부품명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교체일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부품</a:t>
                      </a:r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교체일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부품</a:t>
                      </a:r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교체일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-2155821" y="1685288"/>
            <a:ext cx="993780" cy="721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-1541002" y="3789768"/>
            <a:ext cx="828253" cy="721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꺾인 연결선 29"/>
          <p:cNvCxnSpPr>
            <a:stCxn id="28" idx="1"/>
            <a:endCxn id="29" idx="1"/>
          </p:cNvCxnSpPr>
          <p:nvPr/>
        </p:nvCxnSpPr>
        <p:spPr>
          <a:xfrm rot="10800000" flipH="1" flipV="1">
            <a:off x="-2155822" y="2046056"/>
            <a:ext cx="614819" cy="2104480"/>
          </a:xfrm>
          <a:prstGeom prst="bentConnector3">
            <a:avLst>
              <a:gd name="adj1" fmla="val -37182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-712749" y="3776193"/>
            <a:ext cx="828253" cy="721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꺾인 연결선 2"/>
          <p:cNvCxnSpPr>
            <a:stCxn id="14" idx="2"/>
            <a:endCxn id="31" idx="2"/>
          </p:cNvCxnSpPr>
          <p:nvPr/>
        </p:nvCxnSpPr>
        <p:spPr>
          <a:xfrm rot="5400000" flipH="1">
            <a:off x="2749471" y="1449637"/>
            <a:ext cx="133831" cy="6230017"/>
          </a:xfrm>
          <a:prstGeom prst="bentConnector3">
            <a:avLst>
              <a:gd name="adj1" fmla="val -56124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48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204</Words>
  <Application>Microsoft Office PowerPoint</Application>
  <PresentationFormat>화면 슬라이드 쇼(4:3)</PresentationFormat>
  <Paragraphs>102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 hyuck Lee</dc:creator>
  <cp:lastModifiedBy>dong hyuck Lee</cp:lastModifiedBy>
  <cp:revision>10</cp:revision>
  <dcterms:created xsi:type="dcterms:W3CDTF">2018-07-19T16:08:36Z</dcterms:created>
  <dcterms:modified xsi:type="dcterms:W3CDTF">2018-07-20T00:56:28Z</dcterms:modified>
</cp:coreProperties>
</file>