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8"/>
    <p:restoredTop sz="94698"/>
  </p:normalViewPr>
  <p:slideViewPr>
    <p:cSldViewPr snapToGrid="0">
      <p:cViewPr varScale="1">
        <p:scale>
          <a:sx n="179" d="100"/>
          <a:sy n="179" d="100"/>
        </p:scale>
        <p:origin x="7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69a6da16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69a6da16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69a6da1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69a6da1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7ef90e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7ef90ed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57ef90e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57ef90e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c7c8f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c7c8f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7ef90e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7ef90e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Province Finder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Jiaqi Zhang, Wenqiang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Equirectangular Approximation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1853850"/>
            <a:ext cx="6524949" cy="12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508525"/>
            <a:ext cx="7960150" cy="122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46925" y="1340825"/>
            <a:ext cx="3196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K-d Tree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46925" y="2028900"/>
            <a:ext cx="3738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Build a K-d Tree recursively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Quick Select to make the tree balanced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std::nth_element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Cut at the dimension with the greatest variance to improve query performance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Maintain distance in post-order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5600"/>
            <a:ext cx="3705599" cy="46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570900" y="1367025"/>
            <a:ext cx="32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the K-d Tree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72750" y="2078900"/>
            <a:ext cx="3802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dirty="0"/>
              <a:t>DFS with pruning</a:t>
            </a:r>
            <a:br>
              <a:rPr lang="en" dirty="0"/>
            </a:br>
            <a:endParaRPr dirty="0"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dirty="0"/>
              <a:t>Heuristic Search for better performance</a:t>
            </a:r>
            <a:br>
              <a:rPr lang="en" dirty="0"/>
            </a:br>
            <a:r>
              <a:rPr lang="en" dirty="0"/>
              <a:t>-&gt;Search the more promising subtree first</a:t>
            </a:r>
            <a:br>
              <a:rPr lang="en" dirty="0"/>
            </a:br>
            <a:br>
              <a:rPr lang="en" dirty="0"/>
            </a:br>
            <a:r>
              <a:rPr lang="en" dirty="0"/>
              <a:t>h(x) calculates the  minimum distance to the subtree</a:t>
            </a:r>
            <a:br>
              <a:rPr lang="en" dirty="0"/>
            </a:br>
            <a:endParaRPr dirty="0"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dirty="0"/>
              <a:t>Max heap to store nearest K points</a:t>
            </a:r>
            <a:br>
              <a:rPr lang="en" dirty="0"/>
            </a:br>
            <a:r>
              <a:rPr lang="en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find the nearest K places for each query. pair: { distance, index }</a:t>
            </a:r>
            <a:br>
              <a:rPr lang="en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priority_queue</a:t>
            </a: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&lt;pair&lt;double, </a:t>
            </a:r>
            <a:r>
              <a:rPr lang="en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 vector&lt;pair&lt;double, </a:t>
            </a:r>
            <a:r>
              <a:rPr lang="en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&gt;, less&lt;pair&lt;double, </a:t>
            </a:r>
            <a:r>
              <a:rPr lang="en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&gt; &gt; </a:t>
            </a:r>
            <a:r>
              <a:rPr lang="en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225" y="1420289"/>
            <a:ext cx="5095900" cy="35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25169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Implementation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Google Maps Javascript API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Info window with Latitude and Longitude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Options to choose k from 1 to 10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12414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C2CA6-A255-F949-BDD4-762AA15E5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706314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Macintosh PowerPoint</Application>
  <PresentationFormat>On-screen Show (16:9)</PresentationFormat>
  <Paragraphs>20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</vt:lpstr>
      <vt:lpstr>Arial</vt:lpstr>
      <vt:lpstr>Courier New</vt:lpstr>
      <vt:lpstr>Raleway</vt:lpstr>
      <vt:lpstr>Streamline</vt:lpstr>
      <vt:lpstr>Nearest Province Finder</vt:lpstr>
      <vt:lpstr>Equirectangular Approximation</vt:lpstr>
      <vt:lpstr>Build a K-d Tree</vt:lpstr>
      <vt:lpstr>Query the K-d Tree</vt:lpstr>
      <vt:lpstr>CLI</vt:lpstr>
      <vt:lpstr>GUI Implementation</vt:lpstr>
      <vt:lpstr>GUI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Province Finder</dc:title>
  <cp:lastModifiedBy>Microsoft Office User</cp:lastModifiedBy>
  <cp:revision>2</cp:revision>
  <dcterms:modified xsi:type="dcterms:W3CDTF">2021-12-09T16:31:26Z</dcterms:modified>
</cp:coreProperties>
</file>