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69a6da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69a6da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69a6da16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69a6da16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69a6da16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69a6da16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69a6da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69a6da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69a6da16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269a6da16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Province Finder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Jiaqi Zhang, Wenqiang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large number(70 MB)</a:t>
            </a:r>
            <a:r>
              <a:rPr lang="en"/>
              <a:t> of reference points in the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 nearest K reference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find the state and county of the point by majority voting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75" y="1332000"/>
            <a:ext cx="3106900" cy="24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quirectangular Approximation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13" y="2211000"/>
            <a:ext cx="7960174" cy="15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</a:t>
            </a:r>
            <a:r>
              <a:rPr lang="en"/>
              <a:t> Algorithm/Data Structure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Brute force (Heap)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K-d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Ball Tree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559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BST-like efficient data structure to store k-dimensional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Pick a node as root and one dimension, e.g. x axis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Nodes with a smaller x value is </a:t>
            </a:r>
            <a:r>
              <a:rPr lang="en"/>
              <a:t>in</a:t>
            </a:r>
            <a:r>
              <a:rPr lang="en"/>
              <a:t> the left subtree, node with a greater x value in the right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complexity: average O(nlogn)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Query the nearest k: Depth-first search with </a:t>
            </a:r>
            <a:r>
              <a:rPr lang="en"/>
              <a:t>pruning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Heuristic algorithm to improve pruning efficiency?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949" y="611525"/>
            <a:ext cx="2545524" cy="420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556700" y="4761550"/>
            <a:ext cx="208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https://en.wikipedia.org/wiki/K-d_tree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89525" y="4218100"/>
            <a:ext cx="448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Use latitude and longitude to calculate the distance, might be a problem?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Plan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Language: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 line user interface</a:t>
            </a:r>
            <a:r>
              <a:rPr lang="en"/>
              <a:t> for loading reference points and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Optimize the pre-processing performance, query performance and memory usage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