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69a6da16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69a6da16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69a6da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69a6da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7ef90e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7ef90e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57ef90e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57ef90e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c7c8f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c7c8f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7ef90e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7ef90e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Province Finder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Jiaqi Zhang, Wenqiang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quirectangular Approximation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853850"/>
            <a:ext cx="6524949" cy="12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508525"/>
            <a:ext cx="7960150" cy="122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46925" y="1340825"/>
            <a:ext cx="319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K-d Tree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46925" y="2028900"/>
            <a:ext cx="373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Build a K-d Tree recursively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Quick Select to make the tree balanced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std::nth_element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Cut at the dimension with the greatest variance to improve query performance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Maintain distance in post-order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5600"/>
            <a:ext cx="3705599" cy="46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70900" y="1367025"/>
            <a:ext cx="324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the K-d Tree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72750" y="2078900"/>
            <a:ext cx="380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DFS with pruning</a:t>
            </a:r>
            <a:br>
              <a:rPr lang="en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Heuristic Search for better performance</a:t>
            </a:r>
            <a:br>
              <a:rPr lang="en"/>
            </a:br>
            <a:r>
              <a:rPr lang="en"/>
              <a:t>-&gt;Search the more promising subtree first</a:t>
            </a:r>
            <a:br>
              <a:rPr lang="en"/>
            </a:br>
            <a:br>
              <a:rPr lang="en"/>
            </a:br>
            <a:r>
              <a:rPr lang="en"/>
              <a:t>h(x) </a:t>
            </a:r>
            <a:r>
              <a:rPr lang="en"/>
              <a:t>calculates</a:t>
            </a:r>
            <a:r>
              <a:rPr lang="en"/>
              <a:t> the  </a:t>
            </a:r>
            <a:r>
              <a:rPr lang="en"/>
              <a:t>minimum distance to the subtree</a:t>
            </a:r>
            <a:br>
              <a:rPr lang="en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Max heap to store </a:t>
            </a:r>
            <a:br>
              <a:rPr lang="en"/>
            </a:br>
            <a: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find the nearest K places for each query. pair: { distance, index }</a:t>
            </a:r>
            <a:br>
              <a:rPr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priority_queue&lt;pair&lt;double, int&gt;, vector&lt;pair&lt;double, int&gt; &gt;, less&lt;pair&lt;double, int&gt; &gt; &gt; pq;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225" y="1420289"/>
            <a:ext cx="5095900" cy="35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25169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</a:t>
            </a:r>
            <a:r>
              <a:rPr lang="en"/>
              <a:t>Implementation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 Maps Javascript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Info window with Latitude and </a:t>
            </a:r>
            <a:r>
              <a:rPr lang="en"/>
              <a:t>Longitude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Options to choose k from 1 to 10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12414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