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95"/>
  </p:normalViewPr>
  <p:slideViewPr>
    <p:cSldViewPr snapToGrid="0" showGuides="1">
      <p:cViewPr varScale="1">
        <p:scale>
          <a:sx n="110" d="100"/>
          <a:sy n="110" d="100"/>
        </p:scale>
        <p:origin x="13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1" Type="http://schemas.openxmlformats.org/officeDocument/2006/relationships/slideLayout" Target="../slideLayouts/slideLayout2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右箭头 106"/>
          <p:cNvSpPr/>
          <p:nvPr>
            <p:custDataLst>
              <p:tags r:id="rId1"/>
            </p:custDataLst>
          </p:nvPr>
        </p:nvSpPr>
        <p:spPr>
          <a:xfrm rot="5400000">
            <a:off x="1135380" y="3115310"/>
            <a:ext cx="526415" cy="18097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>
            <p:custDataLst>
              <p:tags r:id="rId2"/>
            </p:custDataLst>
          </p:nvPr>
        </p:nvSpPr>
        <p:spPr>
          <a:xfrm>
            <a:off x="3975100" y="779780"/>
            <a:ext cx="781050" cy="1809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661035" y="423545"/>
            <a:ext cx="3639185" cy="2696210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4465320" y="423545"/>
            <a:ext cx="2362200" cy="5346634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>
            <p:custDataLst>
              <p:tags r:id="rId5"/>
            </p:custDataLst>
          </p:nvPr>
        </p:nvSpPr>
        <p:spPr>
          <a:xfrm>
            <a:off x="2172335" y="1333500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磁盘 49"/>
          <p:cNvSpPr/>
          <p:nvPr>
            <p:custDataLst>
              <p:tags r:id="rId6"/>
            </p:custDataLst>
          </p:nvPr>
        </p:nvSpPr>
        <p:spPr>
          <a:xfrm>
            <a:off x="808990" y="1689735"/>
            <a:ext cx="1242695" cy="118237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Cell Spot</a:t>
            </a:r>
            <a:endParaRPr lang="en-US" altLang="zh-CN"/>
          </a:p>
        </p:txBody>
      </p:sp>
      <p:sp>
        <p:nvSpPr>
          <p:cNvPr id="51" name="流程图: 磁盘 50"/>
          <p:cNvSpPr/>
          <p:nvPr>
            <p:custDataLst>
              <p:tags r:id="rId7"/>
            </p:custDataLst>
          </p:nvPr>
        </p:nvSpPr>
        <p:spPr>
          <a:xfrm>
            <a:off x="2339340" y="491490"/>
            <a:ext cx="1544320" cy="73215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H&amp;E Image </a:t>
            </a:r>
            <a:endParaRPr lang="en-US" altLang="zh-CN"/>
          </a:p>
        </p:txBody>
      </p:sp>
      <p:sp>
        <p:nvSpPr>
          <p:cNvPr id="55" name="矩形 54"/>
          <p:cNvSpPr/>
          <p:nvPr>
            <p:custDataLst>
              <p:tags r:id="rId8"/>
            </p:custDataLst>
          </p:nvPr>
        </p:nvSpPr>
        <p:spPr>
          <a:xfrm>
            <a:off x="2498090" y="13335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>
            <p:custDataLst>
              <p:tags r:id="rId9"/>
            </p:custDataLst>
          </p:nvPr>
        </p:nvSpPr>
        <p:spPr>
          <a:xfrm>
            <a:off x="2834005" y="13335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0"/>
            </p:custDataLst>
          </p:nvPr>
        </p:nvSpPr>
        <p:spPr>
          <a:xfrm>
            <a:off x="3168015" y="13335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1"/>
            </p:custDataLst>
          </p:nvPr>
        </p:nvSpPr>
        <p:spPr>
          <a:xfrm>
            <a:off x="3510280" y="1333500"/>
            <a:ext cx="265430" cy="237490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>
            <p:custDataLst>
              <p:tags r:id="rId12"/>
            </p:custDataLst>
          </p:nvPr>
        </p:nvSpPr>
        <p:spPr>
          <a:xfrm>
            <a:off x="2172335" y="161988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>
            <p:custDataLst>
              <p:tags r:id="rId13"/>
            </p:custDataLst>
          </p:nvPr>
        </p:nvSpPr>
        <p:spPr>
          <a:xfrm>
            <a:off x="2498090" y="1619885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14"/>
            </p:custDataLst>
          </p:nvPr>
        </p:nvSpPr>
        <p:spPr>
          <a:xfrm>
            <a:off x="2172335" y="190309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>
            <p:custDataLst>
              <p:tags r:id="rId15"/>
            </p:custDataLst>
          </p:nvPr>
        </p:nvSpPr>
        <p:spPr>
          <a:xfrm>
            <a:off x="2834005" y="161988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>
            <p:custDataLst>
              <p:tags r:id="rId16"/>
            </p:custDataLst>
          </p:nvPr>
        </p:nvSpPr>
        <p:spPr>
          <a:xfrm>
            <a:off x="2172335" y="247205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17"/>
            </p:custDataLst>
          </p:nvPr>
        </p:nvSpPr>
        <p:spPr>
          <a:xfrm>
            <a:off x="2172335" y="218630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18"/>
            </p:custDataLst>
          </p:nvPr>
        </p:nvSpPr>
        <p:spPr>
          <a:xfrm>
            <a:off x="3832860" y="161988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19"/>
            </p:custDataLst>
          </p:nvPr>
        </p:nvSpPr>
        <p:spPr>
          <a:xfrm>
            <a:off x="3510280" y="161988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>
            <p:custDataLst>
              <p:tags r:id="rId20"/>
            </p:custDataLst>
          </p:nvPr>
        </p:nvSpPr>
        <p:spPr>
          <a:xfrm>
            <a:off x="3168015" y="1619885"/>
            <a:ext cx="265430" cy="237490"/>
          </a:xfrm>
          <a:prstGeom prst="rect">
            <a:avLst/>
          </a:prstGeom>
          <a:solidFill>
            <a:schemeClr val="accent4">
              <a:lumMod val="60000"/>
              <a:lumOff val="40000"/>
              <a:alpha val="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>
            <p:custDataLst>
              <p:tags r:id="rId21"/>
            </p:custDataLst>
          </p:nvPr>
        </p:nvSpPr>
        <p:spPr>
          <a:xfrm>
            <a:off x="3832860" y="13335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>
            <p:custDataLst>
              <p:tags r:id="rId22"/>
            </p:custDataLst>
          </p:nvPr>
        </p:nvSpPr>
        <p:spPr>
          <a:xfrm>
            <a:off x="3832860" y="1903095"/>
            <a:ext cx="265430" cy="237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>
            <p:custDataLst>
              <p:tags r:id="rId23"/>
            </p:custDataLst>
          </p:nvPr>
        </p:nvSpPr>
        <p:spPr>
          <a:xfrm>
            <a:off x="3510280" y="190309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>
            <p:custDataLst>
              <p:tags r:id="rId24"/>
            </p:custDataLst>
          </p:nvPr>
        </p:nvSpPr>
        <p:spPr>
          <a:xfrm>
            <a:off x="3168015" y="190309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>
            <p:custDataLst>
              <p:tags r:id="rId25"/>
            </p:custDataLst>
          </p:nvPr>
        </p:nvSpPr>
        <p:spPr>
          <a:xfrm>
            <a:off x="2834005" y="1903095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>
            <p:custDataLst>
              <p:tags r:id="rId26"/>
            </p:custDataLst>
          </p:nvPr>
        </p:nvSpPr>
        <p:spPr>
          <a:xfrm>
            <a:off x="2498090" y="190309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>
            <p:custDataLst>
              <p:tags r:id="rId27"/>
            </p:custDataLst>
          </p:nvPr>
        </p:nvSpPr>
        <p:spPr>
          <a:xfrm>
            <a:off x="2172335" y="2755900"/>
            <a:ext cx="265430" cy="237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>
            <p:custDataLst>
              <p:tags r:id="rId28"/>
            </p:custDataLst>
          </p:nvPr>
        </p:nvSpPr>
        <p:spPr>
          <a:xfrm>
            <a:off x="2498090" y="2186305"/>
            <a:ext cx="265430" cy="237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>
            <p:custDataLst>
              <p:tags r:id="rId29"/>
            </p:custDataLst>
          </p:nvPr>
        </p:nvSpPr>
        <p:spPr>
          <a:xfrm>
            <a:off x="2834005" y="218630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>
            <p:custDataLst>
              <p:tags r:id="rId30"/>
            </p:custDataLst>
          </p:nvPr>
        </p:nvSpPr>
        <p:spPr>
          <a:xfrm>
            <a:off x="2834005" y="247205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>
            <p:custDataLst>
              <p:tags r:id="rId31"/>
            </p:custDataLst>
          </p:nvPr>
        </p:nvSpPr>
        <p:spPr>
          <a:xfrm>
            <a:off x="2834005" y="2755900"/>
            <a:ext cx="265430" cy="237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>
            <p:custDataLst>
              <p:tags r:id="rId32"/>
            </p:custDataLst>
          </p:nvPr>
        </p:nvSpPr>
        <p:spPr>
          <a:xfrm>
            <a:off x="3168015" y="2186305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>
            <p:custDataLst>
              <p:tags r:id="rId33"/>
            </p:custDataLst>
          </p:nvPr>
        </p:nvSpPr>
        <p:spPr>
          <a:xfrm>
            <a:off x="2498090" y="27559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>
            <p:custDataLst>
              <p:tags r:id="rId34"/>
            </p:custDataLst>
          </p:nvPr>
        </p:nvSpPr>
        <p:spPr>
          <a:xfrm>
            <a:off x="2498090" y="2472055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>
            <p:custDataLst>
              <p:tags r:id="rId35"/>
            </p:custDataLst>
          </p:nvPr>
        </p:nvSpPr>
        <p:spPr>
          <a:xfrm>
            <a:off x="3510280" y="218630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>
            <p:custDataLst>
              <p:tags r:id="rId36"/>
            </p:custDataLst>
          </p:nvPr>
        </p:nvSpPr>
        <p:spPr>
          <a:xfrm>
            <a:off x="3168015" y="27559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>
            <p:custDataLst>
              <p:tags r:id="rId37"/>
            </p:custDataLst>
          </p:nvPr>
        </p:nvSpPr>
        <p:spPr>
          <a:xfrm>
            <a:off x="3832860" y="218630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>
            <p:custDataLst>
              <p:tags r:id="rId38"/>
            </p:custDataLst>
          </p:nvPr>
        </p:nvSpPr>
        <p:spPr>
          <a:xfrm>
            <a:off x="3168015" y="247205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>
            <p:custDataLst>
              <p:tags r:id="rId39"/>
            </p:custDataLst>
          </p:nvPr>
        </p:nvSpPr>
        <p:spPr>
          <a:xfrm>
            <a:off x="3832860" y="2472055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>
            <p:custDataLst>
              <p:tags r:id="rId40"/>
            </p:custDataLst>
          </p:nvPr>
        </p:nvSpPr>
        <p:spPr>
          <a:xfrm>
            <a:off x="3510280" y="2755900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>
            <p:custDataLst>
              <p:tags r:id="rId41"/>
            </p:custDataLst>
          </p:nvPr>
        </p:nvSpPr>
        <p:spPr>
          <a:xfrm>
            <a:off x="3510280" y="2472055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>
            <p:custDataLst>
              <p:tags r:id="rId42"/>
            </p:custDataLst>
          </p:nvPr>
        </p:nvSpPr>
        <p:spPr>
          <a:xfrm>
            <a:off x="3832860" y="2755900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>
            <p:custDataLst>
              <p:tags r:id="rId43"/>
            </p:custDataLst>
          </p:nvPr>
        </p:nvSpPr>
        <p:spPr>
          <a:xfrm rot="5400000">
            <a:off x="5483225" y="1951570"/>
            <a:ext cx="339725" cy="1809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立方体 98"/>
          <p:cNvSpPr/>
          <p:nvPr>
            <p:custDataLst>
              <p:tags r:id="rId44"/>
            </p:custDataLst>
          </p:nvPr>
        </p:nvSpPr>
        <p:spPr>
          <a:xfrm>
            <a:off x="5224145" y="2263355"/>
            <a:ext cx="889000" cy="137795"/>
          </a:xfrm>
          <a:prstGeom prst="cube">
            <a:avLst>
              <a:gd name="adj" fmla="val 3370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>
            <p:custDataLst>
              <p:tags r:id="rId45"/>
            </p:custDataLst>
          </p:nvPr>
        </p:nvSpPr>
        <p:spPr>
          <a:xfrm>
            <a:off x="4582160" y="2150960"/>
            <a:ext cx="641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hidden feature</a:t>
            </a:r>
            <a:endParaRPr lang="en-US" altLang="zh-CN" sz="1000"/>
          </a:p>
        </p:txBody>
      </p:sp>
      <p:sp>
        <p:nvSpPr>
          <p:cNvPr id="101" name="矩形 100"/>
          <p:cNvSpPr/>
          <p:nvPr>
            <p:custDataLst>
              <p:tags r:id="rId46"/>
            </p:custDataLst>
          </p:nvPr>
        </p:nvSpPr>
        <p:spPr>
          <a:xfrm>
            <a:off x="760730" y="3503492"/>
            <a:ext cx="1544320" cy="7124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Scanpy</a:t>
            </a:r>
            <a:r>
              <a:rPr lang="en-US" altLang="zh-CN" dirty="0"/>
              <a:t>&amp;</a:t>
            </a:r>
            <a:endParaRPr lang="en-US" altLang="zh-CN" dirty="0"/>
          </a:p>
          <a:p>
            <a:pPr algn="ctr"/>
            <a:r>
              <a:rPr lang="en-US" altLang="zh-CN" dirty="0"/>
              <a:t>Harmony</a:t>
            </a:r>
            <a:endParaRPr lang="en-US" altLang="zh-CN" dirty="0"/>
          </a:p>
        </p:txBody>
      </p:sp>
      <p:sp>
        <p:nvSpPr>
          <p:cNvPr id="104" name="矩形 103"/>
          <p:cNvSpPr/>
          <p:nvPr>
            <p:custDataLst>
              <p:tags r:id="rId47"/>
            </p:custDataLst>
          </p:nvPr>
        </p:nvSpPr>
        <p:spPr>
          <a:xfrm>
            <a:off x="4999355" y="2679915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sp>
        <p:nvSpPr>
          <p:cNvPr id="105" name="矩形 104"/>
          <p:cNvSpPr/>
          <p:nvPr>
            <p:custDataLst>
              <p:tags r:id="rId48"/>
            </p:custDataLst>
          </p:nvPr>
        </p:nvSpPr>
        <p:spPr>
          <a:xfrm>
            <a:off x="4999355" y="307044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sp>
        <p:nvSpPr>
          <p:cNvPr id="106" name="矩形 105"/>
          <p:cNvSpPr/>
          <p:nvPr>
            <p:custDataLst>
              <p:tags r:id="rId49"/>
            </p:custDataLst>
          </p:nvPr>
        </p:nvSpPr>
        <p:spPr>
          <a:xfrm>
            <a:off x="661035" y="3218180"/>
            <a:ext cx="3639185" cy="255199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>
            <p:custDataLst>
              <p:tags r:id="rId50"/>
            </p:custDataLst>
          </p:nvPr>
        </p:nvSpPr>
        <p:spPr>
          <a:xfrm>
            <a:off x="4999355" y="382355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sp>
        <p:nvSpPr>
          <p:cNvPr id="110" name="矩形 109"/>
          <p:cNvSpPr/>
          <p:nvPr>
            <p:custDataLst>
              <p:tags r:id="rId51"/>
            </p:custDataLst>
          </p:nvPr>
        </p:nvSpPr>
        <p:spPr>
          <a:xfrm>
            <a:off x="4999355" y="343112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GELU</a:t>
            </a:r>
            <a:endParaRPr lang="en-US" altLang="zh-CN"/>
          </a:p>
        </p:txBody>
      </p:sp>
      <p:sp>
        <p:nvSpPr>
          <p:cNvPr id="111" name="矩形 110"/>
          <p:cNvSpPr/>
          <p:nvPr>
            <p:custDataLst>
              <p:tags r:id="rId52"/>
            </p:custDataLst>
          </p:nvPr>
        </p:nvSpPr>
        <p:spPr>
          <a:xfrm>
            <a:off x="4999355" y="460206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Add&amp;Norm</a:t>
            </a:r>
            <a:endParaRPr lang="en-US" altLang="zh-CN"/>
          </a:p>
        </p:txBody>
      </p:sp>
      <p:sp>
        <p:nvSpPr>
          <p:cNvPr id="112" name="矩形 111"/>
          <p:cNvSpPr/>
          <p:nvPr>
            <p:custDataLst>
              <p:tags r:id="rId53"/>
            </p:custDataLst>
          </p:nvPr>
        </p:nvSpPr>
        <p:spPr>
          <a:xfrm>
            <a:off x="4999355" y="420963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Dropout</a:t>
            </a:r>
            <a:endParaRPr lang="en-US" altLang="zh-CN"/>
          </a:p>
        </p:txBody>
      </p:sp>
      <p:sp>
        <p:nvSpPr>
          <p:cNvPr id="114" name="右箭头 113"/>
          <p:cNvSpPr/>
          <p:nvPr>
            <p:custDataLst>
              <p:tags r:id="rId54"/>
            </p:custDataLst>
          </p:nvPr>
        </p:nvSpPr>
        <p:spPr>
          <a:xfrm rot="5400000">
            <a:off x="1264290" y="4323404"/>
            <a:ext cx="300990" cy="19556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>
            <p:custDataLst>
              <p:tags r:id="rId55"/>
            </p:custDataLst>
          </p:nvPr>
        </p:nvSpPr>
        <p:spPr>
          <a:xfrm>
            <a:off x="2667635" y="5396865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sp>
        <p:nvSpPr>
          <p:cNvPr id="132" name="矩形 131"/>
          <p:cNvSpPr/>
          <p:nvPr>
            <p:custDataLst>
              <p:tags r:id="rId56"/>
            </p:custDataLst>
          </p:nvPr>
        </p:nvSpPr>
        <p:spPr>
          <a:xfrm>
            <a:off x="2667635" y="5047615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sp>
        <p:nvSpPr>
          <p:cNvPr id="133" name="矩形 132"/>
          <p:cNvSpPr/>
          <p:nvPr>
            <p:custDataLst>
              <p:tags r:id="rId57"/>
            </p:custDataLst>
          </p:nvPr>
        </p:nvSpPr>
        <p:spPr>
          <a:xfrm>
            <a:off x="2667635" y="4385945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sp>
        <p:nvSpPr>
          <p:cNvPr id="134" name="矩形 133"/>
          <p:cNvSpPr/>
          <p:nvPr>
            <p:custDataLst>
              <p:tags r:id="rId58"/>
            </p:custDataLst>
          </p:nvPr>
        </p:nvSpPr>
        <p:spPr>
          <a:xfrm>
            <a:off x="2667635" y="4722495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GELU</a:t>
            </a:r>
            <a:endParaRPr lang="en-US" altLang="zh-CN"/>
          </a:p>
        </p:txBody>
      </p:sp>
      <p:sp>
        <p:nvSpPr>
          <p:cNvPr id="135" name="矩形 134"/>
          <p:cNvSpPr/>
          <p:nvPr>
            <p:custDataLst>
              <p:tags r:id="rId59"/>
            </p:custDataLst>
          </p:nvPr>
        </p:nvSpPr>
        <p:spPr>
          <a:xfrm>
            <a:off x="2667635" y="372745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Add&amp;Norm</a:t>
            </a:r>
            <a:endParaRPr lang="en-US" altLang="zh-CN" dirty="0"/>
          </a:p>
        </p:txBody>
      </p:sp>
      <p:sp>
        <p:nvSpPr>
          <p:cNvPr id="136" name="矩形 135"/>
          <p:cNvSpPr/>
          <p:nvPr>
            <p:custDataLst>
              <p:tags r:id="rId60"/>
            </p:custDataLst>
          </p:nvPr>
        </p:nvSpPr>
        <p:spPr>
          <a:xfrm>
            <a:off x="2667635" y="4053840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Dropout</a:t>
            </a:r>
            <a:endParaRPr lang="en-US" altLang="zh-CN"/>
          </a:p>
        </p:txBody>
      </p:sp>
      <p:cxnSp>
        <p:nvCxnSpPr>
          <p:cNvPr id="142" name="直接连接符 141"/>
          <p:cNvCxnSpPr>
            <a:stCxn id="131" idx="0"/>
            <a:endCxn id="132" idx="2"/>
          </p:cNvCxnSpPr>
          <p:nvPr>
            <p:custDataLst>
              <p:tags r:id="rId61"/>
            </p:custDataLst>
          </p:nvPr>
        </p:nvCxnSpPr>
        <p:spPr>
          <a:xfrm flipV="1">
            <a:off x="3321685" y="5323205"/>
            <a:ext cx="0" cy="73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2" idx="0"/>
            <a:endCxn id="134" idx="2"/>
          </p:cNvCxnSpPr>
          <p:nvPr>
            <p:custDataLst>
              <p:tags r:id="rId62"/>
            </p:custDataLst>
          </p:nvPr>
        </p:nvCxnSpPr>
        <p:spPr>
          <a:xfrm flipV="1">
            <a:off x="3321685" y="4998085"/>
            <a:ext cx="0" cy="49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4" idx="0"/>
            <a:endCxn id="133" idx="2"/>
          </p:cNvCxnSpPr>
          <p:nvPr>
            <p:custDataLst>
              <p:tags r:id="rId63"/>
            </p:custDataLst>
          </p:nvPr>
        </p:nvCxnSpPr>
        <p:spPr>
          <a:xfrm flipV="1">
            <a:off x="3321685" y="4661535"/>
            <a:ext cx="0" cy="6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3" idx="0"/>
            <a:endCxn id="136" idx="2"/>
          </p:cNvCxnSpPr>
          <p:nvPr>
            <p:custDataLst>
              <p:tags r:id="rId64"/>
            </p:custDataLst>
          </p:nvPr>
        </p:nvCxnSpPr>
        <p:spPr>
          <a:xfrm flipV="1">
            <a:off x="3321685" y="4329430"/>
            <a:ext cx="0" cy="56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6" idx="0"/>
            <a:endCxn id="135" idx="2"/>
          </p:cNvCxnSpPr>
          <p:nvPr>
            <p:custDataLst>
              <p:tags r:id="rId65"/>
            </p:custDataLst>
          </p:nvPr>
        </p:nvCxnSpPr>
        <p:spPr>
          <a:xfrm flipV="1">
            <a:off x="3321685" y="4003040"/>
            <a:ext cx="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35" idx="0"/>
          </p:cNvCxnSpPr>
          <p:nvPr>
            <p:custDataLst>
              <p:tags r:id="rId66"/>
            </p:custDataLst>
          </p:nvPr>
        </p:nvCxnSpPr>
        <p:spPr>
          <a:xfrm flipV="1">
            <a:off x="3321685" y="3568065"/>
            <a:ext cx="2540" cy="159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8" name="立方体 147"/>
          <p:cNvSpPr/>
          <p:nvPr>
            <p:custDataLst>
              <p:tags r:id="rId67"/>
            </p:custDataLst>
          </p:nvPr>
        </p:nvSpPr>
        <p:spPr>
          <a:xfrm>
            <a:off x="2935605" y="3303270"/>
            <a:ext cx="497840" cy="2159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>
            <p:custDataLst>
              <p:tags r:id="rId68"/>
            </p:custDataLst>
          </p:nvPr>
        </p:nvSpPr>
        <p:spPr>
          <a:xfrm>
            <a:off x="2787015" y="3333750"/>
            <a:ext cx="2070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Cell Spot </a:t>
            </a:r>
            <a:endParaRPr lang="en-US" altLang="zh-CN" sz="1000"/>
          </a:p>
          <a:p>
            <a:pPr algn="ctr"/>
            <a:r>
              <a:rPr lang="en-US" altLang="zh-CN" sz="1000"/>
              <a:t>embeddings</a:t>
            </a:r>
            <a:endParaRPr lang="en-US" altLang="zh-CN" sz="1000"/>
          </a:p>
        </p:txBody>
      </p:sp>
      <p:cxnSp>
        <p:nvCxnSpPr>
          <p:cNvPr id="151" name="直接连接符 150"/>
          <p:cNvCxnSpPr>
            <a:stCxn id="104" idx="2"/>
            <a:endCxn id="105" idx="0"/>
          </p:cNvCxnSpPr>
          <p:nvPr>
            <p:custDataLst>
              <p:tags r:id="rId69"/>
            </p:custDataLst>
          </p:nvPr>
        </p:nvCxnSpPr>
        <p:spPr>
          <a:xfrm>
            <a:off x="5653405" y="2955505"/>
            <a:ext cx="0" cy="114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2" name="右箭头 151"/>
          <p:cNvSpPr/>
          <p:nvPr>
            <p:custDataLst>
              <p:tags r:id="rId70"/>
            </p:custDataLst>
          </p:nvPr>
        </p:nvSpPr>
        <p:spPr>
          <a:xfrm rot="5400000">
            <a:off x="5565775" y="2460205"/>
            <a:ext cx="174625" cy="1809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/>
          <p:cNvCxnSpPr>
            <a:stCxn id="105" idx="2"/>
            <a:endCxn id="110" idx="0"/>
          </p:cNvCxnSpPr>
          <p:nvPr>
            <p:custDataLst>
              <p:tags r:id="rId71"/>
            </p:custDataLst>
          </p:nvPr>
        </p:nvCxnSpPr>
        <p:spPr>
          <a:xfrm>
            <a:off x="5653405" y="3346030"/>
            <a:ext cx="0" cy="85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10" idx="2"/>
            <a:endCxn id="109" idx="0"/>
          </p:cNvCxnSpPr>
          <p:nvPr>
            <p:custDataLst>
              <p:tags r:id="rId72"/>
            </p:custDataLst>
          </p:nvPr>
        </p:nvCxnSpPr>
        <p:spPr>
          <a:xfrm>
            <a:off x="5653405" y="3706710"/>
            <a:ext cx="0" cy="11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09" idx="2"/>
            <a:endCxn id="112" idx="0"/>
          </p:cNvCxnSpPr>
          <p:nvPr>
            <p:custDataLst>
              <p:tags r:id="rId73"/>
            </p:custDataLst>
          </p:nvPr>
        </p:nvCxnSpPr>
        <p:spPr>
          <a:xfrm>
            <a:off x="5653405" y="4099140"/>
            <a:ext cx="0" cy="110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12" idx="2"/>
            <a:endCxn id="111" idx="0"/>
          </p:cNvCxnSpPr>
          <p:nvPr>
            <p:custDataLst>
              <p:tags r:id="rId74"/>
            </p:custDataLst>
          </p:nvPr>
        </p:nvCxnSpPr>
        <p:spPr>
          <a:xfrm>
            <a:off x="5653405" y="4485220"/>
            <a:ext cx="0" cy="11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11" idx="2"/>
          </p:cNvCxnSpPr>
          <p:nvPr>
            <p:custDataLst>
              <p:tags r:id="rId75"/>
            </p:custDataLst>
          </p:nvPr>
        </p:nvCxnSpPr>
        <p:spPr>
          <a:xfrm>
            <a:off x="5653405" y="4877650"/>
            <a:ext cx="2540" cy="151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矩形 159"/>
          <p:cNvSpPr/>
          <p:nvPr>
            <p:custDataLst>
              <p:tags r:id="rId76"/>
            </p:custDataLst>
          </p:nvPr>
        </p:nvSpPr>
        <p:spPr>
          <a:xfrm>
            <a:off x="6983095" y="423546"/>
            <a:ext cx="3696335" cy="5346634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立方体 164"/>
          <p:cNvSpPr/>
          <p:nvPr>
            <p:custDataLst>
              <p:tags r:id="rId77"/>
            </p:custDataLst>
          </p:nvPr>
        </p:nvSpPr>
        <p:spPr>
          <a:xfrm>
            <a:off x="5398770" y="5071325"/>
            <a:ext cx="497840" cy="215900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立方体 170"/>
          <p:cNvSpPr/>
          <p:nvPr>
            <p:custDataLst>
              <p:tags r:id="rId78"/>
            </p:custDataLst>
          </p:nvPr>
        </p:nvSpPr>
        <p:spPr>
          <a:xfrm rot="16200000">
            <a:off x="8474392" y="1224672"/>
            <a:ext cx="497840" cy="215900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>
            <p:custDataLst>
              <p:tags r:id="rId79"/>
            </p:custDataLst>
          </p:nvPr>
        </p:nvSpPr>
        <p:spPr>
          <a:xfrm>
            <a:off x="7276465" y="1181872"/>
            <a:ext cx="2922270" cy="574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dirty="0"/>
              <a:t>Dot product Similarity(              ,            )</a:t>
            </a:r>
            <a:endParaRPr lang="en-US" altLang="zh-CN" sz="1000" dirty="0"/>
          </a:p>
        </p:txBody>
      </p:sp>
      <p:sp>
        <p:nvSpPr>
          <p:cNvPr id="173" name="右箭头 172"/>
          <p:cNvSpPr/>
          <p:nvPr>
            <p:custDataLst>
              <p:tags r:id="rId80"/>
            </p:custDataLst>
          </p:nvPr>
        </p:nvSpPr>
        <p:spPr>
          <a:xfrm rot="5400000">
            <a:off x="8583612" y="1722980"/>
            <a:ext cx="3429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>
            <p:custDataLst>
              <p:tags r:id="rId81"/>
            </p:custDataLst>
          </p:nvPr>
        </p:nvSpPr>
        <p:spPr>
          <a:xfrm>
            <a:off x="7967980" y="2198416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  <a:alpha val="3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>
            <p:custDataLst>
              <p:tags r:id="rId82"/>
            </p:custDataLst>
          </p:nvPr>
        </p:nvSpPr>
        <p:spPr>
          <a:xfrm>
            <a:off x="8293735" y="2198416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>
            <p:custDataLst>
              <p:tags r:id="rId83"/>
            </p:custDataLst>
          </p:nvPr>
        </p:nvSpPr>
        <p:spPr>
          <a:xfrm>
            <a:off x="8629650" y="2198416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>
            <p:custDataLst>
              <p:tags r:id="rId84"/>
            </p:custDataLst>
          </p:nvPr>
        </p:nvSpPr>
        <p:spPr>
          <a:xfrm>
            <a:off x="8963660" y="2198416"/>
            <a:ext cx="265430" cy="23749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>
            <p:custDataLst>
              <p:tags r:id="rId85"/>
            </p:custDataLst>
          </p:nvPr>
        </p:nvSpPr>
        <p:spPr>
          <a:xfrm>
            <a:off x="9305925" y="2198416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>
            <p:custDataLst>
              <p:tags r:id="rId86"/>
            </p:custDataLst>
          </p:nvPr>
        </p:nvSpPr>
        <p:spPr>
          <a:xfrm>
            <a:off x="7967980" y="248480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>
            <p:custDataLst>
              <p:tags r:id="rId87"/>
            </p:custDataLst>
          </p:nvPr>
        </p:nvSpPr>
        <p:spPr>
          <a:xfrm>
            <a:off x="8293735" y="2484801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>
            <p:custDataLst>
              <p:tags r:id="rId88"/>
            </p:custDataLst>
          </p:nvPr>
        </p:nvSpPr>
        <p:spPr>
          <a:xfrm>
            <a:off x="7967980" y="276801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>
            <p:custDataLst>
              <p:tags r:id="rId89"/>
            </p:custDataLst>
          </p:nvPr>
        </p:nvSpPr>
        <p:spPr>
          <a:xfrm>
            <a:off x="8629650" y="248480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>
            <p:custDataLst>
              <p:tags r:id="rId90"/>
            </p:custDataLst>
          </p:nvPr>
        </p:nvSpPr>
        <p:spPr>
          <a:xfrm>
            <a:off x="9628505" y="248480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>
            <p:custDataLst>
              <p:tags r:id="rId91"/>
            </p:custDataLst>
          </p:nvPr>
        </p:nvSpPr>
        <p:spPr>
          <a:xfrm>
            <a:off x="9305925" y="248480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>
            <p:custDataLst>
              <p:tags r:id="rId92"/>
            </p:custDataLst>
          </p:nvPr>
        </p:nvSpPr>
        <p:spPr>
          <a:xfrm>
            <a:off x="8963660" y="2484801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>
            <p:custDataLst>
              <p:tags r:id="rId93"/>
            </p:custDataLst>
          </p:nvPr>
        </p:nvSpPr>
        <p:spPr>
          <a:xfrm>
            <a:off x="9628505" y="2198416"/>
            <a:ext cx="265430" cy="237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>
            <p:custDataLst>
              <p:tags r:id="rId94"/>
            </p:custDataLst>
          </p:nvPr>
        </p:nvSpPr>
        <p:spPr>
          <a:xfrm>
            <a:off x="9628505" y="2768011"/>
            <a:ext cx="265430" cy="237490"/>
          </a:xfrm>
          <a:prstGeom prst="rect">
            <a:avLst/>
          </a:prstGeom>
          <a:solidFill>
            <a:schemeClr val="accent4">
              <a:lumMod val="20000"/>
              <a:lumOff val="80000"/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>
            <p:custDataLst>
              <p:tags r:id="rId95"/>
            </p:custDataLst>
          </p:nvPr>
        </p:nvSpPr>
        <p:spPr>
          <a:xfrm>
            <a:off x="9305925" y="276801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>
            <p:custDataLst>
              <p:tags r:id="rId96"/>
            </p:custDataLst>
          </p:nvPr>
        </p:nvSpPr>
        <p:spPr>
          <a:xfrm>
            <a:off x="8963660" y="2768011"/>
            <a:ext cx="265430" cy="237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>
            <p:custDataLst>
              <p:tags r:id="rId97"/>
            </p:custDataLst>
          </p:nvPr>
        </p:nvSpPr>
        <p:spPr>
          <a:xfrm>
            <a:off x="8629650" y="2768011"/>
            <a:ext cx="265430" cy="237490"/>
          </a:xfrm>
          <a:prstGeom prst="rect">
            <a:avLst/>
          </a:prstGeom>
          <a:solidFill>
            <a:schemeClr val="accent4">
              <a:lumMod val="40000"/>
              <a:lumOff val="60000"/>
              <a:alpha val="2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>
            <p:custDataLst>
              <p:tags r:id="rId98"/>
            </p:custDataLst>
          </p:nvPr>
        </p:nvSpPr>
        <p:spPr>
          <a:xfrm>
            <a:off x="8293735" y="2768011"/>
            <a:ext cx="265430" cy="2374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/>
          <p:cNvSpPr txBox="1"/>
          <p:nvPr>
            <p:custDataLst>
              <p:tags r:id="rId99"/>
            </p:custDataLst>
          </p:nvPr>
        </p:nvSpPr>
        <p:spPr>
          <a:xfrm>
            <a:off x="4576144" y="5305005"/>
            <a:ext cx="2070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H&amp;E Image</a:t>
            </a:r>
            <a:endParaRPr lang="en-US" altLang="zh-CN" sz="1000" dirty="0"/>
          </a:p>
          <a:p>
            <a:pPr algn="ctr"/>
            <a:r>
              <a:rPr lang="en-US" altLang="zh-CN" sz="1000" dirty="0"/>
              <a:t>embeddings</a:t>
            </a:r>
            <a:endParaRPr lang="en-US" altLang="zh-CN" sz="1000" dirty="0"/>
          </a:p>
        </p:txBody>
      </p:sp>
      <p:sp>
        <p:nvSpPr>
          <p:cNvPr id="212" name="文本框 211"/>
          <p:cNvSpPr txBox="1"/>
          <p:nvPr>
            <p:custDataLst>
              <p:tags r:id="rId100"/>
            </p:custDataLst>
          </p:nvPr>
        </p:nvSpPr>
        <p:spPr>
          <a:xfrm>
            <a:off x="7181215" y="2409236"/>
            <a:ext cx="786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Image</a:t>
            </a:r>
            <a:endParaRPr lang="en-US" altLang="zh-CN" sz="1000"/>
          </a:p>
          <a:p>
            <a:pPr algn="ctr"/>
            <a:r>
              <a:rPr lang="en-US" altLang="zh-CN" sz="1000"/>
              <a:t>Query</a:t>
            </a:r>
            <a:endParaRPr lang="en-US" altLang="zh-CN" sz="1000"/>
          </a:p>
        </p:txBody>
      </p:sp>
      <p:sp>
        <p:nvSpPr>
          <p:cNvPr id="213" name="文本框 212"/>
          <p:cNvSpPr txBox="1"/>
          <p:nvPr>
            <p:custDataLst>
              <p:tags r:id="rId101"/>
            </p:custDataLst>
          </p:nvPr>
        </p:nvSpPr>
        <p:spPr>
          <a:xfrm>
            <a:off x="7816214" y="1957801"/>
            <a:ext cx="20300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Image Reference</a:t>
            </a:r>
            <a:endParaRPr lang="en-US" altLang="zh-CN" sz="1000" dirty="0"/>
          </a:p>
        </p:txBody>
      </p:sp>
      <p:sp>
        <p:nvSpPr>
          <p:cNvPr id="214" name="右箭头 213"/>
          <p:cNvSpPr/>
          <p:nvPr>
            <p:custDataLst>
              <p:tags r:id="rId102"/>
            </p:custDataLst>
          </p:nvPr>
        </p:nvSpPr>
        <p:spPr>
          <a:xfrm rot="5400000">
            <a:off x="8629015" y="3156147"/>
            <a:ext cx="3429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文本框 217"/>
          <p:cNvSpPr txBox="1"/>
          <p:nvPr>
            <p:custDataLst>
              <p:tags r:id="rId103"/>
            </p:custDataLst>
          </p:nvPr>
        </p:nvSpPr>
        <p:spPr>
          <a:xfrm>
            <a:off x="7339330" y="3067247"/>
            <a:ext cx="1639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Select </a:t>
            </a:r>
            <a:endParaRPr lang="en-US" altLang="zh-CN" sz="1000"/>
          </a:p>
          <a:p>
            <a:pPr algn="ctr"/>
            <a:r>
              <a:rPr lang="en-US" altLang="zh-CN" sz="1000"/>
              <a:t>Top K indexes</a:t>
            </a:r>
            <a:endParaRPr lang="en-US" altLang="zh-CN" sz="1000"/>
          </a:p>
        </p:txBody>
      </p:sp>
      <p:sp>
        <p:nvSpPr>
          <p:cNvPr id="219" name="流程图: 可选过程 218"/>
          <p:cNvSpPr/>
          <p:nvPr>
            <p:custDataLst>
              <p:tags r:id="rId104"/>
            </p:custDataLst>
          </p:nvPr>
        </p:nvSpPr>
        <p:spPr>
          <a:xfrm>
            <a:off x="8147050" y="3503492"/>
            <a:ext cx="1393825" cy="499548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indexes set</a:t>
            </a:r>
            <a:endParaRPr lang="en-US" altLang="zh-CN"/>
          </a:p>
        </p:txBody>
      </p:sp>
      <p:sp>
        <p:nvSpPr>
          <p:cNvPr id="220" name="右箭头 219"/>
          <p:cNvSpPr/>
          <p:nvPr>
            <p:custDataLst>
              <p:tags r:id="rId105"/>
            </p:custDataLst>
          </p:nvPr>
        </p:nvSpPr>
        <p:spPr>
          <a:xfrm rot="7860000">
            <a:off x="8164831" y="4130359"/>
            <a:ext cx="3429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右箭头 220"/>
          <p:cNvSpPr/>
          <p:nvPr>
            <p:custDataLst>
              <p:tags r:id="rId106"/>
            </p:custDataLst>
          </p:nvPr>
        </p:nvSpPr>
        <p:spPr>
          <a:xfrm>
            <a:off x="8416302" y="4796370"/>
            <a:ext cx="642620" cy="1625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可选过程 221"/>
          <p:cNvSpPr/>
          <p:nvPr>
            <p:custDataLst>
              <p:tags r:id="rId107"/>
            </p:custDataLst>
          </p:nvPr>
        </p:nvSpPr>
        <p:spPr>
          <a:xfrm>
            <a:off x="9129387" y="4661535"/>
            <a:ext cx="1348756" cy="488333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 spot set</a:t>
            </a:r>
            <a:endParaRPr lang="en-US" altLang="zh-CN" dirty="0"/>
          </a:p>
        </p:txBody>
      </p:sp>
      <p:sp>
        <p:nvSpPr>
          <p:cNvPr id="223" name="文本框 222"/>
          <p:cNvSpPr txBox="1"/>
          <p:nvPr>
            <p:custDataLst>
              <p:tags r:id="rId108"/>
            </p:custDataLst>
          </p:nvPr>
        </p:nvSpPr>
        <p:spPr>
          <a:xfrm>
            <a:off x="7884795" y="4385945"/>
            <a:ext cx="1639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Select </a:t>
            </a:r>
            <a:endParaRPr lang="en-US" altLang="zh-CN" sz="1000"/>
          </a:p>
          <a:p>
            <a:pPr algn="ctr"/>
            <a:r>
              <a:rPr lang="en-US" altLang="zh-CN" sz="1000"/>
              <a:t>Top K cell spot</a:t>
            </a:r>
            <a:endParaRPr lang="en-US" altLang="zh-CN" sz="1000"/>
          </a:p>
        </p:txBody>
      </p:sp>
      <p:sp>
        <p:nvSpPr>
          <p:cNvPr id="224" name="右箭头 223"/>
          <p:cNvSpPr/>
          <p:nvPr>
            <p:custDataLst>
              <p:tags r:id="rId109"/>
            </p:custDataLst>
          </p:nvPr>
        </p:nvSpPr>
        <p:spPr>
          <a:xfrm rot="7440000">
            <a:off x="9352915" y="5273710"/>
            <a:ext cx="3429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"/>
          <p:cNvSpPr txBox="1"/>
          <p:nvPr>
            <p:custDataLst>
              <p:tags r:id="rId110"/>
            </p:custDataLst>
          </p:nvPr>
        </p:nvSpPr>
        <p:spPr>
          <a:xfrm>
            <a:off x="661035" y="349885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en-US" altLang="zh-CN" b="1" dirty="0"/>
          </a:p>
        </p:txBody>
      </p:sp>
      <p:sp>
        <p:nvSpPr>
          <p:cNvPr id="6" name="文本框 2"/>
          <p:cNvSpPr txBox="1"/>
          <p:nvPr>
            <p:custDataLst>
              <p:tags r:id="rId111"/>
            </p:custDataLst>
          </p:nvPr>
        </p:nvSpPr>
        <p:spPr>
          <a:xfrm>
            <a:off x="4487545" y="411480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en-US" altLang="zh-CN" b="1" dirty="0"/>
          </a:p>
        </p:txBody>
      </p:sp>
      <p:sp>
        <p:nvSpPr>
          <p:cNvPr id="7" name="文本框 4"/>
          <p:cNvSpPr txBox="1"/>
          <p:nvPr>
            <p:custDataLst>
              <p:tags r:id="rId112"/>
            </p:custDataLst>
          </p:nvPr>
        </p:nvSpPr>
        <p:spPr>
          <a:xfrm>
            <a:off x="676910" y="3161971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en-US" altLang="zh-CN" b="1" dirty="0"/>
          </a:p>
        </p:txBody>
      </p:sp>
      <p:sp>
        <p:nvSpPr>
          <p:cNvPr id="9" name="文本框 6"/>
          <p:cNvSpPr txBox="1"/>
          <p:nvPr>
            <p:custDataLst>
              <p:tags r:id="rId113"/>
            </p:custDataLst>
          </p:nvPr>
        </p:nvSpPr>
        <p:spPr>
          <a:xfrm>
            <a:off x="7005320" y="411480"/>
            <a:ext cx="26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en-US" altLang="zh-CN" b="1" dirty="0"/>
          </a:p>
        </p:txBody>
      </p:sp>
      <p:sp>
        <p:nvSpPr>
          <p:cNvPr id="10" name="Text Box 9"/>
          <p:cNvSpPr txBox="1"/>
          <p:nvPr/>
        </p:nvSpPr>
        <p:spPr>
          <a:xfrm>
            <a:off x="808990" y="780415"/>
            <a:ext cx="1409065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/>
              <a:t>Training </a:t>
            </a:r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33272" y="4530627"/>
            <a:ext cx="1437005" cy="524510"/>
            <a:chOff x="1440" y="8651"/>
            <a:chExt cx="2263" cy="826"/>
          </a:xfrm>
        </p:grpSpPr>
        <p:sp>
          <p:nvSpPr>
            <p:cNvPr id="116" name="矩形 115"/>
            <p:cNvSpPr/>
            <p:nvPr>
              <p:custDataLst>
                <p:tags r:id="rId114"/>
              </p:custDataLst>
            </p:nvPr>
          </p:nvSpPr>
          <p:spPr>
            <a:xfrm rot="21060000">
              <a:off x="1440" y="9269"/>
              <a:ext cx="328" cy="2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>
              <p:custDataLst>
                <p:tags r:id="rId115"/>
              </p:custDataLst>
            </p:nvPr>
          </p:nvSpPr>
          <p:spPr>
            <a:xfrm rot="21060000">
              <a:off x="1764" y="9218"/>
              <a:ext cx="328" cy="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>
              <p:custDataLst>
                <p:tags r:id="rId116"/>
              </p:custDataLst>
            </p:nvPr>
          </p:nvSpPr>
          <p:spPr>
            <a:xfrm rot="21060000">
              <a:off x="2088" y="9167"/>
              <a:ext cx="328" cy="2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>
              <p:custDataLst>
                <p:tags r:id="rId117"/>
              </p:custDataLst>
            </p:nvPr>
          </p:nvSpPr>
          <p:spPr>
            <a:xfrm rot="21060000">
              <a:off x="2412" y="9115"/>
              <a:ext cx="328" cy="2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>
              <p:custDataLst>
                <p:tags r:id="rId118"/>
              </p:custDataLst>
            </p:nvPr>
          </p:nvSpPr>
          <p:spPr>
            <a:xfrm rot="21060000">
              <a:off x="2736" y="9064"/>
              <a:ext cx="328" cy="2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>
              <p:custDataLst>
                <p:tags r:id="rId119"/>
              </p:custDataLst>
            </p:nvPr>
          </p:nvSpPr>
          <p:spPr>
            <a:xfrm rot="21060000">
              <a:off x="3060" y="9013"/>
              <a:ext cx="328" cy="20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15"/>
            <p:cNvSpPr/>
            <p:nvPr>
              <p:custDataLst>
                <p:tags r:id="rId120"/>
              </p:custDataLst>
            </p:nvPr>
          </p:nvSpPr>
          <p:spPr>
            <a:xfrm rot="21060000">
              <a:off x="1590" y="9085"/>
              <a:ext cx="328" cy="2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6"/>
            <p:cNvSpPr/>
            <p:nvPr>
              <p:custDataLst>
                <p:tags r:id="rId121"/>
              </p:custDataLst>
            </p:nvPr>
          </p:nvSpPr>
          <p:spPr>
            <a:xfrm rot="21060000">
              <a:off x="1914" y="9034"/>
              <a:ext cx="328" cy="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17"/>
            <p:cNvSpPr/>
            <p:nvPr>
              <p:custDataLst>
                <p:tags r:id="rId122"/>
              </p:custDataLst>
            </p:nvPr>
          </p:nvSpPr>
          <p:spPr>
            <a:xfrm rot="21060000">
              <a:off x="2238" y="8983"/>
              <a:ext cx="328" cy="2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18"/>
            <p:cNvSpPr/>
            <p:nvPr>
              <p:custDataLst>
                <p:tags r:id="rId123"/>
              </p:custDataLst>
            </p:nvPr>
          </p:nvSpPr>
          <p:spPr>
            <a:xfrm rot="21060000">
              <a:off x="2562" y="8931"/>
              <a:ext cx="328" cy="2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19"/>
            <p:cNvSpPr/>
            <p:nvPr>
              <p:custDataLst>
                <p:tags r:id="rId124"/>
              </p:custDataLst>
            </p:nvPr>
          </p:nvSpPr>
          <p:spPr>
            <a:xfrm rot="21060000">
              <a:off x="2886" y="8880"/>
              <a:ext cx="328" cy="2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20"/>
            <p:cNvSpPr/>
            <p:nvPr>
              <p:custDataLst>
                <p:tags r:id="rId125"/>
              </p:custDataLst>
            </p:nvPr>
          </p:nvSpPr>
          <p:spPr>
            <a:xfrm rot="21060000">
              <a:off x="3210" y="8829"/>
              <a:ext cx="328" cy="20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15"/>
            <p:cNvSpPr/>
            <p:nvPr>
              <p:custDataLst>
                <p:tags r:id="rId126"/>
              </p:custDataLst>
            </p:nvPr>
          </p:nvSpPr>
          <p:spPr>
            <a:xfrm rot="21060000">
              <a:off x="1755" y="8907"/>
              <a:ext cx="328" cy="2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16"/>
            <p:cNvSpPr/>
            <p:nvPr>
              <p:custDataLst>
                <p:tags r:id="rId127"/>
              </p:custDataLst>
            </p:nvPr>
          </p:nvSpPr>
          <p:spPr>
            <a:xfrm rot="21060000">
              <a:off x="2079" y="8856"/>
              <a:ext cx="328" cy="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117"/>
            <p:cNvSpPr/>
            <p:nvPr>
              <p:custDataLst>
                <p:tags r:id="rId128"/>
              </p:custDataLst>
            </p:nvPr>
          </p:nvSpPr>
          <p:spPr>
            <a:xfrm rot="21060000">
              <a:off x="2403" y="8805"/>
              <a:ext cx="328" cy="2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118"/>
            <p:cNvSpPr/>
            <p:nvPr>
              <p:custDataLst>
                <p:tags r:id="rId129"/>
              </p:custDataLst>
            </p:nvPr>
          </p:nvSpPr>
          <p:spPr>
            <a:xfrm rot="21060000">
              <a:off x="2727" y="8753"/>
              <a:ext cx="328" cy="2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119"/>
            <p:cNvSpPr/>
            <p:nvPr>
              <p:custDataLst>
                <p:tags r:id="rId130"/>
              </p:custDataLst>
            </p:nvPr>
          </p:nvSpPr>
          <p:spPr>
            <a:xfrm rot="21060000">
              <a:off x="3051" y="8702"/>
              <a:ext cx="328" cy="2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120"/>
            <p:cNvSpPr/>
            <p:nvPr>
              <p:custDataLst>
                <p:tags r:id="rId131"/>
              </p:custDataLst>
            </p:nvPr>
          </p:nvSpPr>
          <p:spPr>
            <a:xfrm rot="21060000">
              <a:off x="3375" y="8651"/>
              <a:ext cx="328" cy="20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2310765" y="2603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7" name="矩形 130"/>
          <p:cNvSpPr/>
          <p:nvPr>
            <p:custDataLst>
              <p:tags r:id="rId132"/>
            </p:custDataLst>
          </p:nvPr>
        </p:nvSpPr>
        <p:spPr>
          <a:xfrm>
            <a:off x="808990" y="5396865"/>
            <a:ext cx="130746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Cell Spot </a:t>
            </a:r>
            <a:r>
              <a:rPr lang="en-US" altLang="zh-CN" sz="1200" dirty="0"/>
              <a:t>encoder</a:t>
            </a:r>
            <a:endParaRPr lang="en-US" altLang="zh-CN" sz="1200" dirty="0"/>
          </a:p>
        </p:txBody>
      </p:sp>
      <p:sp>
        <p:nvSpPr>
          <p:cNvPr id="28" name="右箭头 113"/>
          <p:cNvSpPr/>
          <p:nvPr>
            <p:custDataLst>
              <p:tags r:id="rId133"/>
            </p:custDataLst>
          </p:nvPr>
        </p:nvSpPr>
        <p:spPr>
          <a:xfrm rot="5400000">
            <a:off x="1264603" y="5090160"/>
            <a:ext cx="315276" cy="1806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8"/>
          <p:cNvSpPr txBox="1"/>
          <p:nvPr>
            <p:custDataLst>
              <p:tags r:id="rId134"/>
            </p:custDataLst>
          </p:nvPr>
        </p:nvSpPr>
        <p:spPr>
          <a:xfrm>
            <a:off x="8068945" y="491491"/>
            <a:ext cx="1409065" cy="288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Inference</a:t>
            </a:r>
            <a:endParaRPr lang="en-US" dirty="0"/>
          </a:p>
        </p:txBody>
      </p:sp>
      <p:sp>
        <p:nvSpPr>
          <p:cNvPr id="30" name="立方体 170"/>
          <p:cNvSpPr/>
          <p:nvPr>
            <p:custDataLst>
              <p:tags r:id="rId135"/>
            </p:custDataLst>
          </p:nvPr>
        </p:nvSpPr>
        <p:spPr>
          <a:xfrm rot="16200000">
            <a:off x="9016718" y="1237269"/>
            <a:ext cx="245110" cy="196850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11"/>
          <p:cNvSpPr txBox="1"/>
          <p:nvPr>
            <p:custDataLst>
              <p:tags r:id="rId136"/>
            </p:custDataLst>
          </p:nvPr>
        </p:nvSpPr>
        <p:spPr>
          <a:xfrm>
            <a:off x="8776970" y="1457655"/>
            <a:ext cx="124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Image Query</a:t>
            </a:r>
            <a:endParaRPr lang="en-US" altLang="zh-CN" sz="1000" dirty="0"/>
          </a:p>
        </p:txBody>
      </p:sp>
      <p:sp>
        <p:nvSpPr>
          <p:cNvPr id="33" name="文本框 212"/>
          <p:cNvSpPr txBox="1"/>
          <p:nvPr>
            <p:custDataLst>
              <p:tags r:id="rId137"/>
            </p:custDataLst>
          </p:nvPr>
        </p:nvSpPr>
        <p:spPr>
          <a:xfrm>
            <a:off x="7582808" y="838200"/>
            <a:ext cx="20300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Image Reference</a:t>
            </a:r>
            <a:endParaRPr lang="en-US" altLang="zh-CN" sz="1000" dirty="0"/>
          </a:p>
        </p:txBody>
      </p:sp>
      <p:sp>
        <p:nvSpPr>
          <p:cNvPr id="34" name="流程图: 磁盘 49"/>
          <p:cNvSpPr/>
          <p:nvPr>
            <p:custDataLst>
              <p:tags r:id="rId138"/>
            </p:custDataLst>
          </p:nvPr>
        </p:nvSpPr>
        <p:spPr>
          <a:xfrm>
            <a:off x="7046892" y="4270693"/>
            <a:ext cx="1242695" cy="1052512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Cell Spot</a:t>
            </a:r>
            <a:endParaRPr lang="en-US" altLang="zh-CN"/>
          </a:p>
        </p:txBody>
      </p:sp>
      <p:grpSp>
        <p:nvGrpSpPr>
          <p:cNvPr id="48" name="Group 47"/>
          <p:cNvGrpSpPr/>
          <p:nvPr/>
        </p:nvGrpSpPr>
        <p:grpSpPr>
          <a:xfrm>
            <a:off x="7981195" y="5323205"/>
            <a:ext cx="1236980" cy="294640"/>
            <a:chOff x="12610" y="9526"/>
            <a:chExt cx="1948" cy="464"/>
          </a:xfrm>
        </p:grpSpPr>
        <p:sp>
          <p:nvSpPr>
            <p:cNvPr id="38" name="矩形 115"/>
            <p:cNvSpPr/>
            <p:nvPr>
              <p:custDataLst>
                <p:tags r:id="rId139"/>
              </p:custDataLst>
            </p:nvPr>
          </p:nvSpPr>
          <p:spPr>
            <a:xfrm rot="21060000">
              <a:off x="12610" y="9782"/>
              <a:ext cx="328" cy="2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116"/>
            <p:cNvSpPr/>
            <p:nvPr>
              <p:custDataLst>
                <p:tags r:id="rId140"/>
              </p:custDataLst>
            </p:nvPr>
          </p:nvSpPr>
          <p:spPr>
            <a:xfrm rot="21060000">
              <a:off x="12934" y="9731"/>
              <a:ext cx="328" cy="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117"/>
            <p:cNvSpPr/>
            <p:nvPr>
              <p:custDataLst>
                <p:tags r:id="rId141"/>
              </p:custDataLst>
            </p:nvPr>
          </p:nvSpPr>
          <p:spPr>
            <a:xfrm rot="21060000">
              <a:off x="13258" y="9680"/>
              <a:ext cx="328" cy="20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118"/>
            <p:cNvSpPr/>
            <p:nvPr>
              <p:custDataLst>
                <p:tags r:id="rId142"/>
              </p:custDataLst>
            </p:nvPr>
          </p:nvSpPr>
          <p:spPr>
            <a:xfrm rot="21060000">
              <a:off x="13582" y="9628"/>
              <a:ext cx="328" cy="2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119"/>
            <p:cNvSpPr/>
            <p:nvPr>
              <p:custDataLst>
                <p:tags r:id="rId143"/>
              </p:custDataLst>
            </p:nvPr>
          </p:nvSpPr>
          <p:spPr>
            <a:xfrm rot="21060000">
              <a:off x="13906" y="9577"/>
              <a:ext cx="328" cy="2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120"/>
            <p:cNvSpPr/>
            <p:nvPr>
              <p:custDataLst>
                <p:tags r:id="rId144"/>
              </p:custDataLst>
            </p:nvPr>
          </p:nvSpPr>
          <p:spPr>
            <a:xfrm rot="21060000">
              <a:off x="14230" y="9526"/>
              <a:ext cx="328" cy="20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222"/>
          <p:cNvSpPr txBox="1"/>
          <p:nvPr>
            <p:custDataLst>
              <p:tags r:id="rId145"/>
            </p:custDataLst>
          </p:nvPr>
        </p:nvSpPr>
        <p:spPr>
          <a:xfrm>
            <a:off x="9195435" y="5287225"/>
            <a:ext cx="1639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Average </a:t>
            </a:r>
            <a:endParaRPr lang="en-US" altLang="zh-CN" sz="1000" dirty="0"/>
          </a:p>
          <a:p>
            <a:pPr algn="ctr"/>
            <a:r>
              <a:rPr lang="en-US" altLang="zh-CN" sz="1000" dirty="0"/>
              <a:t>expressions</a:t>
            </a:r>
            <a:endParaRPr lang="en-US" altLang="zh-CN" sz="1000" dirty="0"/>
          </a:p>
        </p:txBody>
      </p:sp>
      <p:sp>
        <p:nvSpPr>
          <p:cNvPr id="54" name="文本框 222"/>
          <p:cNvSpPr txBox="1"/>
          <p:nvPr>
            <p:custDataLst>
              <p:tags r:id="rId146"/>
            </p:custDataLst>
          </p:nvPr>
        </p:nvSpPr>
        <p:spPr>
          <a:xfrm>
            <a:off x="6840855" y="3958550"/>
            <a:ext cx="16395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Retrieval</a:t>
            </a:r>
            <a:endParaRPr lang="en-US" altLang="zh-CN" sz="1000" dirty="0"/>
          </a:p>
        </p:txBody>
      </p:sp>
      <p:sp>
        <p:nvSpPr>
          <p:cNvPr id="2" name="Cube 1"/>
          <p:cNvSpPr/>
          <p:nvPr/>
        </p:nvSpPr>
        <p:spPr>
          <a:xfrm>
            <a:off x="4911724" y="517466"/>
            <a:ext cx="502285" cy="1029576"/>
          </a:xfrm>
          <a:prstGeom prst="cube">
            <a:avLst>
              <a:gd name="adj" fmla="val 6080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5559614" y="697737"/>
            <a:ext cx="360302" cy="813970"/>
          </a:xfrm>
          <a:prstGeom prst="cube">
            <a:avLst>
              <a:gd name="adj" fmla="val 6080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6059893" y="960755"/>
            <a:ext cx="243245" cy="482970"/>
          </a:xfrm>
          <a:prstGeom prst="cube">
            <a:avLst>
              <a:gd name="adj" fmla="val 6080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151"/>
          <p:cNvSpPr/>
          <p:nvPr>
            <p:custDataLst>
              <p:tags r:id="rId147"/>
            </p:custDataLst>
          </p:nvPr>
        </p:nvSpPr>
        <p:spPr>
          <a:xfrm>
            <a:off x="5379720" y="1065651"/>
            <a:ext cx="174625" cy="1809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151"/>
          <p:cNvSpPr/>
          <p:nvPr>
            <p:custDataLst>
              <p:tags r:id="rId148"/>
            </p:custDataLst>
          </p:nvPr>
        </p:nvSpPr>
        <p:spPr>
          <a:xfrm>
            <a:off x="5891212" y="1071988"/>
            <a:ext cx="174625" cy="1809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29641" y="1517915"/>
            <a:ext cx="205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H&amp;E Image encoder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90" name="右箭头 113"/>
          <p:cNvSpPr/>
          <p:nvPr>
            <p:custDataLst>
              <p:tags r:id="rId149"/>
            </p:custDataLst>
          </p:nvPr>
        </p:nvSpPr>
        <p:spPr>
          <a:xfrm>
            <a:off x="2227015" y="5470610"/>
            <a:ext cx="315276" cy="1806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5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Presentation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Dimer</cp:lastModifiedBy>
  <cp:revision>16</cp:revision>
  <dcterms:created xsi:type="dcterms:W3CDTF">2024-11-06T00:28:02Z</dcterms:created>
  <dcterms:modified xsi:type="dcterms:W3CDTF">2024-11-06T00:28:02Z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D18208C2E5F129586AB32A67A1216F84_41</vt:lpwstr>
  </property>
</Properties>
</file>