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3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/>
    <p:restoredTop sz="91870"/>
  </p:normalViewPr>
  <p:slideViewPr>
    <p:cSldViewPr snapToGrid="0" snapToObjects="1">
      <p:cViewPr varScale="1">
        <p:scale>
          <a:sx n="93" d="100"/>
          <a:sy n="9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A1144-7BF6-5044-9DFB-82541E98484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2773E-9CFD-BB44-9E55-798CF6F0B9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07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2773E-9CFD-BB44-9E55-798CF6F0B9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05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C: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2773E-9CFD-BB44-9E55-798CF6F0B9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19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2773E-9CFD-BB44-9E55-798CF6F0B9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35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2773E-9CFD-BB44-9E55-798CF6F0B9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4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A4AD9-70B8-AE47-BD6A-EB5816643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9A500B-6A04-7444-A42A-96AD3F3B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616BC-F7CB-F54E-872A-C76926F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218B7-DCDF-274B-B877-0A56847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A4288-54CC-354D-9B36-5266785F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6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4304B-B7D6-0F40-BF9F-525D071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94E81-2B82-914A-ACE7-3B847666D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514EF-1A62-7740-AA7D-78B7D75F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B0FD3-6EA7-C04D-9DBA-B5FB256E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98357-9D8C-D744-AFB2-678B0A1D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2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D0A692-4490-684D-88D3-670EFD6DD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462BB-20C5-CF46-AA0C-2D2B3CAB4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3D8B2-D32E-A644-9E70-8887AA57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BB837-D454-6C4D-B285-46B286D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E0097-AD4E-ED41-9CFC-3AF04F80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4FDB7-CF9A-134A-9B95-23383D74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B4B29-49AA-ED46-8CBB-99B421ED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12E94-CCF1-044B-944D-5277262E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51204-A363-3741-91AB-17FE5CD0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2B217-8E6F-1A4E-8D6B-9E44374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7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A0EEC-E641-FD45-8342-2E968B71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4D63E-B308-D046-8650-8CCD5C64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49326-EA52-3E40-AB8C-B7E58D7D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3F24F-02AF-0A4D-BA12-64999E8A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FF594-2B2F-F24C-BC76-61B9AF78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54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67839-F833-D04C-BCA0-B08F10BD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7BDB4-8F4F-DA4B-B186-BE44983D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C5F6B-9E50-E944-A1E8-3CEAB9E8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097BC-6483-ED4C-800F-0A47BD1E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B505E-C7AE-2F44-84FB-12AC649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1321B-8E04-B44F-BEFE-D4A10C13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2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72E7A-91B7-0844-BE73-54AEA2C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7B0B1-FA42-3F4B-8809-0637B8BB2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5A9EF8-A6C5-BB4D-9928-3C976602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485D9-074D-4A47-8446-268AAC1A1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060FE-635D-E644-AC4D-CBF9F90CE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029A45-45DE-E743-8EE9-448C9814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92599D-F36A-844C-9323-9E70E3F1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07A636-33F2-4C47-BBA4-344399C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19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B298E-B1C0-1443-84D8-7B279EFE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5B8C0-E392-6E48-A6C9-C6E5CA92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5CB52-DAA6-4A40-8A88-B460F8EB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827E3C-2E31-BE41-8A27-AD5275A6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49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F7C251-8DD4-5F44-AA44-F330C60E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DCADB-606B-0641-9E66-FE815B8E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FA21D-7432-1948-9113-950604DE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7C725-E130-4147-9E82-7E9D3759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CBC9-20F2-0247-B85B-5FB4D95D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50A91-F5D1-7745-ACCF-F5D8E4EDD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A8638-5CF9-254C-B33F-88740EF1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ECC41-0A00-5240-AC61-A45A220A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41DB6-87A2-284F-8850-03089F9B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37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310CC-578B-3C4C-90E6-9F50AED6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FFF607-1FF3-9240-95EC-DCEEDE55C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01D62-9D6D-6F43-9D26-A87B265D8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17173-C731-3449-B13D-AADAE6E0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571E-244F-ED43-A2B2-5A10C31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AF909-65F0-534F-9B4E-858A8989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5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E94B3F-72E4-3E47-B871-D1633164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7B3DA-B318-5D4D-9A8B-4DB48F03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7285A-7D20-C14C-81EF-A501B96E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DF8B-8E1F-5B47-B922-2F7848806FF2}" type="datetimeFigureOut">
              <a:rPr kumimoji="1" lang="zh-CN" altLang="en-US" smtClean="0"/>
              <a:t>2020/1/9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3D5D6-E0D0-2844-9209-EEE7ED0A6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8AE7D-E840-3649-8834-997C8B8EF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A1B9-9A28-4F4C-8189-FE1AA738EE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403070" y="310582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Background</a:t>
            </a:r>
            <a:endParaRPr kumimoji="1" lang="zh-CN" altLang="en-US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0C0143-1AFB-AD49-AB4E-B88B7AF31401}"/>
              </a:ext>
            </a:extLst>
          </p:cNvPr>
          <p:cNvGrpSpPr/>
          <p:nvPr/>
        </p:nvGrpSpPr>
        <p:grpSpPr>
          <a:xfrm>
            <a:off x="6446520" y="665859"/>
            <a:ext cx="5036485" cy="2561973"/>
            <a:chOff x="336003" y="1973451"/>
            <a:chExt cx="5441146" cy="282972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1201FAA-0127-0D41-8797-4C69A5D9824C}"/>
                </a:ext>
              </a:extLst>
            </p:cNvPr>
            <p:cNvSpPr/>
            <p:nvPr/>
          </p:nvSpPr>
          <p:spPr>
            <a:xfrm>
              <a:off x="366264" y="3055459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3DC132E-2398-DA49-8B09-3B762B790CF0}"/>
                </a:ext>
              </a:extLst>
            </p:cNvPr>
            <p:cNvSpPr txBox="1"/>
            <p:nvPr/>
          </p:nvSpPr>
          <p:spPr>
            <a:xfrm>
              <a:off x="336003" y="2844130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Start</a:t>
              </a:r>
              <a:endParaRPr kumimoji="1" lang="zh-CN" altLang="en-US" sz="9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788749-40B7-364D-9277-18B2CB1F1D6C}"/>
                </a:ext>
              </a:extLst>
            </p:cNvPr>
            <p:cNvSpPr/>
            <p:nvPr/>
          </p:nvSpPr>
          <p:spPr>
            <a:xfrm>
              <a:off x="969211" y="3055459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B6CEAC4-E4FF-5B4E-88BE-F5F9C518FC20}"/>
                </a:ext>
              </a:extLst>
            </p:cNvPr>
            <p:cNvSpPr txBox="1"/>
            <p:nvPr/>
          </p:nvSpPr>
          <p:spPr>
            <a:xfrm>
              <a:off x="996239" y="3101726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TP</a:t>
              </a:r>
              <a:endParaRPr kumimoji="1" lang="zh-CN" altLang="en-US" sz="9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F358453-BF26-B74D-8FB6-0D1EA854EC27}"/>
                </a:ext>
              </a:extLst>
            </p:cNvPr>
            <p:cNvSpPr/>
            <p:nvPr/>
          </p:nvSpPr>
          <p:spPr>
            <a:xfrm>
              <a:off x="1670290" y="3055459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0305C0-BEE7-2D4E-92DA-48975EFD951C}"/>
                </a:ext>
              </a:extLst>
            </p:cNvPr>
            <p:cNvSpPr/>
            <p:nvPr/>
          </p:nvSpPr>
          <p:spPr>
            <a:xfrm>
              <a:off x="2638676" y="2247971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B19F400-B833-9B42-88F4-BCE6E617B423}"/>
                </a:ext>
              </a:extLst>
            </p:cNvPr>
            <p:cNvSpPr txBox="1"/>
            <p:nvPr/>
          </p:nvSpPr>
          <p:spPr>
            <a:xfrm>
              <a:off x="2667756" y="230287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OS</a:t>
              </a:r>
              <a:endParaRPr kumimoji="1" lang="zh-CN" altLang="en-US" sz="9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777F3B-E918-874E-882F-209009E90968}"/>
                </a:ext>
              </a:extLst>
            </p:cNvPr>
            <p:cNvSpPr/>
            <p:nvPr/>
          </p:nvSpPr>
          <p:spPr>
            <a:xfrm>
              <a:off x="1625001" y="3810625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A8679B-F60C-DE46-9013-716F375B1091}"/>
                </a:ext>
              </a:extLst>
            </p:cNvPr>
            <p:cNvSpPr txBox="1"/>
            <p:nvPr/>
          </p:nvSpPr>
          <p:spPr>
            <a:xfrm>
              <a:off x="1660021" y="3838354"/>
              <a:ext cx="3430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 dirty="0"/>
                <a:t>VS</a:t>
              </a:r>
              <a:endParaRPr kumimoji="1" lang="zh-CN" altLang="en-US" sz="9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2BD9D57-3346-D54F-B7E8-E144A2F36607}"/>
                </a:ext>
              </a:extLst>
            </p:cNvPr>
            <p:cNvSpPr/>
            <p:nvPr/>
          </p:nvSpPr>
          <p:spPr>
            <a:xfrm>
              <a:off x="2458682" y="3414008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b="1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9CDD6AC-FFB0-374F-BB96-A51C5781645F}"/>
                </a:ext>
              </a:extLst>
            </p:cNvPr>
            <p:cNvSpPr/>
            <p:nvPr/>
          </p:nvSpPr>
          <p:spPr>
            <a:xfrm>
              <a:off x="2458681" y="4128040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5BC3BE3-E3D1-1F42-91B1-420CDB39B411}"/>
                </a:ext>
              </a:extLst>
            </p:cNvPr>
            <p:cNvSpPr/>
            <p:nvPr/>
          </p:nvSpPr>
          <p:spPr>
            <a:xfrm>
              <a:off x="2956237" y="3408775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23A1112-9416-154A-8C97-88948EC42D5B}"/>
                </a:ext>
              </a:extLst>
            </p:cNvPr>
            <p:cNvSpPr txBox="1"/>
            <p:nvPr/>
          </p:nvSpPr>
          <p:spPr>
            <a:xfrm>
              <a:off x="3028737" y="3446122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K</a:t>
              </a:r>
              <a:endParaRPr kumimoji="1" lang="zh-CN" altLang="en-US" sz="9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C1B21E2-EB50-1D4B-B0C0-CBD534492B70}"/>
                </a:ext>
              </a:extLst>
            </p:cNvPr>
            <p:cNvSpPr/>
            <p:nvPr/>
          </p:nvSpPr>
          <p:spPr>
            <a:xfrm>
              <a:off x="2975445" y="4128762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59A0493-A1E2-7345-9EAD-E79A36E4A71E}"/>
                </a:ext>
              </a:extLst>
            </p:cNvPr>
            <p:cNvSpPr txBox="1"/>
            <p:nvPr/>
          </p:nvSpPr>
          <p:spPr>
            <a:xfrm>
              <a:off x="3010325" y="4167520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SP</a:t>
              </a:r>
              <a:endParaRPr kumimoji="1" lang="zh-CN" altLang="en-US" sz="9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B970BC3-C092-CD4B-9C54-DF9C59519CB2}"/>
                </a:ext>
              </a:extLst>
            </p:cNvPr>
            <p:cNvSpPr/>
            <p:nvPr/>
          </p:nvSpPr>
          <p:spPr>
            <a:xfrm>
              <a:off x="4320223" y="3768046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71A4E9-B33C-4643-B2E2-6A54FC12F531}"/>
                </a:ext>
              </a:extLst>
            </p:cNvPr>
            <p:cNvSpPr txBox="1"/>
            <p:nvPr/>
          </p:nvSpPr>
          <p:spPr>
            <a:xfrm>
              <a:off x="4356480" y="3805082"/>
              <a:ext cx="3225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PA</a:t>
              </a:r>
              <a:endParaRPr kumimoji="1" lang="zh-CN" altLang="en-US" sz="900" dirty="0"/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2ABE677F-E403-9F49-B4F8-C735E4E407FD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>
              <a:off x="644317" y="3198469"/>
              <a:ext cx="3248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140C64E-EFC4-2B4B-A088-D120E90FB768}"/>
                </a:ext>
              </a:extLst>
            </p:cNvPr>
            <p:cNvCxnSpPr>
              <a:stCxn id="9" idx="3"/>
              <a:endCxn id="11" idx="2"/>
            </p:cNvCxnSpPr>
            <p:nvPr/>
          </p:nvCxnSpPr>
          <p:spPr>
            <a:xfrm>
              <a:off x="1340824" y="3198469"/>
              <a:ext cx="3294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25">
              <a:extLst>
                <a:ext uri="{FF2B5EF4-FFF2-40B4-BE49-F238E27FC236}">
                  <a16:creationId xmlns:a16="http://schemas.microsoft.com/office/drawing/2014/main" id="{F99BD91A-7575-F44A-9451-9165F8ECF297}"/>
                </a:ext>
              </a:extLst>
            </p:cNvPr>
            <p:cNvCxnSpPr>
              <a:stCxn id="11" idx="0"/>
              <a:endCxn id="12" idx="1"/>
            </p:cNvCxnSpPr>
            <p:nvPr/>
          </p:nvCxnSpPr>
          <p:spPr>
            <a:xfrm rot="5400000" flipH="1" flipV="1">
              <a:off x="1891758" y="2308541"/>
              <a:ext cx="664477" cy="82935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967D1F9-8C69-4A4E-B529-EB4098C37DE3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1809317" y="3341480"/>
              <a:ext cx="1491" cy="469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CC320DA2-BEF5-4042-B974-9BB70B7D300A}"/>
                </a:ext>
              </a:extLst>
            </p:cNvPr>
            <p:cNvCxnSpPr>
              <a:stCxn id="16" idx="6"/>
              <a:endCxn id="18" idx="1"/>
            </p:cNvCxnSpPr>
            <p:nvPr/>
          </p:nvCxnSpPr>
          <p:spPr>
            <a:xfrm flipV="1">
              <a:off x="2736735" y="3551786"/>
              <a:ext cx="219502" cy="5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786BAD45-3AB8-B741-B975-356A03B553CF}"/>
                </a:ext>
              </a:extLst>
            </p:cNvPr>
            <p:cNvCxnSpPr>
              <a:stCxn id="17" idx="6"/>
              <a:endCxn id="20" idx="1"/>
            </p:cNvCxnSpPr>
            <p:nvPr/>
          </p:nvCxnSpPr>
          <p:spPr>
            <a:xfrm>
              <a:off x="2736735" y="4271050"/>
              <a:ext cx="238710" cy="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3F95A242-1E0C-A241-9B08-34703B2A9B7F}"/>
                </a:ext>
              </a:extLst>
            </p:cNvPr>
            <p:cNvCxnSpPr>
              <a:stCxn id="14" idx="3"/>
              <a:endCxn id="16" idx="2"/>
            </p:cNvCxnSpPr>
            <p:nvPr/>
          </p:nvCxnSpPr>
          <p:spPr>
            <a:xfrm flipV="1">
              <a:off x="1996614" y="3557018"/>
              <a:ext cx="462068" cy="3966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62C5F5A8-2987-E045-8637-B3895708E033}"/>
                </a:ext>
              </a:extLst>
            </p:cNvPr>
            <p:cNvCxnSpPr>
              <a:stCxn id="14" idx="3"/>
              <a:endCxn id="17" idx="2"/>
            </p:cNvCxnSpPr>
            <p:nvPr/>
          </p:nvCxnSpPr>
          <p:spPr>
            <a:xfrm>
              <a:off x="1996614" y="3953636"/>
              <a:ext cx="462067" cy="3174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16BAF15-F887-0843-B29E-A1CD9EC0D5FC}"/>
                </a:ext>
              </a:extLst>
            </p:cNvPr>
            <p:cNvSpPr/>
            <p:nvPr/>
          </p:nvSpPr>
          <p:spPr>
            <a:xfrm>
              <a:off x="4367002" y="2245505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b="1" dirty="0"/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886A1FE4-E25D-7E40-8707-4BF16DA927B7}"/>
                </a:ext>
              </a:extLst>
            </p:cNvPr>
            <p:cNvCxnSpPr>
              <a:cxnSpLocks/>
              <a:stCxn id="22" idx="0"/>
              <a:endCxn id="32" idx="4"/>
            </p:cNvCxnSpPr>
            <p:nvPr/>
          </p:nvCxnSpPr>
          <p:spPr>
            <a:xfrm flipH="1" flipV="1">
              <a:off x="4506030" y="2531526"/>
              <a:ext cx="1" cy="12365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66628F49-6CB1-6345-A0D1-2E47585AE089}"/>
                </a:ext>
              </a:extLst>
            </p:cNvPr>
            <p:cNvCxnSpPr>
              <a:cxnSpLocks/>
              <a:stCxn id="12" idx="3"/>
              <a:endCxn id="32" idx="2"/>
            </p:cNvCxnSpPr>
            <p:nvPr/>
          </p:nvCxnSpPr>
          <p:spPr>
            <a:xfrm flipV="1">
              <a:off x="3010289" y="2388515"/>
              <a:ext cx="1356714" cy="24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8AF7F3F-82C6-C14F-B9B8-11B03D04AECA}"/>
                </a:ext>
              </a:extLst>
            </p:cNvPr>
            <p:cNvSpPr/>
            <p:nvPr/>
          </p:nvSpPr>
          <p:spPr>
            <a:xfrm>
              <a:off x="3609429" y="3408775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b="1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5488949-60CD-934E-A02A-9B4B84301A80}"/>
                </a:ext>
              </a:extLst>
            </p:cNvPr>
            <p:cNvSpPr/>
            <p:nvPr/>
          </p:nvSpPr>
          <p:spPr>
            <a:xfrm>
              <a:off x="3605144" y="4128040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b="1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2B4D54C1-40FE-2340-AE37-D2F5F0BECF74}"/>
                </a:ext>
              </a:extLst>
            </p:cNvPr>
            <p:cNvCxnSpPr>
              <a:stCxn id="18" idx="3"/>
              <a:endCxn id="35" idx="2"/>
            </p:cNvCxnSpPr>
            <p:nvPr/>
          </p:nvCxnSpPr>
          <p:spPr>
            <a:xfrm>
              <a:off x="3327850" y="3551786"/>
              <a:ext cx="281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81E149CB-E767-A242-95CE-D06923AF7FD2}"/>
                </a:ext>
              </a:extLst>
            </p:cNvPr>
            <p:cNvCxnSpPr>
              <a:stCxn id="20" idx="3"/>
              <a:endCxn id="36" idx="2"/>
            </p:cNvCxnSpPr>
            <p:nvPr/>
          </p:nvCxnSpPr>
          <p:spPr>
            <a:xfrm flipV="1">
              <a:off x="3347058" y="4271050"/>
              <a:ext cx="258085" cy="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1F587484-EDA8-EA4F-9DAB-D30024837FCE}"/>
                </a:ext>
              </a:extLst>
            </p:cNvPr>
            <p:cNvCxnSpPr>
              <a:stCxn id="35" idx="6"/>
              <a:endCxn id="22" idx="1"/>
            </p:cNvCxnSpPr>
            <p:nvPr/>
          </p:nvCxnSpPr>
          <p:spPr>
            <a:xfrm>
              <a:off x="3887483" y="3551786"/>
              <a:ext cx="432740" cy="359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49CA0DD-27E6-FE47-A377-1305A9DF86F5}"/>
                </a:ext>
              </a:extLst>
            </p:cNvPr>
            <p:cNvCxnSpPr>
              <a:stCxn id="36" idx="6"/>
              <a:endCxn id="22" idx="1"/>
            </p:cNvCxnSpPr>
            <p:nvPr/>
          </p:nvCxnSpPr>
          <p:spPr>
            <a:xfrm flipV="1">
              <a:off x="3883197" y="3911057"/>
              <a:ext cx="437026" cy="359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D5B8444-B7C4-6841-BA48-0447CB882CAD}"/>
                </a:ext>
              </a:extLst>
            </p:cNvPr>
            <p:cNvSpPr/>
            <p:nvPr/>
          </p:nvSpPr>
          <p:spPr>
            <a:xfrm>
              <a:off x="5263603" y="2245505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4730BB4-F630-6C49-B104-BD671AE8A8BC}"/>
                </a:ext>
              </a:extLst>
            </p:cNvPr>
            <p:cNvSpPr txBox="1"/>
            <p:nvPr/>
          </p:nvSpPr>
          <p:spPr>
            <a:xfrm>
              <a:off x="5336103" y="2282851"/>
              <a:ext cx="2584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A</a:t>
              </a:r>
              <a:endParaRPr kumimoji="1" lang="zh-CN" altLang="en-US" sz="900" dirty="0"/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13627FA6-0727-E245-AD34-86A9BD388173}"/>
                </a:ext>
              </a:extLst>
            </p:cNvPr>
            <p:cNvCxnSpPr>
              <a:stCxn id="32" idx="6"/>
              <a:endCxn id="41" idx="1"/>
            </p:cNvCxnSpPr>
            <p:nvPr/>
          </p:nvCxnSpPr>
          <p:spPr>
            <a:xfrm>
              <a:off x="4645056" y="2388515"/>
              <a:ext cx="6185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38AADF0-D684-8A47-BE2F-F6CA84DE2A22}"/>
                </a:ext>
              </a:extLst>
            </p:cNvPr>
            <p:cNvSpPr/>
            <p:nvPr/>
          </p:nvSpPr>
          <p:spPr>
            <a:xfrm>
              <a:off x="5310404" y="2806784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b="1" dirty="0"/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D5870CBE-A535-5348-94C0-7371CD783797}"/>
                </a:ext>
              </a:extLst>
            </p:cNvPr>
            <p:cNvCxnSpPr>
              <a:stCxn id="41" idx="2"/>
              <a:endCxn id="44" idx="0"/>
            </p:cNvCxnSpPr>
            <p:nvPr/>
          </p:nvCxnSpPr>
          <p:spPr>
            <a:xfrm>
              <a:off x="5449410" y="2531526"/>
              <a:ext cx="22" cy="275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9898BBB-828B-5247-A0FD-F72AF3140607}"/>
                </a:ext>
              </a:extLst>
            </p:cNvPr>
            <p:cNvSpPr/>
            <p:nvPr/>
          </p:nvSpPr>
          <p:spPr>
            <a:xfrm>
              <a:off x="5268353" y="3341480"/>
              <a:ext cx="371613" cy="2860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5729EBB-B647-D547-995E-7C52F3EBFC02}"/>
                </a:ext>
              </a:extLst>
            </p:cNvPr>
            <p:cNvSpPr txBox="1"/>
            <p:nvPr/>
          </p:nvSpPr>
          <p:spPr>
            <a:xfrm>
              <a:off x="5294422" y="3387468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/>
                <a:t>D2</a:t>
              </a:r>
              <a:endParaRPr kumimoji="1" lang="zh-CN" altLang="en-US" sz="900" dirty="0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51052B8-BB11-734B-903B-183F1466BE97}"/>
                </a:ext>
              </a:extLst>
            </p:cNvPr>
            <p:cNvCxnSpPr>
              <a:stCxn id="44" idx="4"/>
              <a:endCxn id="46" idx="0"/>
            </p:cNvCxnSpPr>
            <p:nvPr/>
          </p:nvCxnSpPr>
          <p:spPr>
            <a:xfrm>
              <a:off x="5449431" y="3092805"/>
              <a:ext cx="4728" cy="248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894381D-8660-0D46-B293-9E7D54F454C4}"/>
                </a:ext>
              </a:extLst>
            </p:cNvPr>
            <p:cNvSpPr/>
            <p:nvPr/>
          </p:nvSpPr>
          <p:spPr>
            <a:xfrm>
              <a:off x="5327659" y="3953636"/>
              <a:ext cx="278054" cy="286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b="1" dirty="0"/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82731BA-1029-4F45-B644-B4FAEF612F8C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5454159" y="3627502"/>
              <a:ext cx="12526" cy="326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2A68E3F-97F9-7548-9EC7-DFDE54D59BFB}"/>
                </a:ext>
              </a:extLst>
            </p:cNvPr>
            <p:cNvSpPr txBox="1"/>
            <p:nvPr/>
          </p:nvSpPr>
          <p:spPr>
            <a:xfrm>
              <a:off x="5287912" y="427977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End</a:t>
              </a:r>
              <a:endParaRPr kumimoji="1" lang="zh-CN" altLang="en-US" sz="9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2DF32B8-48ED-4F44-A298-A4FC4E2E2881}"/>
                </a:ext>
              </a:extLst>
            </p:cNvPr>
            <p:cNvSpPr txBox="1"/>
            <p:nvPr/>
          </p:nvSpPr>
          <p:spPr>
            <a:xfrm>
              <a:off x="2355308" y="1973451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i="1" dirty="0"/>
                <a:t>Order for surgery</a:t>
              </a:r>
              <a:endParaRPr kumimoji="1" lang="zh-CN" altLang="en-US" sz="900" i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C1ECA93-68F9-F54B-8827-AF854119F9C0}"/>
                </a:ext>
              </a:extLst>
            </p:cNvPr>
            <p:cNvSpPr txBox="1"/>
            <p:nvPr/>
          </p:nvSpPr>
          <p:spPr>
            <a:xfrm>
              <a:off x="5191732" y="2053701"/>
              <a:ext cx="5854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i="1" dirty="0"/>
                <a:t>Admission</a:t>
              </a:r>
              <a:endParaRPr kumimoji="1" lang="zh-CN" altLang="en-US" sz="700" i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697177A-1136-3F47-B837-D23F5E60D216}"/>
                </a:ext>
              </a:extLst>
            </p:cNvPr>
            <p:cNvSpPr txBox="1"/>
            <p:nvPr/>
          </p:nvSpPr>
          <p:spPr>
            <a:xfrm>
              <a:off x="4817391" y="3140851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i="1" dirty="0"/>
                <a:t>Discharge</a:t>
              </a:r>
              <a:endParaRPr kumimoji="1" lang="zh-CN" altLang="en-US" sz="900" i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283CA23-A99C-354B-ACF5-D20DB2619BF7}"/>
                </a:ext>
              </a:extLst>
            </p:cNvPr>
            <p:cNvSpPr txBox="1"/>
            <p:nvPr/>
          </p:nvSpPr>
          <p:spPr>
            <a:xfrm>
              <a:off x="4217144" y="4060108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i="1" dirty="0"/>
                <a:t>Preoperative</a:t>
              </a:r>
            </a:p>
            <a:p>
              <a:r>
                <a:rPr kumimoji="1" lang="en-US" altLang="zh-CN" sz="900" i="1" dirty="0"/>
                <a:t>Assessment</a:t>
              </a:r>
              <a:endParaRPr kumimoji="1" lang="zh-CN" altLang="en-US" sz="900" i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61C83E2-81D5-EC44-BADE-79C13E89BE79}"/>
                </a:ext>
              </a:extLst>
            </p:cNvPr>
            <p:cNvSpPr txBox="1"/>
            <p:nvPr/>
          </p:nvSpPr>
          <p:spPr>
            <a:xfrm>
              <a:off x="2892229" y="4433842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i="1" dirty="0"/>
                <a:t>Surgery</a:t>
              </a:r>
            </a:p>
            <a:p>
              <a:r>
                <a:rPr kumimoji="1" lang="en-US" altLang="zh-CN" sz="900" i="1" dirty="0"/>
                <a:t>Proposal</a:t>
              </a:r>
              <a:endParaRPr kumimoji="1" lang="zh-CN" altLang="en-US" sz="900" i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6FD7BB6-1DE4-004D-B1DE-C18228C05909}"/>
                </a:ext>
              </a:extLst>
            </p:cNvPr>
            <p:cNvSpPr txBox="1"/>
            <p:nvPr/>
          </p:nvSpPr>
          <p:spPr>
            <a:xfrm>
              <a:off x="2693630" y="3145001"/>
              <a:ext cx="11737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i="1" dirty="0"/>
                <a:t>Electrocardiography</a:t>
              </a:r>
              <a:endParaRPr kumimoji="1" lang="zh-CN" altLang="en-US" sz="900" i="1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B99389F-7CA7-B140-9806-14AF94E143A5}"/>
                </a:ext>
              </a:extLst>
            </p:cNvPr>
            <p:cNvSpPr txBox="1"/>
            <p:nvPr/>
          </p:nvSpPr>
          <p:spPr>
            <a:xfrm>
              <a:off x="1459632" y="4100901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i="1" dirty="0"/>
                <a:t>Visit Surgeon</a:t>
              </a:r>
              <a:endParaRPr kumimoji="1" lang="zh-CN" altLang="en-US" sz="900" i="1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A0B12C3-7644-8842-A6DA-9E2A84D73AED}"/>
                </a:ext>
              </a:extLst>
            </p:cNvPr>
            <p:cNvSpPr txBox="1"/>
            <p:nvPr/>
          </p:nvSpPr>
          <p:spPr>
            <a:xfrm>
              <a:off x="650921" y="2833840"/>
              <a:ext cx="1156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i="1" dirty="0"/>
                <a:t>Treatment Proposal</a:t>
              </a:r>
              <a:endParaRPr kumimoji="1" lang="zh-CN" altLang="en-US" sz="900" i="1" dirty="0"/>
            </a:p>
          </p:txBody>
        </p:sp>
      </p:grp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71FF850B-FD3C-2545-A126-D0A976A7C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78436"/>
              </p:ext>
            </p:extLst>
          </p:nvPr>
        </p:nvGraphicFramePr>
        <p:xfrm>
          <a:off x="6882883" y="3952351"/>
          <a:ext cx="4872138" cy="23153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24046">
                  <a:extLst>
                    <a:ext uri="{9D8B030D-6E8A-4147-A177-3AD203B41FA5}">
                      <a16:colId xmlns:a16="http://schemas.microsoft.com/office/drawing/2014/main" val="3952582538"/>
                    </a:ext>
                  </a:extLst>
                </a:gridCol>
                <a:gridCol w="1624046">
                  <a:extLst>
                    <a:ext uri="{9D8B030D-6E8A-4147-A177-3AD203B41FA5}">
                      <a16:colId xmlns:a16="http://schemas.microsoft.com/office/drawing/2014/main" val="2411602376"/>
                    </a:ext>
                  </a:extLst>
                </a:gridCol>
                <a:gridCol w="1624046">
                  <a:extLst>
                    <a:ext uri="{9D8B030D-6E8A-4147-A177-3AD203B41FA5}">
                      <a16:colId xmlns:a16="http://schemas.microsoft.com/office/drawing/2014/main" val="2360232193"/>
                    </a:ext>
                  </a:extLst>
                </a:gridCol>
              </a:tblGrid>
              <a:tr h="30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Activity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Resource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Date/Time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16472"/>
                  </a:ext>
                </a:extLst>
              </a:tr>
              <a:tr h="331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i="1" dirty="0"/>
                        <a:t>Treatment Proposal</a:t>
                      </a:r>
                      <a:endParaRPr kumimoji="1" lang="zh-CN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2019.09.21/00:00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319"/>
                  </a:ext>
                </a:extLst>
              </a:tr>
              <a:tr h="331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i="1" dirty="0"/>
                        <a:t>Visit Surgeon</a:t>
                      </a:r>
                      <a:endParaRPr kumimoji="1" lang="zh-CN" alt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2019.09.21/02:00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3044"/>
                  </a:ext>
                </a:extLst>
              </a:tr>
              <a:tr h="33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2019.09.22/04:20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93288"/>
                  </a:ext>
                </a:extLst>
              </a:tr>
              <a:tr h="33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2019.09.22/05:00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27740"/>
                  </a:ext>
                </a:extLst>
              </a:tr>
              <a:tr h="33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2019.09.22/11:23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321353"/>
                  </a:ext>
                </a:extLst>
              </a:tr>
              <a:tr h="331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82993"/>
                  </a:ext>
                </a:extLst>
              </a:tr>
            </a:tbl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E040E5F7-5AE3-C448-8504-E71B0B5A37C0}"/>
              </a:ext>
            </a:extLst>
          </p:cNvPr>
          <p:cNvSpPr txBox="1"/>
          <p:nvPr/>
        </p:nvSpPr>
        <p:spPr>
          <a:xfrm>
            <a:off x="407138" y="1680541"/>
            <a:ext cx="5913798" cy="1677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/>
              <a:t>A </a:t>
            </a:r>
            <a:r>
              <a:rPr lang="en" altLang="zh-CN" dirty="0"/>
              <a:t>a process specification N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" altLang="zh-CN" dirty="0"/>
              <a:t>Log trace with time</a:t>
            </a:r>
            <a:r>
              <a:rPr kumimoji="1" lang="zh-CN" altLang="en-US" dirty="0"/>
              <a:t> </a:t>
            </a:r>
            <a:r>
              <a:rPr kumimoji="1" lang="en" altLang="zh-CN" dirty="0"/>
              <a:t>and other properties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kumimoji="1" lang="en" altLang="zh-CN" dirty="0"/>
              <a:t>Sorting transactions by time does not follow the model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6B9B175-7176-3147-BAAA-DFEE81C68BB4}"/>
              </a:ext>
            </a:extLst>
          </p:cNvPr>
          <p:cNvSpPr txBox="1"/>
          <p:nvPr/>
        </p:nvSpPr>
        <p:spPr>
          <a:xfrm>
            <a:off x="682677" y="3509055"/>
            <a:ext cx="3244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sz="1600" dirty="0"/>
              <a:t>eg : TP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–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–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–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–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……</a:t>
            </a:r>
            <a:endParaRPr kumimoji="1"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D520B2-B34B-D44F-8388-8E621274FABB}"/>
              </a:ext>
            </a:extLst>
          </p:cNvPr>
          <p:cNvSpPr txBox="1"/>
          <p:nvPr/>
        </p:nvSpPr>
        <p:spPr>
          <a:xfrm>
            <a:off x="405000" y="142034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[ Input ]</a:t>
            </a:r>
            <a:endParaRPr kumimoji="1"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CE79C8-713C-FD46-B96B-A657D886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2" y="4266282"/>
            <a:ext cx="2691775" cy="21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3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 * algorithm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5DF765-1664-BF4A-AB1F-64CA658F6AEA}"/>
              </a:ext>
            </a:extLst>
          </p:cNvPr>
          <p:cNvSpPr txBox="1"/>
          <p:nvPr/>
        </p:nvSpPr>
        <p:spPr>
          <a:xfrm>
            <a:off x="1311564" y="1330036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" altLang="zh-CN" dirty="0"/>
              <a:t>Subordination of sub loop and branch section</a:t>
            </a:r>
            <a:endParaRPr kumimoji="1" lang="zh-CN" altLang="en-US" dirty="0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6E2139C-257E-BA4E-96A5-45313E98F8DF}"/>
              </a:ext>
            </a:extLst>
          </p:cNvPr>
          <p:cNvGrpSpPr/>
          <p:nvPr/>
        </p:nvGrpSpPr>
        <p:grpSpPr>
          <a:xfrm>
            <a:off x="604238" y="2573916"/>
            <a:ext cx="10905919" cy="4175043"/>
            <a:chOff x="604238" y="2573916"/>
            <a:chExt cx="10905919" cy="4175043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E6FA42B-56B3-B54E-8D82-D686C4D5C763}"/>
                </a:ext>
              </a:extLst>
            </p:cNvPr>
            <p:cNvGrpSpPr/>
            <p:nvPr/>
          </p:nvGrpSpPr>
          <p:grpSpPr>
            <a:xfrm>
              <a:off x="604238" y="3552147"/>
              <a:ext cx="9447758" cy="3196812"/>
              <a:chOff x="604238" y="3552147"/>
              <a:chExt cx="9447758" cy="3196812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88075F31-A277-9C46-9EAB-32369D63B448}"/>
                  </a:ext>
                </a:extLst>
              </p:cNvPr>
              <p:cNvSpPr/>
              <p:nvPr/>
            </p:nvSpPr>
            <p:spPr>
              <a:xfrm>
                <a:off x="708413" y="3878122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0C46CE7-7F87-6246-B30E-415229ADD49D}"/>
                  </a:ext>
                </a:extLst>
              </p:cNvPr>
              <p:cNvSpPr/>
              <p:nvPr/>
            </p:nvSpPr>
            <p:spPr>
              <a:xfrm>
                <a:off x="1195119" y="3849068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D719214-7614-1A49-B79F-FB386F0BDED9}"/>
                  </a:ext>
                </a:extLst>
              </p:cNvPr>
              <p:cNvSpPr/>
              <p:nvPr/>
            </p:nvSpPr>
            <p:spPr>
              <a:xfrm>
                <a:off x="1776961" y="3878122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7A4C72A-F607-414A-A5D5-66830B4EFE71}"/>
                  </a:ext>
                </a:extLst>
              </p:cNvPr>
              <p:cNvSpPr/>
              <p:nvPr/>
            </p:nvSpPr>
            <p:spPr>
              <a:xfrm>
                <a:off x="2240819" y="3849068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3FD8EAB-BBB2-7F4F-9007-847E0207642B}"/>
                  </a:ext>
                </a:extLst>
              </p:cNvPr>
              <p:cNvSpPr/>
              <p:nvPr/>
            </p:nvSpPr>
            <p:spPr>
              <a:xfrm>
                <a:off x="2813996" y="3878122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8CBA546-37C5-CD4B-AA79-EEA0E5AD936A}"/>
                  </a:ext>
                </a:extLst>
              </p:cNvPr>
              <p:cNvSpPr/>
              <p:nvPr/>
            </p:nvSpPr>
            <p:spPr>
              <a:xfrm>
                <a:off x="3309421" y="3840804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4B3C1B9-FF83-6844-A06A-03BF39DD5225}"/>
                  </a:ext>
                </a:extLst>
              </p:cNvPr>
              <p:cNvSpPr/>
              <p:nvPr/>
            </p:nvSpPr>
            <p:spPr>
              <a:xfrm>
                <a:off x="4324036" y="3839383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AEBD39F-097E-1445-B0A0-AF864EAA0F95}"/>
                  </a:ext>
                </a:extLst>
              </p:cNvPr>
              <p:cNvSpPr/>
              <p:nvPr/>
            </p:nvSpPr>
            <p:spPr>
              <a:xfrm>
                <a:off x="3878455" y="3869858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BE9A4AB6-E1F0-3D45-8D4C-C858327D1A61}"/>
                  </a:ext>
                </a:extLst>
              </p:cNvPr>
              <p:cNvCxnSpPr>
                <a:stCxn id="8" idx="6"/>
                <a:endCxn id="9" idx="1"/>
              </p:cNvCxnSpPr>
              <p:nvPr/>
            </p:nvCxnSpPr>
            <p:spPr>
              <a:xfrm>
                <a:off x="993696" y="4028234"/>
                <a:ext cx="2014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77F2BBAF-7CCC-3145-9D19-BB8A4DB18EBD}"/>
                  </a:ext>
                </a:extLst>
              </p:cNvPr>
              <p:cNvCxnSpPr>
                <a:stCxn id="9" idx="3"/>
                <a:endCxn id="10" idx="2"/>
              </p:cNvCxnSpPr>
              <p:nvPr/>
            </p:nvCxnSpPr>
            <p:spPr>
              <a:xfrm>
                <a:off x="1584201" y="4028234"/>
                <a:ext cx="192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209E5CF2-41EE-864E-A85A-E07B61C00EE7}"/>
                  </a:ext>
                </a:extLst>
              </p:cNvPr>
              <p:cNvCxnSpPr>
                <a:stCxn id="10" idx="6"/>
                <a:endCxn id="11" idx="1"/>
              </p:cNvCxnSpPr>
              <p:nvPr/>
            </p:nvCxnSpPr>
            <p:spPr>
              <a:xfrm>
                <a:off x="2062244" y="4028234"/>
                <a:ext cx="1785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0E3D0DB1-CEF2-CE40-BE67-3C13CCF5A9A8}"/>
                  </a:ext>
                </a:extLst>
              </p:cNvPr>
              <p:cNvCxnSpPr>
                <a:cxnSpLocks/>
                <a:stCxn id="11" idx="3"/>
                <a:endCxn id="12" idx="2"/>
              </p:cNvCxnSpPr>
              <p:nvPr/>
            </p:nvCxnSpPr>
            <p:spPr>
              <a:xfrm>
                <a:off x="2629902" y="4028234"/>
                <a:ext cx="1840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B24194AA-0A98-7141-82C0-0AC10AE4D958}"/>
                  </a:ext>
                </a:extLst>
              </p:cNvPr>
              <p:cNvCxnSpPr>
                <a:cxnSpLocks/>
                <a:stCxn id="12" idx="6"/>
                <a:endCxn id="13" idx="1"/>
              </p:cNvCxnSpPr>
              <p:nvPr/>
            </p:nvCxnSpPr>
            <p:spPr>
              <a:xfrm flipV="1">
                <a:off x="3099277" y="4019970"/>
                <a:ext cx="210143" cy="8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B7B43EBD-2C81-5A4D-B170-7C4307CAC1F3}"/>
                  </a:ext>
                </a:extLst>
              </p:cNvPr>
              <p:cNvCxnSpPr>
                <a:cxnSpLocks/>
                <a:stCxn id="13" idx="3"/>
                <a:endCxn id="15" idx="2"/>
              </p:cNvCxnSpPr>
              <p:nvPr/>
            </p:nvCxnSpPr>
            <p:spPr>
              <a:xfrm>
                <a:off x="3698503" y="4019970"/>
                <a:ext cx="179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A093042A-1233-DF44-B3F3-4C08E5FF79B1}"/>
                  </a:ext>
                </a:extLst>
              </p:cNvPr>
              <p:cNvCxnSpPr>
                <a:cxnSpLocks/>
                <a:stCxn id="15" idx="6"/>
                <a:endCxn id="14" idx="1"/>
              </p:cNvCxnSpPr>
              <p:nvPr/>
            </p:nvCxnSpPr>
            <p:spPr>
              <a:xfrm flipV="1">
                <a:off x="4163736" y="4018550"/>
                <a:ext cx="160299" cy="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258CE7C-44D8-3547-8D8B-8390EFAC77FD}"/>
                  </a:ext>
                </a:extLst>
              </p:cNvPr>
              <p:cNvSpPr txBox="1"/>
              <p:nvPr/>
            </p:nvSpPr>
            <p:spPr>
              <a:xfrm>
                <a:off x="1244800" y="3866314"/>
                <a:ext cx="348463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A</a:t>
                </a:r>
                <a:endParaRPr kumimoji="1" lang="zh-CN" altLang="en-US" sz="14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36C8CC2-ED6D-CC42-8888-0E425DBDC645}"/>
                  </a:ext>
                </a:extLst>
              </p:cNvPr>
              <p:cNvSpPr txBox="1"/>
              <p:nvPr/>
            </p:nvSpPr>
            <p:spPr>
              <a:xfrm>
                <a:off x="2300642" y="3890997"/>
                <a:ext cx="333492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B</a:t>
                </a:r>
                <a:endParaRPr kumimoji="1" lang="zh-CN" altLang="en-US" sz="1400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4A0FBF4-80B6-5449-AB50-9B1A9F9990CD}"/>
                  </a:ext>
                </a:extLst>
              </p:cNvPr>
              <p:cNvSpPr txBox="1"/>
              <p:nvPr/>
            </p:nvSpPr>
            <p:spPr>
              <a:xfrm>
                <a:off x="3361322" y="3846000"/>
                <a:ext cx="344721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C</a:t>
                </a:r>
                <a:endParaRPr kumimoji="1" lang="zh-CN" altLang="en-US" sz="140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983AD1B-EFE6-384D-A91A-FBC83B613DEA}"/>
                  </a:ext>
                </a:extLst>
              </p:cNvPr>
              <p:cNvSpPr txBox="1"/>
              <p:nvPr/>
            </p:nvSpPr>
            <p:spPr>
              <a:xfrm>
                <a:off x="4362690" y="3885683"/>
                <a:ext cx="359692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D</a:t>
                </a:r>
                <a:endParaRPr kumimoji="1" lang="zh-CN" altLang="en-US" sz="1400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55F8196-8A1F-DB4F-ADF0-16A1BF218E8D}"/>
                  </a:ext>
                </a:extLst>
              </p:cNvPr>
              <p:cNvSpPr/>
              <p:nvPr/>
            </p:nvSpPr>
            <p:spPr>
              <a:xfrm>
                <a:off x="5500246" y="3838712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4252651-F4D7-B849-B51C-69675D4323EB}"/>
                  </a:ext>
                </a:extLst>
              </p:cNvPr>
              <p:cNvSpPr/>
              <p:nvPr/>
            </p:nvSpPr>
            <p:spPr>
              <a:xfrm>
                <a:off x="6082088" y="3867766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154C2835-DACB-2743-90EF-F52EF85D2D5B}"/>
                  </a:ext>
                </a:extLst>
              </p:cNvPr>
              <p:cNvCxnSpPr>
                <a:stCxn id="27" idx="3"/>
                <a:endCxn id="28" idx="2"/>
              </p:cNvCxnSpPr>
              <p:nvPr/>
            </p:nvCxnSpPr>
            <p:spPr>
              <a:xfrm>
                <a:off x="5889328" y="4017878"/>
                <a:ext cx="192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A3623F3-F415-9940-9035-FBECA2FFEE63}"/>
                  </a:ext>
                </a:extLst>
              </p:cNvPr>
              <p:cNvSpPr txBox="1"/>
              <p:nvPr/>
            </p:nvSpPr>
            <p:spPr>
              <a:xfrm>
                <a:off x="5549927" y="3855958"/>
                <a:ext cx="3064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G</a:t>
                </a:r>
                <a:endParaRPr kumimoji="1" lang="zh-CN" altLang="en-US" sz="1400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9569BAB-B218-8140-B613-1F75EBB7E496}"/>
                  </a:ext>
                </a:extLst>
              </p:cNvPr>
              <p:cNvSpPr/>
              <p:nvPr/>
            </p:nvSpPr>
            <p:spPr>
              <a:xfrm>
                <a:off x="4960743" y="3856838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CFDF0F63-3809-C442-82F0-92E54E0158F9}"/>
                  </a:ext>
                </a:extLst>
              </p:cNvPr>
              <p:cNvCxnSpPr>
                <a:stCxn id="14" idx="3"/>
                <a:endCxn id="31" idx="2"/>
              </p:cNvCxnSpPr>
              <p:nvPr/>
            </p:nvCxnSpPr>
            <p:spPr>
              <a:xfrm flipV="1">
                <a:off x="4713118" y="4006950"/>
                <a:ext cx="247624" cy="11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箭头连接符 32">
                <a:extLst>
                  <a:ext uri="{FF2B5EF4-FFF2-40B4-BE49-F238E27FC236}">
                    <a16:creationId xmlns:a16="http://schemas.microsoft.com/office/drawing/2014/main" id="{BC071627-957C-4349-9A08-D83E87FB3E40}"/>
                  </a:ext>
                </a:extLst>
              </p:cNvPr>
              <p:cNvCxnSpPr>
                <a:stCxn id="31" idx="6"/>
                <a:endCxn id="27" idx="1"/>
              </p:cNvCxnSpPr>
              <p:nvPr/>
            </p:nvCxnSpPr>
            <p:spPr>
              <a:xfrm>
                <a:off x="5246024" y="4006950"/>
                <a:ext cx="254220" cy="10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A15AEB9-E453-5C43-8A89-9A8C6D2B707A}"/>
                  </a:ext>
                </a:extLst>
              </p:cNvPr>
              <p:cNvSpPr/>
              <p:nvPr/>
            </p:nvSpPr>
            <p:spPr>
              <a:xfrm>
                <a:off x="3309421" y="4883520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BB46E0E-674F-3B47-8785-FC1DFBADC925}"/>
                  </a:ext>
                </a:extLst>
              </p:cNvPr>
              <p:cNvSpPr/>
              <p:nvPr/>
            </p:nvSpPr>
            <p:spPr>
              <a:xfrm>
                <a:off x="4324036" y="4882100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5E348FB-FC6D-7648-B12A-0F53DC863F97}"/>
                  </a:ext>
                </a:extLst>
              </p:cNvPr>
              <p:cNvSpPr/>
              <p:nvPr/>
            </p:nvSpPr>
            <p:spPr>
              <a:xfrm>
                <a:off x="3878455" y="4912574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6383959E-4648-8C49-8A1D-C8F10A62F4A4}"/>
                  </a:ext>
                </a:extLst>
              </p:cNvPr>
              <p:cNvCxnSpPr>
                <a:cxnSpLocks/>
                <a:stCxn id="34" idx="3"/>
                <a:endCxn id="36" idx="2"/>
              </p:cNvCxnSpPr>
              <p:nvPr/>
            </p:nvCxnSpPr>
            <p:spPr>
              <a:xfrm>
                <a:off x="3698503" y="5062687"/>
                <a:ext cx="179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45C56036-F997-BE45-96C9-54D02028DB51}"/>
                  </a:ext>
                </a:extLst>
              </p:cNvPr>
              <p:cNvCxnSpPr>
                <a:cxnSpLocks/>
                <a:stCxn id="36" idx="6"/>
                <a:endCxn id="35" idx="1"/>
              </p:cNvCxnSpPr>
              <p:nvPr/>
            </p:nvCxnSpPr>
            <p:spPr>
              <a:xfrm flipV="1">
                <a:off x="4163736" y="5061266"/>
                <a:ext cx="160299" cy="1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48363D-D6A2-2A4C-B349-41878F192B25}"/>
                  </a:ext>
                </a:extLst>
              </p:cNvPr>
              <p:cNvSpPr txBox="1"/>
              <p:nvPr/>
            </p:nvSpPr>
            <p:spPr>
              <a:xfrm>
                <a:off x="3361322" y="4888716"/>
                <a:ext cx="320390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E</a:t>
                </a:r>
                <a:endParaRPr kumimoji="1" lang="zh-CN" altLang="en-US" sz="14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30215B1-5BF8-6342-A265-6928C2D28837}"/>
                  </a:ext>
                </a:extLst>
              </p:cNvPr>
              <p:cNvSpPr txBox="1"/>
              <p:nvPr/>
            </p:nvSpPr>
            <p:spPr>
              <a:xfrm>
                <a:off x="4362690" y="4928399"/>
                <a:ext cx="314778" cy="3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F</a:t>
                </a:r>
                <a:endParaRPr kumimoji="1" lang="zh-CN" altLang="en-US" sz="1400" dirty="0"/>
              </a:p>
            </p:txBody>
          </p: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AFC8437B-4AE4-1547-892A-3972F292CB46}"/>
                  </a:ext>
                </a:extLst>
              </p:cNvPr>
              <p:cNvCxnSpPr>
                <a:cxnSpLocks/>
                <a:stCxn id="12" idx="4"/>
                <a:endCxn id="34" idx="1"/>
              </p:cNvCxnSpPr>
              <p:nvPr/>
            </p:nvCxnSpPr>
            <p:spPr>
              <a:xfrm>
                <a:off x="2956636" y="4178347"/>
                <a:ext cx="352784" cy="884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3896D7EE-7AD3-654C-A42C-635427DB3763}"/>
                  </a:ext>
                </a:extLst>
              </p:cNvPr>
              <p:cNvCxnSpPr>
                <a:stCxn id="35" idx="3"/>
                <a:endCxn id="31" idx="4"/>
              </p:cNvCxnSpPr>
              <p:nvPr/>
            </p:nvCxnSpPr>
            <p:spPr>
              <a:xfrm flipV="1">
                <a:off x="4713118" y="4157063"/>
                <a:ext cx="390265" cy="9042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59A313A-E1BD-A748-B5F1-B3A98AB2BF67}"/>
                  </a:ext>
                </a:extLst>
              </p:cNvPr>
              <p:cNvSpPr/>
              <p:nvPr/>
            </p:nvSpPr>
            <p:spPr>
              <a:xfrm>
                <a:off x="6776114" y="3833157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FCEE22DA-C994-A54F-8146-BB72BAF9EF65}"/>
                  </a:ext>
                </a:extLst>
              </p:cNvPr>
              <p:cNvSpPr/>
              <p:nvPr/>
            </p:nvSpPr>
            <p:spPr>
              <a:xfrm>
                <a:off x="7357956" y="3862211"/>
                <a:ext cx="285282" cy="3002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816731C1-C36C-3949-9648-48D1F1C7C69D}"/>
                  </a:ext>
                </a:extLst>
              </p:cNvPr>
              <p:cNvCxnSpPr>
                <a:stCxn id="43" idx="3"/>
                <a:endCxn id="44" idx="2"/>
              </p:cNvCxnSpPr>
              <p:nvPr/>
            </p:nvCxnSpPr>
            <p:spPr>
              <a:xfrm>
                <a:off x="7165197" y="4012323"/>
                <a:ext cx="1927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6BC0B90-BEF8-A84C-83B4-CADEAEA6EC87}"/>
                  </a:ext>
                </a:extLst>
              </p:cNvPr>
              <p:cNvSpPr txBox="1"/>
              <p:nvPr/>
            </p:nvSpPr>
            <p:spPr>
              <a:xfrm>
                <a:off x="6825796" y="3850402"/>
                <a:ext cx="229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I</a:t>
                </a:r>
                <a:endParaRPr kumimoji="1" lang="zh-CN" altLang="en-US" sz="1400" dirty="0"/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0D1847C9-0E54-9A43-BA0E-446F7F2FB959}"/>
                  </a:ext>
                </a:extLst>
              </p:cNvPr>
              <p:cNvCxnSpPr>
                <a:stCxn id="28" idx="6"/>
                <a:endCxn id="43" idx="1"/>
              </p:cNvCxnSpPr>
              <p:nvPr/>
            </p:nvCxnSpPr>
            <p:spPr>
              <a:xfrm flipV="1">
                <a:off x="6367370" y="4012323"/>
                <a:ext cx="408745" cy="55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E083E9-433F-2246-B50D-173D34C34B21}"/>
                  </a:ext>
                </a:extLst>
              </p:cNvPr>
              <p:cNvSpPr txBox="1"/>
              <p:nvPr/>
            </p:nvSpPr>
            <p:spPr>
              <a:xfrm>
                <a:off x="604238" y="3552147"/>
                <a:ext cx="543094" cy="29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/>
                  <a:t>Start</a:t>
                </a:r>
                <a:endParaRPr kumimoji="1" lang="zh-CN" altLang="en-US" sz="11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A35BBA3-7E01-294A-ADDE-8DDB3DC0D472}"/>
                  </a:ext>
                </a:extLst>
              </p:cNvPr>
              <p:cNvSpPr/>
              <p:nvPr/>
            </p:nvSpPr>
            <p:spPr>
              <a:xfrm>
                <a:off x="5694786" y="6365443"/>
                <a:ext cx="389083" cy="35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cxnSp>
            <p:nvCxnSpPr>
              <p:cNvPr id="51" name="曲线连接符 50">
                <a:extLst>
                  <a:ext uri="{FF2B5EF4-FFF2-40B4-BE49-F238E27FC236}">
                    <a16:creationId xmlns:a16="http://schemas.microsoft.com/office/drawing/2014/main" id="{AFCD143F-B6CD-A540-91C9-271C82E75077}"/>
                  </a:ext>
                </a:extLst>
              </p:cNvPr>
              <p:cNvCxnSpPr>
                <a:cxnSpLocks/>
                <a:stCxn id="59" idx="4"/>
                <a:endCxn id="50" idx="3"/>
              </p:cNvCxnSpPr>
              <p:nvPr/>
            </p:nvCxnSpPr>
            <p:spPr>
              <a:xfrm rot="5400000">
                <a:off x="6869998" y="3362612"/>
                <a:ext cx="2395869" cy="3968126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曲线连接符 51">
                <a:extLst>
                  <a:ext uri="{FF2B5EF4-FFF2-40B4-BE49-F238E27FC236}">
                    <a16:creationId xmlns:a16="http://schemas.microsoft.com/office/drawing/2014/main" id="{B6A049D3-C967-3C42-8955-F40ECDF4A120}"/>
                  </a:ext>
                </a:extLst>
              </p:cNvPr>
              <p:cNvCxnSpPr>
                <a:stCxn id="50" idx="1"/>
                <a:endCxn id="10" idx="4"/>
              </p:cNvCxnSpPr>
              <p:nvPr/>
            </p:nvCxnSpPr>
            <p:spPr>
              <a:xfrm rot="10800000">
                <a:off x="1919602" y="4178348"/>
                <a:ext cx="3775184" cy="236626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59E7963-453E-E742-A7C8-10F401ED97C7}"/>
                  </a:ext>
                </a:extLst>
              </p:cNvPr>
              <p:cNvSpPr txBox="1"/>
              <p:nvPr/>
            </p:nvSpPr>
            <p:spPr>
              <a:xfrm>
                <a:off x="5712808" y="637962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H</a:t>
                </a:r>
                <a:endParaRPr kumimoji="1" lang="zh-CN" altLang="en-US" dirty="0"/>
              </a:p>
            </p:txBody>
          </p:sp>
        </p:grp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FE318C5-C097-A841-8517-892090A476BB}"/>
                </a:ext>
              </a:extLst>
            </p:cNvPr>
            <p:cNvSpPr/>
            <p:nvPr/>
          </p:nvSpPr>
          <p:spPr>
            <a:xfrm>
              <a:off x="8051644" y="3825017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0597385-3389-F244-BE71-952E9686DCB0}"/>
                </a:ext>
              </a:extLst>
            </p:cNvPr>
            <p:cNvSpPr/>
            <p:nvPr/>
          </p:nvSpPr>
          <p:spPr>
            <a:xfrm>
              <a:off x="8633486" y="3854071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21170357-BF86-3049-87EA-A96467778266}"/>
                </a:ext>
              </a:extLst>
            </p:cNvPr>
            <p:cNvCxnSpPr>
              <a:stCxn id="54" idx="3"/>
              <a:endCxn id="55" idx="2"/>
            </p:cNvCxnSpPr>
            <p:nvPr/>
          </p:nvCxnSpPr>
          <p:spPr>
            <a:xfrm>
              <a:off x="8440726" y="4004183"/>
              <a:ext cx="192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4FFEF53-902D-7747-A927-5DBFBE66BE41}"/>
                </a:ext>
              </a:extLst>
            </p:cNvPr>
            <p:cNvSpPr txBox="1"/>
            <p:nvPr/>
          </p:nvSpPr>
          <p:spPr>
            <a:xfrm>
              <a:off x="8101325" y="3842263"/>
              <a:ext cx="2455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J</a:t>
              </a:r>
              <a:endParaRPr kumimoji="1" lang="zh-CN" altLang="en-US" sz="14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7C128C4-9499-3440-9137-31E6114B27E6}"/>
                </a:ext>
              </a:extLst>
            </p:cNvPr>
            <p:cNvSpPr/>
            <p:nvPr/>
          </p:nvSpPr>
          <p:spPr>
            <a:xfrm>
              <a:off x="9327512" y="3819462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2F05503-4504-5946-9470-DC5E1ADE38D2}"/>
                </a:ext>
              </a:extLst>
            </p:cNvPr>
            <p:cNvSpPr/>
            <p:nvPr/>
          </p:nvSpPr>
          <p:spPr>
            <a:xfrm>
              <a:off x="9909354" y="3848516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F9B83D80-1443-E64E-BDE4-9B40254377BB}"/>
                </a:ext>
              </a:extLst>
            </p:cNvPr>
            <p:cNvCxnSpPr>
              <a:stCxn id="58" idx="3"/>
              <a:endCxn id="59" idx="2"/>
            </p:cNvCxnSpPr>
            <p:nvPr/>
          </p:nvCxnSpPr>
          <p:spPr>
            <a:xfrm>
              <a:off x="9716595" y="3998628"/>
              <a:ext cx="192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8F03DAD-3E8B-9245-AA29-3466CFBF071D}"/>
                </a:ext>
              </a:extLst>
            </p:cNvPr>
            <p:cNvSpPr txBox="1"/>
            <p:nvPr/>
          </p:nvSpPr>
          <p:spPr>
            <a:xfrm>
              <a:off x="9377194" y="383670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K</a:t>
              </a:r>
              <a:endParaRPr kumimoji="1" lang="zh-CN" altLang="en-US" sz="1400" dirty="0"/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8977E29E-A2F9-9C44-B4DB-76FA09368386}"/>
                </a:ext>
              </a:extLst>
            </p:cNvPr>
            <p:cNvCxnSpPr>
              <a:stCxn id="55" idx="6"/>
              <a:endCxn id="58" idx="1"/>
            </p:cNvCxnSpPr>
            <p:nvPr/>
          </p:nvCxnSpPr>
          <p:spPr>
            <a:xfrm flipV="1">
              <a:off x="8918768" y="3998628"/>
              <a:ext cx="408745" cy="5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3506062F-7591-3F44-B332-EB961F6603C7}"/>
                </a:ext>
              </a:extLst>
            </p:cNvPr>
            <p:cNvCxnSpPr>
              <a:cxnSpLocks/>
              <a:stCxn id="44" idx="6"/>
              <a:endCxn id="54" idx="1"/>
            </p:cNvCxnSpPr>
            <p:nvPr/>
          </p:nvCxnSpPr>
          <p:spPr>
            <a:xfrm flipV="1">
              <a:off x="7643238" y="4004184"/>
              <a:ext cx="408406" cy="81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F09FA4E-9B09-DD4F-9C03-C8DFE8078C94}"/>
                </a:ext>
              </a:extLst>
            </p:cNvPr>
            <p:cNvSpPr/>
            <p:nvPr/>
          </p:nvSpPr>
          <p:spPr>
            <a:xfrm>
              <a:off x="7452733" y="2573916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F0F115C-8314-E042-ACA9-EFCE9C79C402}"/>
                </a:ext>
              </a:extLst>
            </p:cNvPr>
            <p:cNvSpPr txBox="1"/>
            <p:nvPr/>
          </p:nvSpPr>
          <p:spPr>
            <a:xfrm>
              <a:off x="7470755" y="25881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L</a:t>
              </a:r>
              <a:endParaRPr kumimoji="1" lang="zh-CN" altLang="en-US" dirty="0"/>
            </a:p>
          </p:txBody>
        </p:sp>
        <p:cxnSp>
          <p:nvCxnSpPr>
            <p:cNvPr id="74" name="曲线连接符 73">
              <a:extLst>
                <a:ext uri="{FF2B5EF4-FFF2-40B4-BE49-F238E27FC236}">
                  <a16:creationId xmlns:a16="http://schemas.microsoft.com/office/drawing/2014/main" id="{F1A9C28C-199F-9740-90B1-8B3330CF30AB}"/>
                </a:ext>
              </a:extLst>
            </p:cNvPr>
            <p:cNvCxnSpPr>
              <a:stCxn id="55" idx="0"/>
              <a:endCxn id="71" idx="3"/>
            </p:cNvCxnSpPr>
            <p:nvPr/>
          </p:nvCxnSpPr>
          <p:spPr>
            <a:xfrm rot="16200000" flipV="1">
              <a:off x="7758478" y="2836421"/>
              <a:ext cx="1100988" cy="93431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线连接符 75">
              <a:extLst>
                <a:ext uri="{FF2B5EF4-FFF2-40B4-BE49-F238E27FC236}">
                  <a16:creationId xmlns:a16="http://schemas.microsoft.com/office/drawing/2014/main" id="{408FD5C4-7B56-9F47-A82E-4894218C06CD}"/>
                </a:ext>
              </a:extLst>
            </p:cNvPr>
            <p:cNvCxnSpPr>
              <a:stCxn id="72" idx="1"/>
              <a:endCxn id="28" idx="0"/>
            </p:cNvCxnSpPr>
            <p:nvPr/>
          </p:nvCxnSpPr>
          <p:spPr>
            <a:xfrm rot="10800000" flipV="1">
              <a:off x="6224729" y="2772766"/>
              <a:ext cx="1246026" cy="109500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F87A631-290F-174E-9F24-DB5B1874CA08}"/>
                </a:ext>
              </a:extLst>
            </p:cNvPr>
            <p:cNvSpPr/>
            <p:nvPr/>
          </p:nvSpPr>
          <p:spPr>
            <a:xfrm>
              <a:off x="10643033" y="3819462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220806CD-9E5B-CE44-BB96-F36510226F07}"/>
                </a:ext>
              </a:extLst>
            </p:cNvPr>
            <p:cNvSpPr/>
            <p:nvPr/>
          </p:nvSpPr>
          <p:spPr>
            <a:xfrm>
              <a:off x="11224875" y="3848516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256831A2-8A84-3546-9DA0-DAC4C5F73AB4}"/>
                </a:ext>
              </a:extLst>
            </p:cNvPr>
            <p:cNvCxnSpPr>
              <a:stCxn id="77" idx="3"/>
              <a:endCxn id="78" idx="2"/>
            </p:cNvCxnSpPr>
            <p:nvPr/>
          </p:nvCxnSpPr>
          <p:spPr>
            <a:xfrm>
              <a:off x="11032116" y="3998628"/>
              <a:ext cx="192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B38B394-CF37-B643-9E34-184AA5C26F05}"/>
                </a:ext>
              </a:extLst>
            </p:cNvPr>
            <p:cNvSpPr txBox="1"/>
            <p:nvPr/>
          </p:nvSpPr>
          <p:spPr>
            <a:xfrm>
              <a:off x="10692715" y="3836707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</a:t>
              </a:r>
              <a:endParaRPr kumimoji="1" lang="zh-CN" altLang="en-US" sz="1400" dirty="0"/>
            </a:p>
          </p:txBody>
        </p: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ED12497B-C5D5-5345-A373-623AD1AE5024}"/>
                </a:ext>
              </a:extLst>
            </p:cNvPr>
            <p:cNvCxnSpPr>
              <a:cxnSpLocks/>
              <a:stCxn id="59" idx="6"/>
              <a:endCxn id="77" idx="1"/>
            </p:cNvCxnSpPr>
            <p:nvPr/>
          </p:nvCxnSpPr>
          <p:spPr>
            <a:xfrm>
              <a:off x="10194636" y="3998629"/>
              <a:ext cx="4483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59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 * algorithm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5DF765-1664-BF4A-AB1F-64CA658F6AEA}"/>
              </a:ext>
            </a:extLst>
          </p:cNvPr>
          <p:cNvSpPr txBox="1"/>
          <p:nvPr/>
        </p:nvSpPr>
        <p:spPr>
          <a:xfrm>
            <a:off x="1311564" y="1330036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" altLang="zh-CN" dirty="0"/>
              <a:t>Subordination of sub loop and branch section:  min(costH)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442E53-039E-FB4D-ABF0-DEE027E29F07}"/>
              </a:ext>
            </a:extLst>
          </p:cNvPr>
          <p:cNvSpPr txBox="1"/>
          <p:nvPr/>
        </p:nvSpPr>
        <p:spPr>
          <a:xfrm>
            <a:off x="1580627" y="197144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Eg: AB </a:t>
            </a:r>
            <a:r>
              <a:rPr kumimoji="1" lang="en-US" altLang="zh-CN" dirty="0">
                <a:solidFill>
                  <a:srgbClr val="FF0000"/>
                </a:solidFill>
              </a:rPr>
              <a:t>CEFD </a:t>
            </a:r>
            <a:r>
              <a:rPr kumimoji="1" lang="en-US" altLang="zh-CN" dirty="0"/>
              <a:t>G </a:t>
            </a:r>
            <a:r>
              <a:rPr kumimoji="1" lang="en-US" altLang="zh-CN" dirty="0">
                <a:solidFill>
                  <a:srgbClr val="FF0000"/>
                </a:solidFill>
              </a:rPr>
              <a:t>IJIJLL </a:t>
            </a:r>
            <a:r>
              <a:rPr kumimoji="1" lang="en-US" altLang="zh-CN" dirty="0"/>
              <a:t>GKKM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7ADF54-C83A-B045-9A58-09824274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2" y="2769876"/>
            <a:ext cx="8706416" cy="344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5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D701423E-04C8-9644-8130-8CC26672A710}"/>
              </a:ext>
            </a:extLst>
          </p:cNvPr>
          <p:cNvSpPr txBox="1"/>
          <p:nvPr/>
        </p:nvSpPr>
        <p:spPr>
          <a:xfrm>
            <a:off x="403070" y="310582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Background</a:t>
            </a:r>
            <a:endParaRPr kumimoji="1" lang="zh-CN" altLang="en-US" sz="2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2FEB56E-2EC1-274D-AF9F-7D39F0419CFE}"/>
              </a:ext>
            </a:extLst>
          </p:cNvPr>
          <p:cNvSpPr txBox="1"/>
          <p:nvPr/>
        </p:nvSpPr>
        <p:spPr>
          <a:xfrm>
            <a:off x="914400" y="1088136"/>
            <a:ext cx="387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Minimum Edit-Distance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MED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E062D2-DD00-3F4C-8195-52C66CB1BA26}"/>
              </a:ext>
            </a:extLst>
          </p:cNvPr>
          <p:cNvSpPr txBox="1"/>
          <p:nvPr/>
        </p:nvSpPr>
        <p:spPr>
          <a:xfrm>
            <a:off x="914400" y="3087624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Minimum Time-Distance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MTD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EE69433-7674-6A44-98FD-3FE3E5B937CD}"/>
              </a:ext>
            </a:extLst>
          </p:cNvPr>
          <p:cNvSpPr txBox="1"/>
          <p:nvPr/>
        </p:nvSpPr>
        <p:spPr>
          <a:xfrm>
            <a:off x="1180513" y="1923784"/>
            <a:ext cx="224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" altLang="zh-CN" sz="1600" dirty="0"/>
              <a:t>Insert a character </a:t>
            </a:r>
          </a:p>
          <a:p>
            <a:pPr marL="342900" indent="-342900">
              <a:buAutoNum type="alphaLcParenR"/>
            </a:pPr>
            <a:r>
              <a:rPr lang="en" altLang="zh-CN" sz="1600" dirty="0"/>
              <a:t>Delete a character </a:t>
            </a:r>
          </a:p>
          <a:p>
            <a:pPr marL="342900" indent="-342900">
              <a:buAutoNum type="alphaLcParenR"/>
            </a:pPr>
            <a:r>
              <a:rPr lang="en" altLang="zh-CN" sz="1600" dirty="0"/>
              <a:t>Replace a character</a:t>
            </a:r>
            <a:endParaRPr kumimoji="1" lang="zh-CN" altLang="en-US" sz="16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D0B1D7A-5280-F544-8EEE-791EB892B025}"/>
              </a:ext>
            </a:extLst>
          </p:cNvPr>
          <p:cNvSpPr txBox="1"/>
          <p:nvPr/>
        </p:nvSpPr>
        <p:spPr>
          <a:xfrm>
            <a:off x="1180513" y="1541030"/>
            <a:ext cx="5266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/>
              <a:t>You have the following 3 operations permitted on a trace:</a:t>
            </a:r>
            <a:endParaRPr kumimoji="1" lang="zh-CN" altLang="en-US" sz="16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5B96F6F-8B00-7F4E-958E-42FFD78E8AF1}"/>
              </a:ext>
            </a:extLst>
          </p:cNvPr>
          <p:cNvSpPr txBox="1"/>
          <p:nvPr/>
        </p:nvSpPr>
        <p:spPr>
          <a:xfrm>
            <a:off x="1153892" y="3557039"/>
            <a:ext cx="6724918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/>
              <a:t>∃ </a:t>
            </a:r>
            <a:r>
              <a:rPr lang="el-GR" altLang="zh-CN" sz="1600" dirty="0"/>
              <a:t>σ[</a:t>
            </a:r>
            <a:r>
              <a:rPr lang="en" altLang="zh-CN" sz="1600" dirty="0"/>
              <a:t>i] ∈ </a:t>
            </a:r>
            <a:r>
              <a:rPr lang="el-GR" altLang="zh-CN" sz="1600" dirty="0"/>
              <a:t>σ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timestamp</a:t>
            </a:r>
            <a:r>
              <a:rPr lang="zh-CN" altLang="en-US" sz="1600" dirty="0"/>
              <a:t> </a:t>
            </a:r>
            <a:r>
              <a:rPr kumimoji="1" lang="en-US" altLang="zh-CN" sz="1600" dirty="0"/>
              <a:t>t</a:t>
            </a:r>
            <a:r>
              <a:rPr kumimoji="1" lang="en-US" altLang="zh-CN" sz="2400" baseline="-25000" dirty="0"/>
              <a:t>i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 </a:t>
            </a:r>
            <a:r>
              <a:rPr lang="en" altLang="zh-CN" sz="1600" dirty="0"/>
              <a:t>∃ </a:t>
            </a:r>
            <a:r>
              <a:rPr lang="el-GR" altLang="zh-CN" sz="1600" dirty="0"/>
              <a:t>σ[</a:t>
            </a:r>
            <a:r>
              <a:rPr lang="en-US" altLang="zh-CN" sz="1600" dirty="0"/>
              <a:t>j</a:t>
            </a:r>
            <a:r>
              <a:rPr lang="en" altLang="zh-CN" sz="1600" dirty="0"/>
              <a:t>] ∈ </a:t>
            </a:r>
            <a:r>
              <a:rPr lang="el-GR" altLang="zh-CN" sz="1600" dirty="0"/>
              <a:t>σ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timestamp</a:t>
            </a:r>
            <a:r>
              <a:rPr lang="zh-CN" altLang="en-US" sz="1600" dirty="0"/>
              <a:t> </a:t>
            </a:r>
            <a:r>
              <a:rPr kumimoji="1" lang="en-US" altLang="zh-CN" sz="1600" dirty="0"/>
              <a:t>t</a:t>
            </a:r>
            <a:r>
              <a:rPr kumimoji="1" lang="en-US" altLang="zh-CN" sz="2000" baseline="-25000" dirty="0"/>
              <a:t>j</a:t>
            </a:r>
            <a:r>
              <a:rPr lang="zh-CN" altLang="en-US" sz="1600" dirty="0"/>
              <a:t> （</a:t>
            </a:r>
            <a:r>
              <a:rPr lang="en-US" altLang="zh-CN" sz="1600" dirty="0"/>
              <a:t>i &lt; j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600" dirty="0"/>
              <a:t>The cost of moving </a:t>
            </a:r>
            <a:r>
              <a:rPr lang="el-GR" altLang="zh-CN" sz="1600" dirty="0"/>
              <a:t>σ[</a:t>
            </a:r>
            <a:r>
              <a:rPr lang="en" altLang="zh-CN" sz="1600" dirty="0"/>
              <a:t>j] to the front of </a:t>
            </a:r>
            <a:r>
              <a:rPr lang="el-GR" altLang="zh-CN" sz="1600" dirty="0"/>
              <a:t>σ[</a:t>
            </a:r>
            <a:r>
              <a:rPr lang="en" altLang="zh-CN" sz="1600" dirty="0" err="1"/>
              <a:t>i</a:t>
            </a:r>
            <a:r>
              <a:rPr lang="en" altLang="zh-CN" sz="1600" dirty="0"/>
              <a:t>]  is defined as : </a:t>
            </a:r>
            <a:r>
              <a:rPr kumimoji="1" lang="en-US" altLang="zh-CN" sz="1600" dirty="0"/>
              <a:t>| t</a:t>
            </a:r>
            <a:r>
              <a:rPr kumimoji="1" lang="en-US" altLang="zh-CN" sz="2400" baseline="-25000" dirty="0"/>
              <a:t>i</a:t>
            </a:r>
            <a:r>
              <a:rPr kumimoji="1" lang="en-US" altLang="zh-CN" sz="1600" dirty="0"/>
              <a:t> – t</a:t>
            </a:r>
            <a:r>
              <a:rPr kumimoji="1" lang="en-US" altLang="zh-CN" sz="2000" baseline="-25000" dirty="0"/>
              <a:t>j </a:t>
            </a:r>
            <a:r>
              <a:rPr kumimoji="1" lang="en-US" altLang="zh-CN" sz="1600" dirty="0"/>
              <a:t>|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Eg: min(  (2*t4-t3-t2) ,(t4-t2) )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9DB2C6C3-2C32-F741-B107-24590F1090A2}"/>
              </a:ext>
            </a:extLst>
          </p:cNvPr>
          <p:cNvSpPr/>
          <p:nvPr/>
        </p:nvSpPr>
        <p:spPr>
          <a:xfrm>
            <a:off x="1723554" y="5235480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85A6F5C-33E6-EA49-984A-85A33E7FA1A8}"/>
              </a:ext>
            </a:extLst>
          </p:cNvPr>
          <p:cNvSpPr/>
          <p:nvPr/>
        </p:nvSpPr>
        <p:spPr>
          <a:xfrm>
            <a:off x="2401696" y="5208048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B17E852B-7473-EB42-BBA1-4DDBB07AB760}"/>
              </a:ext>
            </a:extLst>
          </p:cNvPr>
          <p:cNvSpPr/>
          <p:nvPr/>
        </p:nvSpPr>
        <p:spPr>
          <a:xfrm>
            <a:off x="3189366" y="5235480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5F1A064-BA4F-3D40-8B89-CF42071374A0}"/>
              </a:ext>
            </a:extLst>
          </p:cNvPr>
          <p:cNvSpPr/>
          <p:nvPr/>
        </p:nvSpPr>
        <p:spPr>
          <a:xfrm>
            <a:off x="3971416" y="5208048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43C318E9-DDA8-A542-A9E3-8118B8039086}"/>
              </a:ext>
            </a:extLst>
          </p:cNvPr>
          <p:cNvSpPr/>
          <p:nvPr/>
        </p:nvSpPr>
        <p:spPr>
          <a:xfrm>
            <a:off x="4759086" y="5235480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31290E-6469-CF4F-AE55-4E6F268EA081}"/>
              </a:ext>
            </a:extLst>
          </p:cNvPr>
          <p:cNvSpPr/>
          <p:nvPr/>
        </p:nvSpPr>
        <p:spPr>
          <a:xfrm>
            <a:off x="4704322" y="5897864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8E62071-E844-1B43-9D8E-749EBAEA10EA}"/>
              </a:ext>
            </a:extLst>
          </p:cNvPr>
          <p:cNvSpPr/>
          <p:nvPr/>
        </p:nvSpPr>
        <p:spPr>
          <a:xfrm>
            <a:off x="3239692" y="5897864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6DE5638E-8CFF-EB49-A7BA-62532B940650}"/>
              </a:ext>
            </a:extLst>
          </p:cNvPr>
          <p:cNvSpPr/>
          <p:nvPr/>
        </p:nvSpPr>
        <p:spPr>
          <a:xfrm>
            <a:off x="4027362" y="5925296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72EF52E6-7D93-5F40-8D45-71C6C6A31E4A}"/>
              </a:ext>
            </a:extLst>
          </p:cNvPr>
          <p:cNvSpPr/>
          <p:nvPr/>
        </p:nvSpPr>
        <p:spPr>
          <a:xfrm>
            <a:off x="2456458" y="5916152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2C366EC-CFBA-A442-B4B8-4863D99E0076}"/>
              </a:ext>
            </a:extLst>
          </p:cNvPr>
          <p:cNvSpPr txBox="1"/>
          <p:nvPr/>
        </p:nvSpPr>
        <p:spPr>
          <a:xfrm>
            <a:off x="1234684" y="523859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start</a:t>
            </a:r>
            <a:endParaRPr kumimoji="1" lang="zh-CN" altLang="en-US" sz="14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2B91708-CC67-9E45-8568-681BA0A87DC8}"/>
              </a:ext>
            </a:extLst>
          </p:cNvPr>
          <p:cNvSpPr txBox="1"/>
          <p:nvPr/>
        </p:nvSpPr>
        <p:spPr>
          <a:xfrm>
            <a:off x="2377185" y="619961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end</a:t>
            </a:r>
            <a:endParaRPr kumimoji="1" lang="zh-CN" altLang="en-US" sz="1200" dirty="0"/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0AE46A50-6164-2442-A532-C41ED826BBEF}"/>
              </a:ext>
            </a:extLst>
          </p:cNvPr>
          <p:cNvCxnSpPr>
            <a:stCxn id="110" idx="6"/>
            <a:endCxn id="111" idx="1"/>
          </p:cNvCxnSpPr>
          <p:nvPr/>
        </p:nvCxnSpPr>
        <p:spPr>
          <a:xfrm>
            <a:off x="2024571" y="5377212"/>
            <a:ext cx="377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E73BF884-3DDB-E44A-8C43-241D3BB71901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>
            <a:off x="2812239" y="5377212"/>
            <a:ext cx="37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64B21880-78F4-944F-9190-2508A0A4F3B7}"/>
              </a:ext>
            </a:extLst>
          </p:cNvPr>
          <p:cNvCxnSpPr>
            <a:stCxn id="112" idx="6"/>
            <a:endCxn id="113" idx="1"/>
          </p:cNvCxnSpPr>
          <p:nvPr/>
        </p:nvCxnSpPr>
        <p:spPr>
          <a:xfrm>
            <a:off x="3490383" y="5377212"/>
            <a:ext cx="481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075D0EB1-6072-0345-80DC-B12E008C290D}"/>
              </a:ext>
            </a:extLst>
          </p:cNvPr>
          <p:cNvCxnSpPr>
            <a:stCxn id="113" idx="3"/>
            <a:endCxn id="114" idx="2"/>
          </p:cNvCxnSpPr>
          <p:nvPr/>
        </p:nvCxnSpPr>
        <p:spPr>
          <a:xfrm>
            <a:off x="4381959" y="5377212"/>
            <a:ext cx="37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69F45AF4-106A-004A-AD12-FBC57978BFCA}"/>
              </a:ext>
            </a:extLst>
          </p:cNvPr>
          <p:cNvCxnSpPr>
            <a:stCxn id="114" idx="4"/>
            <a:endCxn id="115" idx="0"/>
          </p:cNvCxnSpPr>
          <p:nvPr/>
        </p:nvCxnSpPr>
        <p:spPr>
          <a:xfrm flipH="1">
            <a:off x="4909594" y="5518944"/>
            <a:ext cx="1" cy="378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9BB9FDFA-7973-644D-B492-AC7FBA5D9A0D}"/>
              </a:ext>
            </a:extLst>
          </p:cNvPr>
          <p:cNvCxnSpPr>
            <a:stCxn id="115" idx="1"/>
            <a:endCxn id="117" idx="6"/>
          </p:cNvCxnSpPr>
          <p:nvPr/>
        </p:nvCxnSpPr>
        <p:spPr>
          <a:xfrm flipH="1">
            <a:off x="4328379" y="6067028"/>
            <a:ext cx="375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2BCB09E9-2519-D046-B801-CB8DDC7FCECF}"/>
              </a:ext>
            </a:extLst>
          </p:cNvPr>
          <p:cNvCxnSpPr>
            <a:stCxn id="117" idx="2"/>
            <a:endCxn id="116" idx="3"/>
          </p:cNvCxnSpPr>
          <p:nvPr/>
        </p:nvCxnSpPr>
        <p:spPr>
          <a:xfrm flipH="1">
            <a:off x="3650235" y="6067028"/>
            <a:ext cx="37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73C2E3B2-03EB-5646-A933-12BE85332CB0}"/>
              </a:ext>
            </a:extLst>
          </p:cNvPr>
          <p:cNvCxnSpPr>
            <a:stCxn id="116" idx="1"/>
            <a:endCxn id="118" idx="6"/>
          </p:cNvCxnSpPr>
          <p:nvPr/>
        </p:nvCxnSpPr>
        <p:spPr>
          <a:xfrm flipH="1" flipV="1">
            <a:off x="2757475" y="6057884"/>
            <a:ext cx="482217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A3EDDE3-21FF-934B-9F4B-448CF1813233}"/>
              </a:ext>
            </a:extLst>
          </p:cNvPr>
          <p:cNvSpPr txBox="1"/>
          <p:nvPr/>
        </p:nvSpPr>
        <p:spPr>
          <a:xfrm>
            <a:off x="2454118" y="5180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55C777A-D8B7-6A46-92C2-6AC8665F5D5C}"/>
              </a:ext>
            </a:extLst>
          </p:cNvPr>
          <p:cNvSpPr txBox="1"/>
          <p:nvPr/>
        </p:nvSpPr>
        <p:spPr>
          <a:xfrm>
            <a:off x="4034538" y="52039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B3C9D8C-647B-E140-B42F-703BDB47CBF1}"/>
              </a:ext>
            </a:extLst>
          </p:cNvPr>
          <p:cNvSpPr txBox="1"/>
          <p:nvPr/>
        </p:nvSpPr>
        <p:spPr>
          <a:xfrm>
            <a:off x="4759086" y="58590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45FC39E-91FD-694F-95A0-5B8177DB58BC}"/>
              </a:ext>
            </a:extLst>
          </p:cNvPr>
          <p:cNvSpPr txBox="1"/>
          <p:nvPr/>
        </p:nvSpPr>
        <p:spPr>
          <a:xfrm>
            <a:off x="3280480" y="58978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graphicFrame>
        <p:nvGraphicFramePr>
          <p:cNvPr id="142" name="表格 141">
            <a:extLst>
              <a:ext uri="{FF2B5EF4-FFF2-40B4-BE49-F238E27FC236}">
                <a16:creationId xmlns:a16="http://schemas.microsoft.com/office/drawing/2014/main" id="{45943120-D855-E144-8214-B1326206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68571"/>
              </p:ext>
            </p:extLst>
          </p:nvPr>
        </p:nvGraphicFramePr>
        <p:xfrm>
          <a:off x="7067110" y="5336748"/>
          <a:ext cx="3154681" cy="7652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303769818"/>
                    </a:ext>
                  </a:extLst>
                </a:gridCol>
                <a:gridCol w="515722">
                  <a:extLst>
                    <a:ext uri="{9D8B030D-6E8A-4147-A177-3AD203B41FA5}">
                      <a16:colId xmlns:a16="http://schemas.microsoft.com/office/drawing/2014/main" val="3016658333"/>
                    </a:ext>
                  </a:extLst>
                </a:gridCol>
                <a:gridCol w="651053">
                  <a:extLst>
                    <a:ext uri="{9D8B030D-6E8A-4147-A177-3AD203B41FA5}">
                      <a16:colId xmlns:a16="http://schemas.microsoft.com/office/drawing/2014/main" val="3998312241"/>
                    </a:ext>
                  </a:extLst>
                </a:gridCol>
                <a:gridCol w="651053">
                  <a:extLst>
                    <a:ext uri="{9D8B030D-6E8A-4147-A177-3AD203B41FA5}">
                      <a16:colId xmlns:a16="http://schemas.microsoft.com/office/drawing/2014/main" val="2504474980"/>
                    </a:ext>
                  </a:extLst>
                </a:gridCol>
                <a:gridCol w="651053">
                  <a:extLst>
                    <a:ext uri="{9D8B030D-6E8A-4147-A177-3AD203B41FA5}">
                      <a16:colId xmlns:a16="http://schemas.microsoft.com/office/drawing/2014/main" val="1403191972"/>
                    </a:ext>
                  </a:extLst>
                </a:gridCol>
              </a:tblGrid>
              <a:tr h="3421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event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47073"/>
                  </a:ext>
                </a:extLst>
              </a:tr>
              <a:tr h="42311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7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 * algorithm</a:t>
            </a:r>
            <a:endParaRPr kumimoji="1" lang="zh-CN" altLang="en-US" sz="24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CC6DD63-8921-414E-9806-BAFA8BCD62E6}"/>
              </a:ext>
            </a:extLst>
          </p:cNvPr>
          <p:cNvSpPr/>
          <p:nvPr/>
        </p:nvSpPr>
        <p:spPr>
          <a:xfrm>
            <a:off x="2277200" y="1958118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E3F435E-7353-D844-BD0F-BD2217DF2438}"/>
              </a:ext>
            </a:extLst>
          </p:cNvPr>
          <p:cNvSpPr/>
          <p:nvPr/>
        </p:nvSpPr>
        <p:spPr>
          <a:xfrm>
            <a:off x="2790750" y="1930686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1FEE24E-8567-BA46-8108-FD61F5C907F5}"/>
              </a:ext>
            </a:extLst>
          </p:cNvPr>
          <p:cNvSpPr/>
          <p:nvPr/>
        </p:nvSpPr>
        <p:spPr>
          <a:xfrm>
            <a:off x="3404684" y="1958118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870B94-533F-364B-8E8E-D7E105A9AF1B}"/>
              </a:ext>
            </a:extLst>
          </p:cNvPr>
          <p:cNvSpPr/>
          <p:nvPr/>
        </p:nvSpPr>
        <p:spPr>
          <a:xfrm>
            <a:off x="3894126" y="1930686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484959E-ADF8-E443-8357-A8985ECC3E9D}"/>
              </a:ext>
            </a:extLst>
          </p:cNvPr>
          <p:cNvSpPr/>
          <p:nvPr/>
        </p:nvSpPr>
        <p:spPr>
          <a:xfrm>
            <a:off x="4498916" y="1958118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E60430-BCF7-1A48-9D81-34AE859B9A47}"/>
              </a:ext>
            </a:extLst>
          </p:cNvPr>
          <p:cNvSpPr/>
          <p:nvPr/>
        </p:nvSpPr>
        <p:spPr>
          <a:xfrm>
            <a:off x="5021667" y="1922883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8F7C9EE-EE62-D145-9336-9133127A9519}"/>
              </a:ext>
            </a:extLst>
          </p:cNvPr>
          <p:cNvSpPr/>
          <p:nvPr/>
        </p:nvSpPr>
        <p:spPr>
          <a:xfrm>
            <a:off x="6092243" y="1921542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2CC5890-31F2-884B-BBFC-FE715F9A0D06}"/>
              </a:ext>
            </a:extLst>
          </p:cNvPr>
          <p:cNvSpPr/>
          <p:nvPr/>
        </p:nvSpPr>
        <p:spPr>
          <a:xfrm>
            <a:off x="5622086" y="1950315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94E5CBE-4D57-544F-8603-B127117DF80A}"/>
              </a:ext>
            </a:extLst>
          </p:cNvPr>
          <p:cNvSpPr/>
          <p:nvPr/>
        </p:nvSpPr>
        <p:spPr>
          <a:xfrm>
            <a:off x="4495186" y="2948102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3CC5E5-C6D1-ED47-8F8A-1683A3760326}"/>
              </a:ext>
            </a:extLst>
          </p:cNvPr>
          <p:cNvSpPr txBox="1"/>
          <p:nvPr/>
        </p:nvSpPr>
        <p:spPr>
          <a:xfrm>
            <a:off x="2165456" y="15665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start</a:t>
            </a:r>
            <a:endParaRPr kumimoji="1" lang="zh-CN" altLang="en-US" sz="1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882ACD1-970B-AF48-A8F2-F3E7AD6926A7}"/>
              </a:ext>
            </a:extLst>
          </p:cNvPr>
          <p:cNvSpPr txBox="1"/>
          <p:nvPr/>
        </p:nvSpPr>
        <p:spPr>
          <a:xfrm>
            <a:off x="4436670" y="2692607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end</a:t>
            </a:r>
            <a:endParaRPr kumimoji="1" lang="zh-CN" altLang="en-US" sz="1200" dirty="0"/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22F3886-668D-AC46-83D1-0F5F6E79A930}"/>
              </a:ext>
            </a:extLst>
          </p:cNvPr>
          <p:cNvCxnSpPr>
            <a:stCxn id="66" idx="6"/>
            <a:endCxn id="68" idx="1"/>
          </p:cNvCxnSpPr>
          <p:nvPr/>
        </p:nvCxnSpPr>
        <p:spPr>
          <a:xfrm>
            <a:off x="2578217" y="2099850"/>
            <a:ext cx="212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FF9C3400-01AF-5440-8FE4-73762A8D30BB}"/>
              </a:ext>
            </a:extLst>
          </p:cNvPr>
          <p:cNvCxnSpPr>
            <a:stCxn id="68" idx="3"/>
            <a:endCxn id="69" idx="2"/>
          </p:cNvCxnSpPr>
          <p:nvPr/>
        </p:nvCxnSpPr>
        <p:spPr>
          <a:xfrm>
            <a:off x="3201293" y="2099850"/>
            <a:ext cx="203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AE53297F-BAC6-D242-9401-46AEBF21CDBD}"/>
              </a:ext>
            </a:extLst>
          </p:cNvPr>
          <p:cNvCxnSpPr>
            <a:stCxn id="69" idx="6"/>
            <a:endCxn id="70" idx="1"/>
          </p:cNvCxnSpPr>
          <p:nvPr/>
        </p:nvCxnSpPr>
        <p:spPr>
          <a:xfrm>
            <a:off x="3705701" y="2099850"/>
            <a:ext cx="188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A122D4E6-3CFE-4946-8610-9B85E4C8698E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>
            <a:off x="4304669" y="2099850"/>
            <a:ext cx="19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58B6DF62-1B67-494F-952B-9416B0616F5E}"/>
              </a:ext>
            </a:extLst>
          </p:cNvPr>
          <p:cNvCxnSpPr>
            <a:cxnSpLocks/>
            <a:stCxn id="71" idx="6"/>
            <a:endCxn id="72" idx="1"/>
          </p:cNvCxnSpPr>
          <p:nvPr/>
        </p:nvCxnSpPr>
        <p:spPr>
          <a:xfrm flipV="1">
            <a:off x="4799933" y="2092047"/>
            <a:ext cx="221734" cy="7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3562A4F5-6CF8-2A43-A6F0-E2B820B3C335}"/>
              </a:ext>
            </a:extLst>
          </p:cNvPr>
          <p:cNvCxnSpPr>
            <a:cxnSpLocks/>
            <a:stCxn id="72" idx="3"/>
            <a:endCxn id="74" idx="2"/>
          </p:cNvCxnSpPr>
          <p:nvPr/>
        </p:nvCxnSpPr>
        <p:spPr>
          <a:xfrm>
            <a:off x="5432210" y="2092047"/>
            <a:ext cx="189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B4AA51FE-B5A8-3646-B14E-3680AE2CED1C}"/>
              </a:ext>
            </a:extLst>
          </p:cNvPr>
          <p:cNvCxnSpPr>
            <a:cxnSpLocks/>
            <a:stCxn id="74" idx="6"/>
            <a:endCxn id="73" idx="1"/>
          </p:cNvCxnSpPr>
          <p:nvPr/>
        </p:nvCxnSpPr>
        <p:spPr>
          <a:xfrm flipV="1">
            <a:off x="5923103" y="2090706"/>
            <a:ext cx="169140" cy="1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886A8BEA-D6C6-6041-823A-E48E9BC9A421}"/>
              </a:ext>
            </a:extLst>
          </p:cNvPr>
          <p:cNvSpPr txBox="1"/>
          <p:nvPr/>
        </p:nvSpPr>
        <p:spPr>
          <a:xfrm>
            <a:off x="2843172" y="190325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0BF0ADC-870E-7246-856D-068E1BF55529}"/>
              </a:ext>
            </a:extLst>
          </p:cNvPr>
          <p:cNvSpPr txBox="1"/>
          <p:nvPr/>
        </p:nvSpPr>
        <p:spPr>
          <a:xfrm>
            <a:off x="3957248" y="1926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353AB7B-7983-4E41-8693-524308F9F19A}"/>
              </a:ext>
            </a:extLst>
          </p:cNvPr>
          <p:cNvSpPr txBox="1"/>
          <p:nvPr/>
        </p:nvSpPr>
        <p:spPr>
          <a:xfrm>
            <a:off x="5076431" y="18840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B701E63-CD3A-3E47-961F-E7D5266698AA}"/>
              </a:ext>
            </a:extLst>
          </p:cNvPr>
          <p:cNvSpPr txBox="1"/>
          <p:nvPr/>
        </p:nvSpPr>
        <p:spPr>
          <a:xfrm>
            <a:off x="6193334" y="18742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9C9ECE1-19C3-1A45-ADB2-5A4CACC625F5}"/>
              </a:ext>
            </a:extLst>
          </p:cNvPr>
          <p:cNvSpPr txBox="1"/>
          <p:nvPr/>
        </p:nvSpPr>
        <p:spPr>
          <a:xfrm>
            <a:off x="686698" y="1081164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Process definition</a:t>
            </a:r>
            <a:r>
              <a:rPr kumimoji="1" lang="zh-CN" altLang="en-US" dirty="0"/>
              <a:t>：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DC3645E-662D-D542-9493-0EB699685A76}"/>
              </a:ext>
            </a:extLst>
          </p:cNvPr>
          <p:cNvSpPr/>
          <p:nvPr/>
        </p:nvSpPr>
        <p:spPr>
          <a:xfrm>
            <a:off x="7333327" y="1920908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6EBD5330-9AD4-8947-AF52-FD93963AC97A}"/>
              </a:ext>
            </a:extLst>
          </p:cNvPr>
          <p:cNvSpPr/>
          <p:nvPr/>
        </p:nvSpPr>
        <p:spPr>
          <a:xfrm>
            <a:off x="7947261" y="1948340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16DFA16-3DDA-1449-8782-041CE231B0F5}"/>
              </a:ext>
            </a:extLst>
          </p:cNvPr>
          <p:cNvSpPr/>
          <p:nvPr/>
        </p:nvSpPr>
        <p:spPr>
          <a:xfrm>
            <a:off x="7875659" y="2926748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47B7A47-99CA-AB40-8367-E7DAFB50165A}"/>
              </a:ext>
            </a:extLst>
          </p:cNvPr>
          <p:cNvSpPr/>
          <p:nvPr/>
        </p:nvSpPr>
        <p:spPr>
          <a:xfrm>
            <a:off x="7164530" y="2965555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BB376E9-B65D-8643-B825-EA7ADCF0B631}"/>
              </a:ext>
            </a:extLst>
          </p:cNvPr>
          <p:cNvSpPr/>
          <p:nvPr/>
        </p:nvSpPr>
        <p:spPr>
          <a:xfrm>
            <a:off x="6434883" y="2935880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56CB28F-BEA8-7E4A-B7AC-A272377F1055}"/>
              </a:ext>
            </a:extLst>
          </p:cNvPr>
          <p:cNvSpPr/>
          <p:nvPr/>
        </p:nvSpPr>
        <p:spPr>
          <a:xfrm>
            <a:off x="5116327" y="2918356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7A9E8E69-55A0-264E-B3EA-C65673AA6D03}"/>
              </a:ext>
            </a:extLst>
          </p:cNvPr>
          <p:cNvSpPr/>
          <p:nvPr/>
        </p:nvSpPr>
        <p:spPr>
          <a:xfrm>
            <a:off x="5766995" y="2964017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DFD730EA-4578-8F43-BCAC-C55A96D135D4}"/>
              </a:ext>
            </a:extLst>
          </p:cNvPr>
          <p:cNvCxnSpPr>
            <a:stCxn id="110" idx="3"/>
            <a:endCxn id="111" idx="2"/>
          </p:cNvCxnSpPr>
          <p:nvPr/>
        </p:nvCxnSpPr>
        <p:spPr>
          <a:xfrm>
            <a:off x="7743870" y="2090072"/>
            <a:ext cx="203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533B17B-E4E0-6C4D-8286-3D09E6936CD3}"/>
              </a:ext>
            </a:extLst>
          </p:cNvPr>
          <p:cNvSpPr txBox="1"/>
          <p:nvPr/>
        </p:nvSpPr>
        <p:spPr>
          <a:xfrm>
            <a:off x="7385749" y="18934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0A81E57-F7C4-AB48-901F-0B756EFCB1DE}"/>
              </a:ext>
            </a:extLst>
          </p:cNvPr>
          <p:cNvSpPr txBox="1"/>
          <p:nvPr/>
        </p:nvSpPr>
        <p:spPr>
          <a:xfrm>
            <a:off x="7938781" y="292262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4F0ED7C-9BF1-8A44-A806-A96F869C6CF8}"/>
              </a:ext>
            </a:extLst>
          </p:cNvPr>
          <p:cNvSpPr txBox="1"/>
          <p:nvPr/>
        </p:nvSpPr>
        <p:spPr>
          <a:xfrm>
            <a:off x="6480503" y="291535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254ED58-E20F-544C-B2B8-00FA56F184EC}"/>
              </a:ext>
            </a:extLst>
          </p:cNvPr>
          <p:cNvSpPr txBox="1"/>
          <p:nvPr/>
        </p:nvSpPr>
        <p:spPr>
          <a:xfrm>
            <a:off x="5157115" y="291835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968030C2-9056-7940-8865-6DDAA04EDAB9}"/>
              </a:ext>
            </a:extLst>
          </p:cNvPr>
          <p:cNvSpPr/>
          <p:nvPr/>
        </p:nvSpPr>
        <p:spPr>
          <a:xfrm>
            <a:off x="6764068" y="1938022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7DA331F4-E7A0-F542-9B49-DD3C556758B2}"/>
              </a:ext>
            </a:extLst>
          </p:cNvPr>
          <p:cNvCxnSpPr>
            <a:stCxn id="73" idx="3"/>
            <a:endCxn id="127" idx="2"/>
          </p:cNvCxnSpPr>
          <p:nvPr/>
        </p:nvCxnSpPr>
        <p:spPr>
          <a:xfrm flipV="1">
            <a:off x="6502786" y="2079754"/>
            <a:ext cx="261282" cy="10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46CC3370-4AE8-F246-9067-4458C6BA12E6}"/>
              </a:ext>
            </a:extLst>
          </p:cNvPr>
          <p:cNvCxnSpPr>
            <a:stCxn id="127" idx="6"/>
            <a:endCxn id="110" idx="1"/>
          </p:cNvCxnSpPr>
          <p:nvPr/>
        </p:nvCxnSpPr>
        <p:spPr>
          <a:xfrm>
            <a:off x="7065085" y="2079754"/>
            <a:ext cx="268242" cy="10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B07FB8B-039E-8541-8338-982C174BDBD2}"/>
              </a:ext>
            </a:extLst>
          </p:cNvPr>
          <p:cNvCxnSpPr>
            <a:stCxn id="111" idx="4"/>
            <a:endCxn id="124" idx="0"/>
          </p:cNvCxnSpPr>
          <p:nvPr/>
        </p:nvCxnSpPr>
        <p:spPr>
          <a:xfrm flipH="1">
            <a:off x="8086418" y="2231804"/>
            <a:ext cx="11352" cy="690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505115A-B2E0-6845-A567-33B804039B32}"/>
              </a:ext>
            </a:extLst>
          </p:cNvPr>
          <p:cNvCxnSpPr>
            <a:cxnSpLocks/>
            <a:stCxn id="112" idx="1"/>
            <a:endCxn id="113" idx="6"/>
          </p:cNvCxnSpPr>
          <p:nvPr/>
        </p:nvCxnSpPr>
        <p:spPr>
          <a:xfrm flipH="1">
            <a:off x="7465547" y="3095912"/>
            <a:ext cx="410112" cy="11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F9D6DA35-261F-474F-925D-9B6F9A2FB57D}"/>
              </a:ext>
            </a:extLst>
          </p:cNvPr>
          <p:cNvCxnSpPr>
            <a:stCxn id="113" idx="2"/>
            <a:endCxn id="114" idx="3"/>
          </p:cNvCxnSpPr>
          <p:nvPr/>
        </p:nvCxnSpPr>
        <p:spPr>
          <a:xfrm flipH="1" flipV="1">
            <a:off x="6845426" y="3105044"/>
            <a:ext cx="319104" cy="2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49E712B1-C171-3C41-BF4F-34CEEB589AE8}"/>
              </a:ext>
            </a:extLst>
          </p:cNvPr>
          <p:cNvCxnSpPr>
            <a:stCxn id="114" idx="1"/>
            <a:endCxn id="116" idx="6"/>
          </p:cNvCxnSpPr>
          <p:nvPr/>
        </p:nvCxnSpPr>
        <p:spPr>
          <a:xfrm flipH="1">
            <a:off x="6068012" y="3105044"/>
            <a:ext cx="366871" cy="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AEA5BFC4-7A65-054C-A75D-F2463E3222CA}"/>
              </a:ext>
            </a:extLst>
          </p:cNvPr>
          <p:cNvCxnSpPr>
            <a:stCxn id="116" idx="2"/>
            <a:endCxn id="126" idx="3"/>
          </p:cNvCxnSpPr>
          <p:nvPr/>
        </p:nvCxnSpPr>
        <p:spPr>
          <a:xfrm flipH="1" flipV="1">
            <a:off x="5502081" y="3103022"/>
            <a:ext cx="264914" cy="2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3FFCB5AB-02DC-D248-8541-32854665B8F9}"/>
              </a:ext>
            </a:extLst>
          </p:cNvPr>
          <p:cNvCxnSpPr>
            <a:cxnSpLocks/>
            <a:stCxn id="115" idx="1"/>
            <a:endCxn id="75" idx="6"/>
          </p:cNvCxnSpPr>
          <p:nvPr/>
        </p:nvCxnSpPr>
        <p:spPr>
          <a:xfrm flipH="1">
            <a:off x="4796203" y="3087520"/>
            <a:ext cx="320124" cy="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E56925-1B61-3046-94BD-575573590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73001"/>
              </p:ext>
            </p:extLst>
          </p:nvPr>
        </p:nvGraphicFramePr>
        <p:xfrm>
          <a:off x="1580627" y="3673770"/>
          <a:ext cx="8127999" cy="932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533313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5429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3326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63629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727250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326823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397301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517632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88760809"/>
                    </a:ext>
                  </a:extLst>
                </a:gridCol>
              </a:tblGrid>
              <a:tr h="504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Event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H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F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1536"/>
                  </a:ext>
                </a:extLst>
              </a:tr>
              <a:tr h="428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t1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FF0000"/>
                          </a:solidFill>
                        </a:rPr>
                        <a:t>t6</a:t>
                      </a:r>
                      <a:endParaRPr lang="zh-CN" alt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t7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t8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38688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167970F3-E6DE-164D-AD48-EB69BEDC7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5360"/>
              </p:ext>
            </p:extLst>
          </p:nvPr>
        </p:nvGraphicFramePr>
        <p:xfrm>
          <a:off x="1643460" y="5204594"/>
          <a:ext cx="6986187" cy="932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2533313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5429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33326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63629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7272509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32682344"/>
                    </a:ext>
                  </a:extLst>
                </a:gridCol>
                <a:gridCol w="1567521">
                  <a:extLst>
                    <a:ext uri="{9D8B030D-6E8A-4147-A177-3AD203B41FA5}">
                      <a16:colId xmlns:a16="http://schemas.microsoft.com/office/drawing/2014/main" val="3603973019"/>
                    </a:ext>
                  </a:extLst>
                </a:gridCol>
              </a:tblGrid>
              <a:tr h="5040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Event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</a:t>
                      </a:r>
                      <a:r>
                        <a:rPr kumimoji="1" lang="zh-CN" alt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、</a:t>
                      </a:r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F</a:t>
                      </a:r>
                      <a:r>
                        <a:rPr kumimoji="1" lang="zh-CN" altLang="en-US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、</a:t>
                      </a:r>
                      <a:r>
                        <a:rPr kumimoji="1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1536"/>
                  </a:ext>
                </a:extLst>
              </a:tr>
              <a:tr h="4289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t1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t3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t4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t5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t6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3868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887247E-F0CE-0040-8471-CDDC22C69FF5}"/>
              </a:ext>
            </a:extLst>
          </p:cNvPr>
          <p:cNvSpPr txBox="1"/>
          <p:nvPr/>
        </p:nvSpPr>
        <p:spPr>
          <a:xfrm>
            <a:off x="9167750" y="5486400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Cost = (t7-t6+t8-t6)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CF02F3-0EDE-274D-B81C-FA17B2E2EF8D}"/>
              </a:ext>
            </a:extLst>
          </p:cNvPr>
          <p:cNvSpPr txBox="1"/>
          <p:nvPr/>
        </p:nvSpPr>
        <p:spPr>
          <a:xfrm>
            <a:off x="866899" y="32474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CBAB91-33E3-1447-8316-66C2D7BC9468}"/>
              </a:ext>
            </a:extLst>
          </p:cNvPr>
          <p:cNvSpPr txBox="1"/>
          <p:nvPr/>
        </p:nvSpPr>
        <p:spPr>
          <a:xfrm>
            <a:off x="764378" y="479528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Adjust: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70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3509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/>
              <a:t>Greedy Best-First-Search</a:t>
            </a:r>
            <a:endParaRPr lang="en" altLang="zh-CN" sz="2400" b="1" dirty="0"/>
          </a:p>
          <a:p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8BD3C1-8801-204F-89B9-4F6155764D58}"/>
              </a:ext>
            </a:extLst>
          </p:cNvPr>
          <p:cNvSpPr txBox="1"/>
          <p:nvPr/>
        </p:nvSpPr>
        <p:spPr>
          <a:xfrm>
            <a:off x="1069848" y="1293983"/>
            <a:ext cx="782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" altLang="zh-CN" dirty="0"/>
              <a:t>Greedy Best-First-Search</a:t>
            </a:r>
            <a:r>
              <a:rPr lang="zh-CN" altLang="en-US" dirty="0"/>
              <a:t> ：</a:t>
            </a:r>
            <a:r>
              <a:rPr lang="en" altLang="zh-CN" dirty="0"/>
              <a:t>F = G + H</a:t>
            </a:r>
            <a:r>
              <a:rPr lang="zh-CN" altLang="en-US" dirty="0"/>
              <a:t> ，</a:t>
            </a:r>
            <a:r>
              <a:rPr lang="en" altLang="zh-CN" dirty="0"/>
              <a:t>H is an estimate of future costs</a:t>
            </a:r>
            <a:r>
              <a:rPr lang="en-US" altLang="zh-CN" dirty="0"/>
              <a:t>.</a:t>
            </a:r>
            <a:endParaRPr kumimoji="1" lang="zh-CN" altLang="en-US" dirty="0"/>
          </a:p>
          <a:p>
            <a:pPr marL="285750" indent="-285750">
              <a:buFont typeface="Wingdings" pitchFamily="2" charset="2"/>
              <a:buChar char="l"/>
            </a:pP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29EA21-F54A-4047-AAEA-5B6C25BF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907310"/>
            <a:ext cx="3128772" cy="85398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2ED72FB-4055-534F-A61E-B132842AB36F}"/>
              </a:ext>
            </a:extLst>
          </p:cNvPr>
          <p:cNvSpPr/>
          <p:nvPr/>
        </p:nvSpPr>
        <p:spPr>
          <a:xfrm>
            <a:off x="1778418" y="4527527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ECCD5-EFF1-CA45-AEDB-93E48CEBE43E}"/>
              </a:ext>
            </a:extLst>
          </p:cNvPr>
          <p:cNvSpPr/>
          <p:nvPr/>
        </p:nvSpPr>
        <p:spPr>
          <a:xfrm>
            <a:off x="2456560" y="4500095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6191FBA-8F0A-314C-B11C-FF59F789992E}"/>
              </a:ext>
            </a:extLst>
          </p:cNvPr>
          <p:cNvSpPr/>
          <p:nvPr/>
        </p:nvSpPr>
        <p:spPr>
          <a:xfrm>
            <a:off x="3244230" y="4527527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55A247-A8D5-6A4D-AABD-9EC88799F2DE}"/>
              </a:ext>
            </a:extLst>
          </p:cNvPr>
          <p:cNvSpPr/>
          <p:nvPr/>
        </p:nvSpPr>
        <p:spPr>
          <a:xfrm>
            <a:off x="4026280" y="4500095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504D380-623A-2649-BFD6-2FD4E5F9A3BC}"/>
              </a:ext>
            </a:extLst>
          </p:cNvPr>
          <p:cNvSpPr/>
          <p:nvPr/>
        </p:nvSpPr>
        <p:spPr>
          <a:xfrm>
            <a:off x="4813950" y="4527527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BAE76D-D4E8-2641-8203-CD8349B2FB00}"/>
              </a:ext>
            </a:extLst>
          </p:cNvPr>
          <p:cNvSpPr/>
          <p:nvPr/>
        </p:nvSpPr>
        <p:spPr>
          <a:xfrm>
            <a:off x="4759186" y="5189911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C5A9DDC-A9BE-1D4D-A0F0-585A85282129}"/>
              </a:ext>
            </a:extLst>
          </p:cNvPr>
          <p:cNvSpPr/>
          <p:nvPr/>
        </p:nvSpPr>
        <p:spPr>
          <a:xfrm>
            <a:off x="3294556" y="5189911"/>
            <a:ext cx="410543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51BCB23-8C9C-A64F-9370-7EC71730F88C}"/>
              </a:ext>
            </a:extLst>
          </p:cNvPr>
          <p:cNvSpPr/>
          <p:nvPr/>
        </p:nvSpPr>
        <p:spPr>
          <a:xfrm>
            <a:off x="4082226" y="5217343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8A95B18-A48D-F242-8B94-790274B6FF59}"/>
              </a:ext>
            </a:extLst>
          </p:cNvPr>
          <p:cNvSpPr/>
          <p:nvPr/>
        </p:nvSpPr>
        <p:spPr>
          <a:xfrm>
            <a:off x="2511322" y="5208199"/>
            <a:ext cx="301017" cy="2834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CA967E-FBCC-7545-82E5-599C126B9253}"/>
              </a:ext>
            </a:extLst>
          </p:cNvPr>
          <p:cNvSpPr txBox="1"/>
          <p:nvPr/>
        </p:nvSpPr>
        <p:spPr>
          <a:xfrm>
            <a:off x="1289548" y="453064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start</a:t>
            </a:r>
            <a:endParaRPr kumimoji="1"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398CC8-14F5-8043-82B5-16D2328E9465}"/>
              </a:ext>
            </a:extLst>
          </p:cNvPr>
          <p:cNvSpPr txBox="1"/>
          <p:nvPr/>
        </p:nvSpPr>
        <p:spPr>
          <a:xfrm>
            <a:off x="2372726" y="5633395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end</a:t>
            </a:r>
            <a:endParaRPr kumimoji="1" lang="zh-CN" altLang="en-US" sz="12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963D76D-ED53-DA4E-BB99-71A1D8A53210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2079435" y="4669259"/>
            <a:ext cx="377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58A27AE-AF92-0042-B227-998C310097EF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867103" y="4669259"/>
            <a:ext cx="37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02BF1D9-7894-EA43-9C5D-61D8F65EAA06}"/>
              </a:ext>
            </a:extLst>
          </p:cNvPr>
          <p:cNvCxnSpPr>
            <a:stCxn id="15" idx="6"/>
            <a:endCxn id="16" idx="1"/>
          </p:cNvCxnSpPr>
          <p:nvPr/>
        </p:nvCxnSpPr>
        <p:spPr>
          <a:xfrm>
            <a:off x="3545247" y="4669259"/>
            <a:ext cx="481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D4E0564-3ECA-7943-8495-295AD88A258E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4436823" y="4669259"/>
            <a:ext cx="37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F6675FC-2132-1542-95EF-0BE66DB3545E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4964458" y="4810991"/>
            <a:ext cx="1" cy="378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BC0B8AE-BB4F-8E48-871D-93568A08266B}"/>
              </a:ext>
            </a:extLst>
          </p:cNvPr>
          <p:cNvCxnSpPr>
            <a:stCxn id="18" idx="1"/>
            <a:endCxn id="20" idx="6"/>
          </p:cNvCxnSpPr>
          <p:nvPr/>
        </p:nvCxnSpPr>
        <p:spPr>
          <a:xfrm flipH="1">
            <a:off x="4383243" y="5359075"/>
            <a:ext cx="3759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01DB426-9351-1B4B-AB4C-996F0407FE5B}"/>
              </a:ext>
            </a:extLst>
          </p:cNvPr>
          <p:cNvCxnSpPr>
            <a:stCxn id="20" idx="2"/>
            <a:endCxn id="19" idx="3"/>
          </p:cNvCxnSpPr>
          <p:nvPr/>
        </p:nvCxnSpPr>
        <p:spPr>
          <a:xfrm flipH="1">
            <a:off x="3705099" y="5359075"/>
            <a:ext cx="377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B06F347-B8C9-B142-95D2-475D40218FEB}"/>
              </a:ext>
            </a:extLst>
          </p:cNvPr>
          <p:cNvCxnSpPr>
            <a:stCxn id="19" idx="1"/>
            <a:endCxn id="21" idx="6"/>
          </p:cNvCxnSpPr>
          <p:nvPr/>
        </p:nvCxnSpPr>
        <p:spPr>
          <a:xfrm flipH="1" flipV="1">
            <a:off x="2812339" y="5349931"/>
            <a:ext cx="482217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7BE4CC9-2416-314D-AB20-49C0C1524C6A}"/>
              </a:ext>
            </a:extLst>
          </p:cNvPr>
          <p:cNvSpPr txBox="1"/>
          <p:nvPr/>
        </p:nvSpPr>
        <p:spPr>
          <a:xfrm>
            <a:off x="2508982" y="44726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980220-8E6F-F342-8F51-DE4423EB88C4}"/>
              </a:ext>
            </a:extLst>
          </p:cNvPr>
          <p:cNvSpPr txBox="1"/>
          <p:nvPr/>
        </p:nvSpPr>
        <p:spPr>
          <a:xfrm>
            <a:off x="4089402" y="4495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700039-361A-EC44-9D65-C6EB9A81A860}"/>
              </a:ext>
            </a:extLst>
          </p:cNvPr>
          <p:cNvSpPr txBox="1"/>
          <p:nvPr/>
        </p:nvSpPr>
        <p:spPr>
          <a:xfrm>
            <a:off x="4813950" y="51511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557909F-D147-8147-A878-8773E1B1FBD9}"/>
              </a:ext>
            </a:extLst>
          </p:cNvPr>
          <p:cNvSpPr txBox="1"/>
          <p:nvPr/>
        </p:nvSpPr>
        <p:spPr>
          <a:xfrm>
            <a:off x="3335344" y="51899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EC9F40A-4B0B-4A45-8190-B80E7FD7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412"/>
              </p:ext>
            </p:extLst>
          </p:nvPr>
        </p:nvGraphicFramePr>
        <p:xfrm>
          <a:off x="7121974" y="4191990"/>
          <a:ext cx="3613319" cy="120205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85504">
                  <a:extLst>
                    <a:ext uri="{9D8B030D-6E8A-4147-A177-3AD203B41FA5}">
                      <a16:colId xmlns:a16="http://schemas.microsoft.com/office/drawing/2014/main" val="3303769818"/>
                    </a:ext>
                  </a:extLst>
                </a:gridCol>
                <a:gridCol w="590700">
                  <a:extLst>
                    <a:ext uri="{9D8B030D-6E8A-4147-A177-3AD203B41FA5}">
                      <a16:colId xmlns:a16="http://schemas.microsoft.com/office/drawing/2014/main" val="3016658333"/>
                    </a:ext>
                  </a:extLst>
                </a:gridCol>
                <a:gridCol w="745705">
                  <a:extLst>
                    <a:ext uri="{9D8B030D-6E8A-4147-A177-3AD203B41FA5}">
                      <a16:colId xmlns:a16="http://schemas.microsoft.com/office/drawing/2014/main" val="3998312241"/>
                    </a:ext>
                  </a:extLst>
                </a:gridCol>
                <a:gridCol w="745705">
                  <a:extLst>
                    <a:ext uri="{9D8B030D-6E8A-4147-A177-3AD203B41FA5}">
                      <a16:colId xmlns:a16="http://schemas.microsoft.com/office/drawing/2014/main" val="2504474980"/>
                    </a:ext>
                  </a:extLst>
                </a:gridCol>
                <a:gridCol w="745705">
                  <a:extLst>
                    <a:ext uri="{9D8B030D-6E8A-4147-A177-3AD203B41FA5}">
                      <a16:colId xmlns:a16="http://schemas.microsoft.com/office/drawing/2014/main" val="1403191972"/>
                    </a:ext>
                  </a:extLst>
                </a:gridCol>
              </a:tblGrid>
              <a:tr h="5374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event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a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c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d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b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47073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4723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DC897E87-2375-4545-8E12-151BA55A769A}"/>
              </a:ext>
            </a:extLst>
          </p:cNvPr>
          <p:cNvSpPr txBox="1"/>
          <p:nvPr/>
        </p:nvSpPr>
        <p:spPr>
          <a:xfrm>
            <a:off x="1390724" y="362747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H = 4-2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011BC9F-BF48-4848-94A4-4120DD8CD977}"/>
              </a:ext>
            </a:extLst>
          </p:cNvPr>
          <p:cNvSpPr txBox="1"/>
          <p:nvPr/>
        </p:nvSpPr>
        <p:spPr>
          <a:xfrm>
            <a:off x="1084023" y="303234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" altLang="zh-CN" dirty="0"/>
              <a:t>Example of calculation 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28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 * algorithm</a:t>
            </a:r>
            <a:endParaRPr kumimoji="1"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54C503-26C9-0849-AD4E-5EE0B3AC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8" y="1324428"/>
            <a:ext cx="7578271" cy="4021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99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 * algorithm</a:t>
            </a:r>
            <a:endParaRPr kumimoji="1" lang="zh-CN" altLang="en-US" sz="2400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5F5FF303-0779-7B48-AC15-D15DA05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14775"/>
              </p:ext>
            </p:extLst>
          </p:nvPr>
        </p:nvGraphicFramePr>
        <p:xfrm>
          <a:off x="1630452" y="4308116"/>
          <a:ext cx="2495742" cy="166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71">
                  <a:extLst>
                    <a:ext uri="{9D8B030D-6E8A-4147-A177-3AD203B41FA5}">
                      <a16:colId xmlns:a16="http://schemas.microsoft.com/office/drawing/2014/main" val="3429919922"/>
                    </a:ext>
                  </a:extLst>
                </a:gridCol>
                <a:gridCol w="1247871">
                  <a:extLst>
                    <a:ext uri="{9D8B030D-6E8A-4147-A177-3AD203B41FA5}">
                      <a16:colId xmlns:a16="http://schemas.microsoft.com/office/drawing/2014/main" val="2986051796"/>
                    </a:ext>
                  </a:extLst>
                </a:gridCol>
              </a:tblGrid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Transition</a:t>
                      </a:r>
                      <a:endParaRPr lang="zh-CN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Priority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62715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A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0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44728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B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1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29495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C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1/[0]-0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3968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D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1/[0]-1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0927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A628CB2F-90E4-9648-8B23-96332A550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92903"/>
              </p:ext>
            </p:extLst>
          </p:nvPr>
        </p:nvGraphicFramePr>
        <p:xfrm>
          <a:off x="4635043" y="4290502"/>
          <a:ext cx="2495742" cy="199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71">
                  <a:extLst>
                    <a:ext uri="{9D8B030D-6E8A-4147-A177-3AD203B41FA5}">
                      <a16:colId xmlns:a16="http://schemas.microsoft.com/office/drawing/2014/main" val="3429919922"/>
                    </a:ext>
                  </a:extLst>
                </a:gridCol>
                <a:gridCol w="1247871">
                  <a:extLst>
                    <a:ext uri="{9D8B030D-6E8A-4147-A177-3AD203B41FA5}">
                      <a16:colId xmlns:a16="http://schemas.microsoft.com/office/drawing/2014/main" val="2986051796"/>
                    </a:ext>
                  </a:extLst>
                </a:gridCol>
              </a:tblGrid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Transition</a:t>
                      </a:r>
                      <a:endParaRPr lang="zh-CN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Priority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62715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E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1/[1]-0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44728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F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1/[1]-1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29495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G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2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3968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H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3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0927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I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4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10225"/>
                  </a:ext>
                </a:extLst>
              </a:tr>
            </a:tbl>
          </a:graphicData>
        </a:graphic>
      </p:graphicFrame>
      <p:grpSp>
        <p:nvGrpSpPr>
          <p:cNvPr id="59" name="组合 58">
            <a:extLst>
              <a:ext uri="{FF2B5EF4-FFF2-40B4-BE49-F238E27FC236}">
                <a16:creationId xmlns:a16="http://schemas.microsoft.com/office/drawing/2014/main" id="{E87788A1-A112-2049-AA27-F6A19D16035D}"/>
              </a:ext>
            </a:extLst>
          </p:cNvPr>
          <p:cNvGrpSpPr/>
          <p:nvPr/>
        </p:nvGrpSpPr>
        <p:grpSpPr>
          <a:xfrm>
            <a:off x="4878355" y="842530"/>
            <a:ext cx="7153813" cy="2744729"/>
            <a:chOff x="1943534" y="1125955"/>
            <a:chExt cx="7153813" cy="274472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780C275-CFEC-E942-9E6A-C155F2A516AE}"/>
                </a:ext>
              </a:extLst>
            </p:cNvPr>
            <p:cNvSpPr/>
            <p:nvPr/>
          </p:nvSpPr>
          <p:spPr>
            <a:xfrm>
              <a:off x="2047709" y="1510710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F7E3A1-E6A0-CC43-B173-5C05BBF6E6F2}"/>
                </a:ext>
              </a:extLst>
            </p:cNvPr>
            <p:cNvSpPr/>
            <p:nvPr/>
          </p:nvSpPr>
          <p:spPr>
            <a:xfrm>
              <a:off x="2534415" y="1481656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2143187-473A-9E49-9A20-48CFBFA27EA1}"/>
                </a:ext>
              </a:extLst>
            </p:cNvPr>
            <p:cNvSpPr/>
            <p:nvPr/>
          </p:nvSpPr>
          <p:spPr>
            <a:xfrm>
              <a:off x="3116257" y="1510710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6E5617-8C78-8949-8699-1F9CC185A56D}"/>
                </a:ext>
              </a:extLst>
            </p:cNvPr>
            <p:cNvSpPr/>
            <p:nvPr/>
          </p:nvSpPr>
          <p:spPr>
            <a:xfrm>
              <a:off x="3580115" y="1481656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ACC888B-7D92-664A-942E-6E9BCCD24AD5}"/>
                </a:ext>
              </a:extLst>
            </p:cNvPr>
            <p:cNvSpPr/>
            <p:nvPr/>
          </p:nvSpPr>
          <p:spPr>
            <a:xfrm>
              <a:off x="4153292" y="1510710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A934890-45EA-7343-AA86-FF9FB0601372}"/>
                </a:ext>
              </a:extLst>
            </p:cNvPr>
            <p:cNvSpPr/>
            <p:nvPr/>
          </p:nvSpPr>
          <p:spPr>
            <a:xfrm>
              <a:off x="4648717" y="1473392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56509B-7269-1542-BBC5-618875BF5FAE}"/>
                </a:ext>
              </a:extLst>
            </p:cNvPr>
            <p:cNvSpPr/>
            <p:nvPr/>
          </p:nvSpPr>
          <p:spPr>
            <a:xfrm>
              <a:off x="5663332" y="1471971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3FD3229-0334-2049-B1E4-E7E759E5C903}"/>
                </a:ext>
              </a:extLst>
            </p:cNvPr>
            <p:cNvSpPr/>
            <p:nvPr/>
          </p:nvSpPr>
          <p:spPr>
            <a:xfrm>
              <a:off x="5217751" y="1502446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C69DA18-B9DF-5349-B3E6-A715F3922689}"/>
                </a:ext>
              </a:extLst>
            </p:cNvPr>
            <p:cNvCxnSpPr>
              <a:stCxn id="5" idx="6"/>
              <a:endCxn id="6" idx="1"/>
            </p:cNvCxnSpPr>
            <p:nvPr/>
          </p:nvCxnSpPr>
          <p:spPr>
            <a:xfrm>
              <a:off x="2332992" y="1660822"/>
              <a:ext cx="201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1F1C46E1-CF1A-F54C-9851-C33ACC467F03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2923497" y="1660822"/>
              <a:ext cx="192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721CBD1D-18B2-DD48-B034-C433B6C030DE}"/>
                </a:ext>
              </a:extLst>
            </p:cNvPr>
            <p:cNvCxnSpPr>
              <a:stCxn id="7" idx="6"/>
              <a:endCxn id="8" idx="1"/>
            </p:cNvCxnSpPr>
            <p:nvPr/>
          </p:nvCxnSpPr>
          <p:spPr>
            <a:xfrm>
              <a:off x="3401540" y="1660822"/>
              <a:ext cx="1785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19B70E56-7B13-F248-9E96-55350989BC2F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>
              <a:off x="3969198" y="1660822"/>
              <a:ext cx="1840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8030023-050D-3F4D-8375-9BC0799FF506}"/>
                </a:ext>
              </a:extLst>
            </p:cNvPr>
            <p:cNvCxnSpPr>
              <a:cxnSpLocks/>
              <a:stCxn id="9" idx="6"/>
              <a:endCxn id="10" idx="1"/>
            </p:cNvCxnSpPr>
            <p:nvPr/>
          </p:nvCxnSpPr>
          <p:spPr>
            <a:xfrm flipV="1">
              <a:off x="4438573" y="1652558"/>
              <a:ext cx="210143" cy="8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4158FC4F-DDE2-454F-BBA7-3D13E6F45161}"/>
                </a:ext>
              </a:extLst>
            </p:cNvPr>
            <p:cNvCxnSpPr>
              <a:cxnSpLocks/>
              <a:stCxn id="10" idx="3"/>
              <a:endCxn id="12" idx="2"/>
            </p:cNvCxnSpPr>
            <p:nvPr/>
          </p:nvCxnSpPr>
          <p:spPr>
            <a:xfrm>
              <a:off x="5037799" y="1652558"/>
              <a:ext cx="179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B57B18D-4FBC-7444-A044-6EC7CC548E94}"/>
                </a:ext>
              </a:extLst>
            </p:cNvPr>
            <p:cNvCxnSpPr>
              <a:cxnSpLocks/>
              <a:stCxn id="12" idx="6"/>
              <a:endCxn id="11" idx="1"/>
            </p:cNvCxnSpPr>
            <p:nvPr/>
          </p:nvCxnSpPr>
          <p:spPr>
            <a:xfrm flipV="1">
              <a:off x="5503032" y="1651138"/>
              <a:ext cx="160299" cy="1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9E09C43-F8E0-4E47-A732-94A7A8F712EE}"/>
                </a:ext>
              </a:extLst>
            </p:cNvPr>
            <p:cNvSpPr txBox="1"/>
            <p:nvPr/>
          </p:nvSpPr>
          <p:spPr>
            <a:xfrm>
              <a:off x="2584096" y="1498902"/>
              <a:ext cx="348463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A</a:t>
              </a:r>
              <a:endParaRPr kumimoji="1"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EED8452-CD9D-824C-AC14-2A1A6A3EE4D2}"/>
                </a:ext>
              </a:extLst>
            </p:cNvPr>
            <p:cNvSpPr txBox="1"/>
            <p:nvPr/>
          </p:nvSpPr>
          <p:spPr>
            <a:xfrm>
              <a:off x="3639938" y="1523585"/>
              <a:ext cx="333492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B</a:t>
              </a:r>
              <a:endParaRPr kumimoji="1"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6A657C-F3B7-9F4D-AC0D-95F8270C276C}"/>
                </a:ext>
              </a:extLst>
            </p:cNvPr>
            <p:cNvSpPr txBox="1"/>
            <p:nvPr/>
          </p:nvSpPr>
          <p:spPr>
            <a:xfrm>
              <a:off x="4700618" y="1478588"/>
              <a:ext cx="344721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C</a:t>
              </a:r>
              <a:endParaRPr kumimoji="1"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EC9355-8CF8-4F4B-984E-B0198E23C661}"/>
                </a:ext>
              </a:extLst>
            </p:cNvPr>
            <p:cNvSpPr txBox="1"/>
            <p:nvPr/>
          </p:nvSpPr>
          <p:spPr>
            <a:xfrm>
              <a:off x="5701986" y="1518271"/>
              <a:ext cx="359692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</a:t>
              </a:r>
              <a:endParaRPr kumimoji="1" lang="zh-CN" altLang="en-US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A0E69E-F478-2C4C-912F-5F46FA66AF73}"/>
                </a:ext>
              </a:extLst>
            </p:cNvPr>
            <p:cNvSpPr/>
            <p:nvPr/>
          </p:nvSpPr>
          <p:spPr>
            <a:xfrm>
              <a:off x="6839542" y="1471300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D81BE87-1DB3-4A45-9296-C2186A1FD77D}"/>
                </a:ext>
              </a:extLst>
            </p:cNvPr>
            <p:cNvSpPr/>
            <p:nvPr/>
          </p:nvSpPr>
          <p:spPr>
            <a:xfrm>
              <a:off x="7421384" y="1500354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99AF3A6F-E6F8-E248-806F-3579E1E25A7F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>
              <a:off x="7228624" y="1650466"/>
              <a:ext cx="192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5476110-697D-0748-A6C2-9931695D0A6E}"/>
                </a:ext>
              </a:extLst>
            </p:cNvPr>
            <p:cNvSpPr txBox="1"/>
            <p:nvPr/>
          </p:nvSpPr>
          <p:spPr>
            <a:xfrm>
              <a:off x="6889223" y="1488546"/>
              <a:ext cx="306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G</a:t>
              </a:r>
              <a:endParaRPr kumimoji="1" lang="zh-CN" altLang="en-US" sz="140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15275BD-B85F-6448-8A05-6AE61F05B8E8}"/>
                </a:ext>
              </a:extLst>
            </p:cNvPr>
            <p:cNvSpPr/>
            <p:nvPr/>
          </p:nvSpPr>
          <p:spPr>
            <a:xfrm>
              <a:off x="6300039" y="1489426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EDEECA12-22ED-D948-984B-F8FA32BC88D5}"/>
                </a:ext>
              </a:extLst>
            </p:cNvPr>
            <p:cNvCxnSpPr>
              <a:stCxn id="11" idx="3"/>
              <a:endCxn id="28" idx="2"/>
            </p:cNvCxnSpPr>
            <p:nvPr/>
          </p:nvCxnSpPr>
          <p:spPr>
            <a:xfrm flipV="1">
              <a:off x="6052414" y="1639538"/>
              <a:ext cx="247624" cy="1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8E4D9E70-00D0-C047-B2E9-B079AEEA387B}"/>
                </a:ext>
              </a:extLst>
            </p:cNvPr>
            <p:cNvCxnSpPr>
              <a:stCxn id="28" idx="6"/>
              <a:endCxn id="24" idx="1"/>
            </p:cNvCxnSpPr>
            <p:nvPr/>
          </p:nvCxnSpPr>
          <p:spPr>
            <a:xfrm>
              <a:off x="6585320" y="1639538"/>
              <a:ext cx="254220" cy="10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0E5E07A-961E-7346-9457-D56129A02EED}"/>
                </a:ext>
              </a:extLst>
            </p:cNvPr>
            <p:cNvSpPr/>
            <p:nvPr/>
          </p:nvSpPr>
          <p:spPr>
            <a:xfrm>
              <a:off x="4648717" y="2516108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C62ED01-8F35-F04D-95FE-2C2F694E2152}"/>
                </a:ext>
              </a:extLst>
            </p:cNvPr>
            <p:cNvSpPr/>
            <p:nvPr/>
          </p:nvSpPr>
          <p:spPr>
            <a:xfrm>
              <a:off x="5663332" y="2514688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0F01684-A3F7-6F4C-8F8A-125AA5A901E0}"/>
                </a:ext>
              </a:extLst>
            </p:cNvPr>
            <p:cNvSpPr/>
            <p:nvPr/>
          </p:nvSpPr>
          <p:spPr>
            <a:xfrm>
              <a:off x="5217751" y="2545162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9DB98DD-07C2-044B-8DBF-1CBE12E7D6DB}"/>
                </a:ext>
              </a:extLst>
            </p:cNvPr>
            <p:cNvCxnSpPr>
              <a:cxnSpLocks/>
              <a:stCxn id="31" idx="3"/>
              <a:endCxn id="33" idx="2"/>
            </p:cNvCxnSpPr>
            <p:nvPr/>
          </p:nvCxnSpPr>
          <p:spPr>
            <a:xfrm>
              <a:off x="5037799" y="2695275"/>
              <a:ext cx="179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E1D4D811-2A36-274E-AF44-861741E6DBC2}"/>
                </a:ext>
              </a:extLst>
            </p:cNvPr>
            <p:cNvCxnSpPr>
              <a:cxnSpLocks/>
              <a:stCxn id="33" idx="6"/>
              <a:endCxn id="32" idx="1"/>
            </p:cNvCxnSpPr>
            <p:nvPr/>
          </p:nvCxnSpPr>
          <p:spPr>
            <a:xfrm flipV="1">
              <a:off x="5503032" y="2693854"/>
              <a:ext cx="160299" cy="1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FEE48A8-0595-9E4B-880F-28B10E87BDED}"/>
                </a:ext>
              </a:extLst>
            </p:cNvPr>
            <p:cNvSpPr txBox="1"/>
            <p:nvPr/>
          </p:nvSpPr>
          <p:spPr>
            <a:xfrm>
              <a:off x="4700618" y="2521304"/>
              <a:ext cx="320390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E</a:t>
              </a:r>
              <a:endParaRPr kumimoji="1" lang="zh-CN" altLang="en-US" sz="1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9B1398-34E5-3549-82CF-02386215DAC8}"/>
                </a:ext>
              </a:extLst>
            </p:cNvPr>
            <p:cNvSpPr txBox="1"/>
            <p:nvPr/>
          </p:nvSpPr>
          <p:spPr>
            <a:xfrm>
              <a:off x="5701986" y="2560987"/>
              <a:ext cx="314778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F</a:t>
              </a:r>
              <a:endParaRPr kumimoji="1" lang="zh-CN" altLang="en-US" sz="1400" dirty="0"/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1D9B06B-973F-F144-9CFB-EE036D8C6C16}"/>
                </a:ext>
              </a:extLst>
            </p:cNvPr>
            <p:cNvCxnSpPr>
              <a:cxnSpLocks/>
              <a:stCxn id="9" idx="4"/>
              <a:endCxn id="31" idx="1"/>
            </p:cNvCxnSpPr>
            <p:nvPr/>
          </p:nvCxnSpPr>
          <p:spPr>
            <a:xfrm>
              <a:off x="4295932" y="1810935"/>
              <a:ext cx="352784" cy="884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80F31804-6570-C745-B23C-45AE3702AD3E}"/>
                </a:ext>
              </a:extLst>
            </p:cNvPr>
            <p:cNvCxnSpPr>
              <a:stCxn id="32" idx="3"/>
              <a:endCxn id="28" idx="4"/>
            </p:cNvCxnSpPr>
            <p:nvPr/>
          </p:nvCxnSpPr>
          <p:spPr>
            <a:xfrm flipV="1">
              <a:off x="6052414" y="1789651"/>
              <a:ext cx="390265" cy="90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D3B9E89-A91E-1C48-A7E7-77209A0082E0}"/>
                </a:ext>
              </a:extLst>
            </p:cNvPr>
            <p:cNvSpPr/>
            <p:nvPr/>
          </p:nvSpPr>
          <p:spPr>
            <a:xfrm>
              <a:off x="8115410" y="1465745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A3E052E-A3F3-1940-8EFD-48A8A563CAE4}"/>
                </a:ext>
              </a:extLst>
            </p:cNvPr>
            <p:cNvSpPr/>
            <p:nvPr/>
          </p:nvSpPr>
          <p:spPr>
            <a:xfrm>
              <a:off x="8697252" y="1494799"/>
              <a:ext cx="285282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612E8D48-7CF7-7045-B1E5-D3F6C3B7527A}"/>
                </a:ext>
              </a:extLst>
            </p:cNvPr>
            <p:cNvCxnSpPr>
              <a:stCxn id="40" idx="3"/>
              <a:endCxn id="41" idx="2"/>
            </p:cNvCxnSpPr>
            <p:nvPr/>
          </p:nvCxnSpPr>
          <p:spPr>
            <a:xfrm>
              <a:off x="8504493" y="1644911"/>
              <a:ext cx="192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FF4218D-EE93-F949-AB98-8C47DEC54869}"/>
                </a:ext>
              </a:extLst>
            </p:cNvPr>
            <p:cNvSpPr txBox="1"/>
            <p:nvPr/>
          </p:nvSpPr>
          <p:spPr>
            <a:xfrm>
              <a:off x="8165092" y="1482990"/>
              <a:ext cx="229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I</a:t>
              </a:r>
              <a:endParaRPr kumimoji="1" lang="zh-CN" altLang="en-US" sz="14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B3BAC6-99D7-2145-A948-8C26F2C62E96}"/>
                </a:ext>
              </a:extLst>
            </p:cNvPr>
            <p:cNvSpPr txBox="1"/>
            <p:nvPr/>
          </p:nvSpPr>
          <p:spPr>
            <a:xfrm>
              <a:off x="8614139" y="1125955"/>
              <a:ext cx="483208" cy="29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End</a:t>
              </a:r>
              <a:endParaRPr kumimoji="1" lang="zh-CN" altLang="en-US" sz="1100" dirty="0"/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2EC171C0-9B97-3845-AF16-F4B1BEE4EC9C}"/>
                </a:ext>
              </a:extLst>
            </p:cNvPr>
            <p:cNvCxnSpPr>
              <a:stCxn id="25" idx="6"/>
              <a:endCxn id="40" idx="1"/>
            </p:cNvCxnSpPr>
            <p:nvPr/>
          </p:nvCxnSpPr>
          <p:spPr>
            <a:xfrm flipV="1">
              <a:off x="7706666" y="1644911"/>
              <a:ext cx="408745" cy="5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2B8ACF5-FD38-5D49-9E41-F2D1481140AF}"/>
                </a:ext>
              </a:extLst>
            </p:cNvPr>
            <p:cNvSpPr txBox="1"/>
            <p:nvPr/>
          </p:nvSpPr>
          <p:spPr>
            <a:xfrm>
              <a:off x="1943534" y="1184735"/>
              <a:ext cx="543094" cy="29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Start</a:t>
              </a:r>
              <a:endParaRPr kumimoji="1" lang="zh-CN" altLang="en-US" sz="11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61D2AEA-DBD1-844D-8A16-E55FC126FCD9}"/>
                </a:ext>
              </a:extLst>
            </p:cNvPr>
            <p:cNvSpPr/>
            <p:nvPr/>
          </p:nvSpPr>
          <p:spPr>
            <a:xfrm>
              <a:off x="5149600" y="3487168"/>
              <a:ext cx="389083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52" name="曲线连接符 51">
              <a:extLst>
                <a:ext uri="{FF2B5EF4-FFF2-40B4-BE49-F238E27FC236}">
                  <a16:creationId xmlns:a16="http://schemas.microsoft.com/office/drawing/2014/main" id="{E6D5954E-D584-644B-8FC4-10AB2ED98E6D}"/>
                </a:ext>
              </a:extLst>
            </p:cNvPr>
            <p:cNvCxnSpPr>
              <a:stCxn id="25" idx="4"/>
              <a:endCxn id="47" idx="3"/>
            </p:cNvCxnSpPr>
            <p:nvPr/>
          </p:nvCxnSpPr>
          <p:spPr>
            <a:xfrm rot="5400000">
              <a:off x="5618476" y="1720786"/>
              <a:ext cx="1865756" cy="202534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曲线连接符 53">
              <a:extLst>
                <a:ext uri="{FF2B5EF4-FFF2-40B4-BE49-F238E27FC236}">
                  <a16:creationId xmlns:a16="http://schemas.microsoft.com/office/drawing/2014/main" id="{5F5F981F-8ED2-2A4B-A1F2-E1D677DD7BBF}"/>
                </a:ext>
              </a:extLst>
            </p:cNvPr>
            <p:cNvCxnSpPr>
              <a:stCxn id="47" idx="1"/>
              <a:endCxn id="7" idx="4"/>
            </p:cNvCxnSpPr>
            <p:nvPr/>
          </p:nvCxnSpPr>
          <p:spPr>
            <a:xfrm rot="10800000">
              <a:off x="3258898" y="1810935"/>
              <a:ext cx="1890702" cy="185540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90869C1-B6D0-CE4A-A38D-263239D9B0AC}"/>
                </a:ext>
              </a:extLst>
            </p:cNvPr>
            <p:cNvSpPr txBox="1"/>
            <p:nvPr/>
          </p:nvSpPr>
          <p:spPr>
            <a:xfrm>
              <a:off x="5167622" y="3501352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H</a:t>
              </a:r>
              <a:endParaRPr kumimoji="1" lang="zh-CN" altLang="en-US" dirty="0"/>
            </a:p>
          </p:txBody>
        </p:sp>
      </p:grp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305687DF-1784-544A-9AE8-D405F958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98439"/>
              </p:ext>
            </p:extLst>
          </p:nvPr>
        </p:nvGraphicFramePr>
        <p:xfrm>
          <a:off x="7849476" y="4308116"/>
          <a:ext cx="2495742" cy="171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71">
                  <a:extLst>
                    <a:ext uri="{9D8B030D-6E8A-4147-A177-3AD203B41FA5}">
                      <a16:colId xmlns:a16="http://schemas.microsoft.com/office/drawing/2014/main" val="3429919922"/>
                    </a:ext>
                  </a:extLst>
                </a:gridCol>
                <a:gridCol w="1247871">
                  <a:extLst>
                    <a:ext uri="{9D8B030D-6E8A-4147-A177-3AD203B41FA5}">
                      <a16:colId xmlns:a16="http://schemas.microsoft.com/office/drawing/2014/main" val="2986051796"/>
                    </a:ext>
                  </a:extLst>
                </a:gridCol>
              </a:tblGrid>
              <a:tr h="320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Transition</a:t>
                      </a:r>
                      <a:endParaRPr lang="zh-CN" alt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/>
                        <a:t>Priority</a:t>
                      </a:r>
                      <a:endParaRPr lang="zh-CN" alt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62715"/>
                  </a:ext>
                </a:extLst>
              </a:tr>
              <a:tr h="393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/>
                        <a:t>I</a:t>
                      </a:r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4</a:t>
                      </a: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44728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29495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3968"/>
                  </a:ext>
                </a:extLst>
              </a:tr>
              <a:tr h="331714">
                <a:tc>
                  <a:txBody>
                    <a:bodyPr/>
                    <a:lstStyle/>
                    <a:p>
                      <a:pPr algn="ctr"/>
                      <a:endParaRPr lang="zh-CN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90927"/>
                  </a:ext>
                </a:extLst>
              </a:tr>
            </a:tbl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629B812A-5B4D-C44C-823D-C604E7DAC037}"/>
              </a:ext>
            </a:extLst>
          </p:cNvPr>
          <p:cNvSpPr txBox="1"/>
          <p:nvPr/>
        </p:nvSpPr>
        <p:spPr>
          <a:xfrm>
            <a:off x="-1253579" y="1265447"/>
            <a:ext cx="5998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" altLang="zh-CN" dirty="0"/>
              <a:t>Model priority annotation</a:t>
            </a:r>
            <a:r>
              <a:rPr kumimoji="1" lang="zh-CN" altLang="en-US" dirty="0"/>
              <a:t>：</a:t>
            </a:r>
            <a:r>
              <a:rPr kumimoji="1" lang="en" altLang="zh-CN" dirty="0"/>
              <a:t>multi level and multi branch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" altLang="zh-CN" dirty="0"/>
              <a:t>Priority structure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/ [Branch]-P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/ [Branch]-P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 /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pPr marL="285750" indent="-285750">
              <a:buFont typeface="Wingdings" pitchFamily="2" charset="2"/>
              <a:buChar char="l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6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 * algorithm</a:t>
            </a:r>
            <a:endParaRPr kumimoji="1" lang="zh-CN" altLang="en-US" sz="24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ABEE88A-6D3D-2D41-88CA-DFAA7BC90D72}"/>
              </a:ext>
            </a:extLst>
          </p:cNvPr>
          <p:cNvCxnSpPr/>
          <p:nvPr/>
        </p:nvCxnSpPr>
        <p:spPr bwMode="auto">
          <a:xfrm>
            <a:off x="2485898" y="2595792"/>
            <a:ext cx="54724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alpha val="83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345DFEC5-2164-2246-A0D9-88F2E7FF1B6A}"/>
              </a:ext>
            </a:extLst>
          </p:cNvPr>
          <p:cNvSpPr/>
          <p:nvPr/>
        </p:nvSpPr>
        <p:spPr bwMode="auto">
          <a:xfrm>
            <a:off x="3997166" y="2523786"/>
            <a:ext cx="144012" cy="144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C1BDD2A-0352-FD49-8019-C05475FCF512}"/>
              </a:ext>
            </a:extLst>
          </p:cNvPr>
          <p:cNvSpPr/>
          <p:nvPr/>
        </p:nvSpPr>
        <p:spPr bwMode="auto">
          <a:xfrm>
            <a:off x="6013144" y="2523786"/>
            <a:ext cx="144012" cy="144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29CDC5-869C-744F-A096-E550A74B2DC7}"/>
              </a:ext>
            </a:extLst>
          </p:cNvPr>
          <p:cNvSpPr txBox="1"/>
          <p:nvPr/>
        </p:nvSpPr>
        <p:spPr>
          <a:xfrm>
            <a:off x="3722591" y="2077798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dirty="0"/>
              <a:t>σ</a:t>
            </a:r>
            <a:r>
              <a:rPr lang="en-US" altLang="zh-CN" sz="1600" dirty="0"/>
              <a:t>[ x ]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7D6C7F-CE75-3F4C-8C07-4BEB20891D15}"/>
              </a:ext>
            </a:extLst>
          </p:cNvPr>
          <p:cNvSpPr txBox="1"/>
          <p:nvPr/>
        </p:nvSpPr>
        <p:spPr>
          <a:xfrm>
            <a:off x="5735535" y="2077798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600" dirty="0"/>
              <a:t>σ</a:t>
            </a:r>
            <a:r>
              <a:rPr lang="en-US" altLang="zh-CN" sz="1600" dirty="0"/>
              <a:t>[ x+1 ]</a:t>
            </a:r>
            <a:endParaRPr kumimoji="1"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F336F3-5B87-C846-A088-473CF9B4C080}"/>
              </a:ext>
            </a:extLst>
          </p:cNvPr>
          <p:cNvSpPr txBox="1"/>
          <p:nvPr/>
        </p:nvSpPr>
        <p:spPr>
          <a:xfrm>
            <a:off x="7648012" y="215111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time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95C097-97DB-7643-B832-11879E35B1A0}"/>
              </a:ext>
            </a:extLst>
          </p:cNvPr>
          <p:cNvSpPr txBox="1"/>
          <p:nvPr/>
        </p:nvSpPr>
        <p:spPr>
          <a:xfrm>
            <a:off x="3880659" y="273980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t1</a:t>
            </a:r>
            <a:endParaRPr kumimoji="1"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18B5A2-D188-E947-AFCE-1D973D8CA15B}"/>
              </a:ext>
            </a:extLst>
          </p:cNvPr>
          <p:cNvSpPr txBox="1"/>
          <p:nvPr/>
        </p:nvSpPr>
        <p:spPr>
          <a:xfrm>
            <a:off x="5896637" y="273980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t3</a:t>
            </a:r>
            <a:endParaRPr kumimoji="1"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C28B6A-07DF-354E-8179-244C0F810A12}"/>
              </a:ext>
            </a:extLst>
          </p:cNvPr>
          <p:cNvSpPr/>
          <p:nvPr/>
        </p:nvSpPr>
        <p:spPr bwMode="auto">
          <a:xfrm>
            <a:off x="2949431" y="2523786"/>
            <a:ext cx="144012" cy="144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60A959E-4544-604F-A30F-6805DA7CFEED}"/>
              </a:ext>
            </a:extLst>
          </p:cNvPr>
          <p:cNvSpPr/>
          <p:nvPr/>
        </p:nvSpPr>
        <p:spPr bwMode="auto">
          <a:xfrm>
            <a:off x="7004298" y="2526237"/>
            <a:ext cx="144012" cy="144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89C34B-DCC8-5F44-9316-9F4293EAA368}"/>
              </a:ext>
            </a:extLst>
          </p:cNvPr>
          <p:cNvSpPr txBox="1"/>
          <p:nvPr/>
        </p:nvSpPr>
        <p:spPr>
          <a:xfrm>
            <a:off x="2846267" y="273348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t0</a:t>
            </a:r>
            <a:endParaRPr kumimoji="1"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816B51-49A2-584E-8C83-0B6FF4725A63}"/>
              </a:ext>
            </a:extLst>
          </p:cNvPr>
          <p:cNvSpPr txBox="1"/>
          <p:nvPr/>
        </p:nvSpPr>
        <p:spPr>
          <a:xfrm>
            <a:off x="6887791" y="2742255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t4</a:t>
            </a:r>
            <a:endParaRPr kumimoji="1"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87EBC2-6AD6-664C-8166-B997BCEC4B5F}"/>
              </a:ext>
            </a:extLst>
          </p:cNvPr>
          <p:cNvSpPr txBox="1"/>
          <p:nvPr/>
        </p:nvSpPr>
        <p:spPr>
          <a:xfrm>
            <a:off x="1188297" y="1284276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" altLang="zh-CN" dirty="0"/>
              <a:t>H is a maximum lower bound of prediction</a:t>
            </a:r>
            <a:endParaRPr kumimoji="1" lang="zh-CN" altLang="en-US" dirty="0"/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D6F1216-E253-8D44-AF27-24E48F956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70144"/>
              </p:ext>
            </p:extLst>
          </p:nvPr>
        </p:nvGraphicFramePr>
        <p:xfrm>
          <a:off x="1671535" y="39853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9031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67676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7003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30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600" dirty="0"/>
                        <a:t>Adjustment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Cost </a:t>
                      </a:r>
                      <a:r>
                        <a:rPr lang="el-GR" altLang="zh-CN" sz="1600" dirty="0"/>
                        <a:t>σ</a:t>
                      </a:r>
                      <a:r>
                        <a:rPr lang="en-US" altLang="zh-CN" sz="1600" dirty="0"/>
                        <a:t>[ x ]</a:t>
                      </a:r>
                      <a:endParaRPr kumimoji="1"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Cost </a:t>
                      </a:r>
                      <a:r>
                        <a:rPr lang="el-GR" altLang="zh-CN" sz="1600" dirty="0"/>
                        <a:t>σ</a:t>
                      </a:r>
                      <a:r>
                        <a:rPr lang="en-US" altLang="zh-CN" sz="1600" dirty="0"/>
                        <a:t>[ x+1 ]</a:t>
                      </a:r>
                      <a:endParaRPr kumimoji="1"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dirty="0"/>
                        <a:t>Sum Cost</a:t>
                      </a:r>
                      <a:endParaRPr kumimoji="1"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0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t1-t0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t3-t0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(t3-t1)+2(t1-t0)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t2-t1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t3-t2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(t3-t1)+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t4-t1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t4-t3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(t3-t1)+2(t4-t3)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65166"/>
                  </a:ext>
                </a:extLst>
              </a:tr>
            </a:tbl>
          </a:graphicData>
        </a:graphic>
      </p:graphicFrame>
      <p:sp>
        <p:nvSpPr>
          <p:cNvPr id="19" name="椭圆 18">
            <a:extLst>
              <a:ext uri="{FF2B5EF4-FFF2-40B4-BE49-F238E27FC236}">
                <a16:creationId xmlns:a16="http://schemas.microsoft.com/office/drawing/2014/main" id="{BF8A0251-87EE-C443-A9BB-1328CA3E480F}"/>
              </a:ext>
            </a:extLst>
          </p:cNvPr>
          <p:cNvSpPr/>
          <p:nvPr/>
        </p:nvSpPr>
        <p:spPr bwMode="auto">
          <a:xfrm>
            <a:off x="5005155" y="2535696"/>
            <a:ext cx="144012" cy="14401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149DF8-790B-634E-988E-BBFFA1A0B807}"/>
              </a:ext>
            </a:extLst>
          </p:cNvPr>
          <p:cNvSpPr txBox="1"/>
          <p:nvPr/>
        </p:nvSpPr>
        <p:spPr>
          <a:xfrm>
            <a:off x="4888648" y="2751714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t2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74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B44B773-AF50-DA4B-B243-E8AC29EA20BF}"/>
              </a:ext>
            </a:extLst>
          </p:cNvPr>
          <p:cNvSpPr txBox="1"/>
          <p:nvPr/>
        </p:nvSpPr>
        <p:spPr>
          <a:xfrm>
            <a:off x="840403" y="1039273"/>
            <a:ext cx="6587060" cy="465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/>
              <a:t>Use cost estimation to find the best adjustment event directly.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2B95376-CD9F-A747-A10D-52EC37E537BC}"/>
              </a:ext>
            </a:extLst>
          </p:cNvPr>
          <p:cNvGrpSpPr/>
          <p:nvPr/>
        </p:nvGrpSpPr>
        <p:grpSpPr>
          <a:xfrm>
            <a:off x="1952243" y="1639761"/>
            <a:ext cx="7153813" cy="1785971"/>
            <a:chOff x="2360577" y="1920688"/>
            <a:chExt cx="6748699" cy="178597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5597E3A-A32D-D84F-BE60-599593D87583}"/>
                </a:ext>
              </a:extLst>
            </p:cNvPr>
            <p:cNvSpPr/>
            <p:nvPr/>
          </p:nvSpPr>
          <p:spPr>
            <a:xfrm>
              <a:off x="2458853" y="2305443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6A8A8-DAB5-7D47-95EE-14F5BA472612}"/>
                </a:ext>
              </a:extLst>
            </p:cNvPr>
            <p:cNvSpPr/>
            <p:nvPr/>
          </p:nvSpPr>
          <p:spPr>
            <a:xfrm>
              <a:off x="2917997" y="2276389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6004DC3-3740-884B-9652-5F0DD7F367D4}"/>
                </a:ext>
              </a:extLst>
            </p:cNvPr>
            <p:cNvSpPr/>
            <p:nvPr/>
          </p:nvSpPr>
          <p:spPr>
            <a:xfrm>
              <a:off x="3466890" y="2305443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65DE16-57BD-5A45-A33F-73B5DFD88559}"/>
                </a:ext>
              </a:extLst>
            </p:cNvPr>
            <p:cNvSpPr/>
            <p:nvPr/>
          </p:nvSpPr>
          <p:spPr>
            <a:xfrm>
              <a:off x="3904480" y="2276389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587D209-C5E6-6944-9AC5-A0A728F4F0AE}"/>
                </a:ext>
              </a:extLst>
            </p:cNvPr>
            <p:cNvSpPr/>
            <p:nvPr/>
          </p:nvSpPr>
          <p:spPr>
            <a:xfrm>
              <a:off x="4445198" y="2305443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F594BB-11B7-5D4B-B9EE-8B5C2A24BE42}"/>
                </a:ext>
              </a:extLst>
            </p:cNvPr>
            <p:cNvSpPr/>
            <p:nvPr/>
          </p:nvSpPr>
          <p:spPr>
            <a:xfrm>
              <a:off x="4912568" y="2268125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19106F-6DE3-9949-B0FA-EDA3128ABD5F}"/>
                </a:ext>
              </a:extLst>
            </p:cNvPr>
            <p:cNvSpPr/>
            <p:nvPr/>
          </p:nvSpPr>
          <p:spPr>
            <a:xfrm>
              <a:off x="5869726" y="2266704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17536A9-71F3-4641-AF7A-76148CA3479B}"/>
                </a:ext>
              </a:extLst>
            </p:cNvPr>
            <p:cNvSpPr/>
            <p:nvPr/>
          </p:nvSpPr>
          <p:spPr>
            <a:xfrm>
              <a:off x="5449378" y="2297179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044759EE-2245-B746-9A63-4326DB332240}"/>
                </a:ext>
              </a:extLst>
            </p:cNvPr>
            <p:cNvCxnSpPr>
              <a:stCxn id="6" idx="6"/>
              <a:endCxn id="7" idx="1"/>
            </p:cNvCxnSpPr>
            <p:nvPr/>
          </p:nvCxnSpPr>
          <p:spPr>
            <a:xfrm>
              <a:off x="2727980" y="2455555"/>
              <a:ext cx="1900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44A0F0C5-3E92-EA42-8FC9-AB0FC8E86104}"/>
                </a:ext>
              </a:extLst>
            </p:cNvPr>
            <p:cNvCxnSpPr>
              <a:stCxn id="7" idx="3"/>
              <a:endCxn id="8" idx="2"/>
            </p:cNvCxnSpPr>
            <p:nvPr/>
          </p:nvCxnSpPr>
          <p:spPr>
            <a:xfrm>
              <a:off x="3285046" y="2455555"/>
              <a:ext cx="181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209BEC46-1AF3-6C49-9385-071408C8A797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>
              <a:off x="3736017" y="2455555"/>
              <a:ext cx="1684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750F5202-02D3-9240-8D6E-E29A6BEE4233}"/>
                </a:ext>
              </a:extLst>
            </p:cNvPr>
            <p:cNvCxnSpPr>
              <a:cxnSpLocks/>
              <a:stCxn id="9" idx="3"/>
              <a:endCxn id="10" idx="2"/>
            </p:cNvCxnSpPr>
            <p:nvPr/>
          </p:nvCxnSpPr>
          <p:spPr>
            <a:xfrm>
              <a:off x="4271529" y="2455555"/>
              <a:ext cx="1736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D0022A6E-81D6-A247-82EE-D5DF854AD308}"/>
                </a:ext>
              </a:extLst>
            </p:cNvPr>
            <p:cNvCxnSpPr>
              <a:cxnSpLocks/>
              <a:stCxn id="10" idx="6"/>
              <a:endCxn id="11" idx="1"/>
            </p:cNvCxnSpPr>
            <p:nvPr/>
          </p:nvCxnSpPr>
          <p:spPr>
            <a:xfrm flipV="1">
              <a:off x="4714324" y="2447291"/>
              <a:ext cx="198243" cy="82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95EDD0EE-9FF4-3E4C-9A58-19B9AACE7696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>
              <a:off x="5279617" y="2447291"/>
              <a:ext cx="169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AE4DF59-ED9B-9B4D-B073-42A2D06404B0}"/>
                </a:ext>
              </a:extLst>
            </p:cNvPr>
            <p:cNvCxnSpPr>
              <a:cxnSpLocks/>
              <a:stCxn id="13" idx="6"/>
              <a:endCxn id="12" idx="1"/>
            </p:cNvCxnSpPr>
            <p:nvPr/>
          </p:nvCxnSpPr>
          <p:spPr>
            <a:xfrm flipV="1">
              <a:off x="5718504" y="2445871"/>
              <a:ext cx="151221" cy="1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D9B22E9-98BC-5148-A0EB-9D9818A618C4}"/>
                </a:ext>
              </a:extLst>
            </p:cNvPr>
            <p:cNvSpPr txBox="1"/>
            <p:nvPr/>
          </p:nvSpPr>
          <p:spPr>
            <a:xfrm>
              <a:off x="2964865" y="2293635"/>
              <a:ext cx="328730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A</a:t>
              </a:r>
              <a:endParaRPr kumimoji="1" lang="zh-CN" altLang="en-US" sz="1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BE31A9B-443D-9F4D-9488-06C45AC66B1E}"/>
                </a:ext>
              </a:extLst>
            </p:cNvPr>
            <p:cNvSpPr txBox="1"/>
            <p:nvPr/>
          </p:nvSpPr>
          <p:spPr>
            <a:xfrm>
              <a:off x="3960915" y="2318318"/>
              <a:ext cx="314607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B</a:t>
              </a:r>
              <a:endParaRPr kumimoji="1"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6A6B4ED-BC04-9B4F-BBCB-361745BBD58A}"/>
                </a:ext>
              </a:extLst>
            </p:cNvPr>
            <p:cNvSpPr txBox="1"/>
            <p:nvPr/>
          </p:nvSpPr>
          <p:spPr>
            <a:xfrm>
              <a:off x="4961530" y="2273321"/>
              <a:ext cx="325200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C</a:t>
              </a:r>
              <a:endParaRPr kumimoji="1" lang="zh-CN" altLang="en-US" sz="1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6E12221-2817-744C-8439-8BA49ECAA79B}"/>
                </a:ext>
              </a:extLst>
            </p:cNvPr>
            <p:cNvSpPr txBox="1"/>
            <p:nvPr/>
          </p:nvSpPr>
          <p:spPr>
            <a:xfrm>
              <a:off x="5906191" y="2313004"/>
              <a:ext cx="339323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</a:t>
              </a:r>
              <a:endParaRPr kumimoji="1" lang="zh-CN" altLang="en-US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3F7F43A-1327-3346-81CE-354403373875}"/>
                </a:ext>
              </a:extLst>
            </p:cNvPr>
            <p:cNvSpPr/>
            <p:nvPr/>
          </p:nvSpPr>
          <p:spPr>
            <a:xfrm>
              <a:off x="6979328" y="2266033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125F131-702E-8C4F-9AE2-E7E437C06814}"/>
                </a:ext>
              </a:extLst>
            </p:cNvPr>
            <p:cNvSpPr/>
            <p:nvPr/>
          </p:nvSpPr>
          <p:spPr>
            <a:xfrm>
              <a:off x="7528221" y="2295087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3870CD4-60F6-0042-8CFA-DF3AAF5DCE9C}"/>
                </a:ext>
              </a:extLst>
            </p:cNvPr>
            <p:cNvCxnSpPr>
              <a:stCxn id="27" idx="3"/>
              <a:endCxn id="28" idx="2"/>
            </p:cNvCxnSpPr>
            <p:nvPr/>
          </p:nvCxnSpPr>
          <p:spPr>
            <a:xfrm>
              <a:off x="7346377" y="2445199"/>
              <a:ext cx="181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3180C5F-949F-404E-91E5-F98B459FB116}"/>
                </a:ext>
              </a:extLst>
            </p:cNvPr>
            <p:cNvSpPr txBox="1"/>
            <p:nvPr/>
          </p:nvSpPr>
          <p:spPr>
            <a:xfrm>
              <a:off x="7026196" y="2283279"/>
              <a:ext cx="289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G</a:t>
              </a:r>
              <a:endParaRPr kumimoji="1" lang="zh-CN" altLang="en-US" sz="14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3BA6ED2-F850-EC40-A9B5-3B1B1295188D}"/>
                </a:ext>
              </a:extLst>
            </p:cNvPr>
            <p:cNvSpPr/>
            <p:nvPr/>
          </p:nvSpPr>
          <p:spPr>
            <a:xfrm>
              <a:off x="6470377" y="2284159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479ECC-3FAE-F14C-B4DF-77DF92765E86}"/>
                </a:ext>
              </a:extLst>
            </p:cNvPr>
            <p:cNvCxnSpPr>
              <a:stCxn id="12" idx="3"/>
              <a:endCxn id="39" idx="2"/>
            </p:cNvCxnSpPr>
            <p:nvPr/>
          </p:nvCxnSpPr>
          <p:spPr>
            <a:xfrm flipV="1">
              <a:off x="6236775" y="2434271"/>
              <a:ext cx="233601" cy="1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B2FBB26D-8513-7844-A9E2-19B2C8C9768B}"/>
                </a:ext>
              </a:extLst>
            </p:cNvPr>
            <p:cNvCxnSpPr>
              <a:stCxn id="39" idx="6"/>
              <a:endCxn id="27" idx="1"/>
            </p:cNvCxnSpPr>
            <p:nvPr/>
          </p:nvCxnSpPr>
          <p:spPr>
            <a:xfrm>
              <a:off x="6739503" y="2434271"/>
              <a:ext cx="239824" cy="10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55A2B4E-C5C8-EF48-8F6A-DF0E208FCC61}"/>
                </a:ext>
              </a:extLst>
            </p:cNvPr>
            <p:cNvSpPr/>
            <p:nvPr/>
          </p:nvSpPr>
          <p:spPr>
            <a:xfrm>
              <a:off x="4912568" y="3310841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D17F9C-9E77-4C45-A9CD-93AFF3EA2E65}"/>
                </a:ext>
              </a:extLst>
            </p:cNvPr>
            <p:cNvSpPr/>
            <p:nvPr/>
          </p:nvSpPr>
          <p:spPr>
            <a:xfrm>
              <a:off x="5869726" y="3309421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6D39774-3829-4F46-BE1A-91FA4EFC08AC}"/>
                </a:ext>
              </a:extLst>
            </p:cNvPr>
            <p:cNvSpPr/>
            <p:nvPr/>
          </p:nvSpPr>
          <p:spPr>
            <a:xfrm>
              <a:off x="5449378" y="3339895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2D4F5B41-2C3D-8241-84DC-18E6E046D363}"/>
                </a:ext>
              </a:extLst>
            </p:cNvPr>
            <p:cNvCxnSpPr>
              <a:cxnSpLocks/>
              <a:stCxn id="48" idx="3"/>
              <a:endCxn id="50" idx="2"/>
            </p:cNvCxnSpPr>
            <p:nvPr/>
          </p:nvCxnSpPr>
          <p:spPr>
            <a:xfrm>
              <a:off x="5279617" y="3490008"/>
              <a:ext cx="169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A3B98A66-1EDF-C648-8220-A01362DBDDCE}"/>
                </a:ext>
              </a:extLst>
            </p:cNvPr>
            <p:cNvCxnSpPr>
              <a:cxnSpLocks/>
              <a:stCxn id="50" idx="6"/>
              <a:endCxn id="49" idx="1"/>
            </p:cNvCxnSpPr>
            <p:nvPr/>
          </p:nvCxnSpPr>
          <p:spPr>
            <a:xfrm flipV="1">
              <a:off x="5718504" y="3488587"/>
              <a:ext cx="151221" cy="1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9750F0-23E0-634F-B691-B9B73F188386}"/>
                </a:ext>
              </a:extLst>
            </p:cNvPr>
            <p:cNvSpPr txBox="1"/>
            <p:nvPr/>
          </p:nvSpPr>
          <p:spPr>
            <a:xfrm>
              <a:off x="4961530" y="3316037"/>
              <a:ext cx="302247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E</a:t>
              </a:r>
              <a:endParaRPr kumimoji="1" lang="zh-CN" altLang="en-US" sz="14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3A8CB90-E5F7-804B-BC35-55A7F813A672}"/>
                </a:ext>
              </a:extLst>
            </p:cNvPr>
            <p:cNvSpPr txBox="1"/>
            <p:nvPr/>
          </p:nvSpPr>
          <p:spPr>
            <a:xfrm>
              <a:off x="5906191" y="3355720"/>
              <a:ext cx="296952" cy="350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F</a:t>
              </a:r>
              <a:endParaRPr kumimoji="1" lang="zh-CN" altLang="en-US" sz="1400" dirty="0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30D59C10-A07A-C94E-9451-F1EE681D3883}"/>
                </a:ext>
              </a:extLst>
            </p:cNvPr>
            <p:cNvCxnSpPr>
              <a:cxnSpLocks/>
              <a:stCxn id="10" idx="4"/>
              <a:endCxn id="48" idx="1"/>
            </p:cNvCxnSpPr>
            <p:nvPr/>
          </p:nvCxnSpPr>
          <p:spPr>
            <a:xfrm>
              <a:off x="4579761" y="2605668"/>
              <a:ext cx="332806" cy="884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9B58C0A0-B110-354E-9461-0B7893FED1D3}"/>
                </a:ext>
              </a:extLst>
            </p:cNvPr>
            <p:cNvCxnSpPr>
              <a:stCxn id="49" idx="3"/>
              <a:endCxn id="39" idx="4"/>
            </p:cNvCxnSpPr>
            <p:nvPr/>
          </p:nvCxnSpPr>
          <p:spPr>
            <a:xfrm flipV="1">
              <a:off x="6236775" y="2584384"/>
              <a:ext cx="368165" cy="90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CA73B45-C3A5-B24C-9363-F78E97135369}"/>
                </a:ext>
              </a:extLst>
            </p:cNvPr>
            <p:cNvSpPr/>
            <p:nvPr/>
          </p:nvSpPr>
          <p:spPr>
            <a:xfrm>
              <a:off x="8182945" y="2260478"/>
              <a:ext cx="367050" cy="358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AC821C3-1892-2842-A341-D51FBA415A5A}"/>
                </a:ext>
              </a:extLst>
            </p:cNvPr>
            <p:cNvSpPr/>
            <p:nvPr/>
          </p:nvSpPr>
          <p:spPr>
            <a:xfrm>
              <a:off x="8731838" y="2289532"/>
              <a:ext cx="269127" cy="300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8BD8E8C8-C45D-224D-B704-2FA980AC0CB1}"/>
                </a:ext>
              </a:extLst>
            </p:cNvPr>
            <p:cNvCxnSpPr>
              <a:stCxn id="71" idx="3"/>
              <a:endCxn id="72" idx="2"/>
            </p:cNvCxnSpPr>
            <p:nvPr/>
          </p:nvCxnSpPr>
          <p:spPr>
            <a:xfrm>
              <a:off x="8549995" y="2439644"/>
              <a:ext cx="1818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3DEC19B-6065-384C-9D0A-59F5FF2D5E33}"/>
                </a:ext>
              </a:extLst>
            </p:cNvPr>
            <p:cNvSpPr txBox="1"/>
            <p:nvPr/>
          </p:nvSpPr>
          <p:spPr>
            <a:xfrm>
              <a:off x="8229814" y="2277723"/>
              <a:ext cx="29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H</a:t>
              </a:r>
              <a:endParaRPr kumimoji="1" lang="zh-CN" altLang="en-US" sz="14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E971B22-53DD-DE4C-8FED-44DA27E9C791}"/>
                </a:ext>
              </a:extLst>
            </p:cNvPr>
            <p:cNvSpPr txBox="1"/>
            <p:nvPr/>
          </p:nvSpPr>
          <p:spPr>
            <a:xfrm>
              <a:off x="8653432" y="1920688"/>
              <a:ext cx="455844" cy="29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End</a:t>
              </a:r>
              <a:endParaRPr kumimoji="1" lang="zh-CN" altLang="en-US" sz="1100" dirty="0"/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1A660A32-D472-5242-9124-41F8FCE28FFA}"/>
                </a:ext>
              </a:extLst>
            </p:cNvPr>
            <p:cNvCxnSpPr>
              <a:stCxn id="28" idx="6"/>
              <a:endCxn id="71" idx="1"/>
            </p:cNvCxnSpPr>
            <p:nvPr/>
          </p:nvCxnSpPr>
          <p:spPr>
            <a:xfrm flipV="1">
              <a:off x="7797348" y="2439644"/>
              <a:ext cx="385598" cy="5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0B553EB-4CE4-4A42-9FAE-D7EB7ADB137E}"/>
                </a:ext>
              </a:extLst>
            </p:cNvPr>
            <p:cNvSpPr txBox="1"/>
            <p:nvPr/>
          </p:nvSpPr>
          <p:spPr>
            <a:xfrm>
              <a:off x="2360577" y="1979468"/>
              <a:ext cx="512339" cy="29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Start</a:t>
              </a:r>
              <a:endParaRPr kumimoji="1" lang="zh-CN" altLang="en-US" sz="1100" dirty="0"/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2FF5973-1EAB-F94A-A563-6A537B5FA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44272"/>
              </p:ext>
            </p:extLst>
          </p:nvPr>
        </p:nvGraphicFramePr>
        <p:xfrm>
          <a:off x="583175" y="4631538"/>
          <a:ext cx="4027856" cy="10197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5999">
                  <a:extLst>
                    <a:ext uri="{9D8B030D-6E8A-4147-A177-3AD203B41FA5}">
                      <a16:colId xmlns:a16="http://schemas.microsoft.com/office/drawing/2014/main" val="1980478111"/>
                    </a:ext>
                  </a:extLst>
                </a:gridCol>
                <a:gridCol w="474817">
                  <a:extLst>
                    <a:ext uri="{9D8B030D-6E8A-4147-A177-3AD203B41FA5}">
                      <a16:colId xmlns:a16="http://schemas.microsoft.com/office/drawing/2014/main" val="3908802164"/>
                    </a:ext>
                  </a:extLst>
                </a:gridCol>
                <a:gridCol w="575408">
                  <a:extLst>
                    <a:ext uri="{9D8B030D-6E8A-4147-A177-3AD203B41FA5}">
                      <a16:colId xmlns:a16="http://schemas.microsoft.com/office/drawing/2014/main" val="3331283370"/>
                    </a:ext>
                  </a:extLst>
                </a:gridCol>
                <a:gridCol w="575408">
                  <a:extLst>
                    <a:ext uri="{9D8B030D-6E8A-4147-A177-3AD203B41FA5}">
                      <a16:colId xmlns:a16="http://schemas.microsoft.com/office/drawing/2014/main" val="3085179502"/>
                    </a:ext>
                  </a:extLst>
                </a:gridCol>
                <a:gridCol w="402103">
                  <a:extLst>
                    <a:ext uri="{9D8B030D-6E8A-4147-A177-3AD203B41FA5}">
                      <a16:colId xmlns:a16="http://schemas.microsoft.com/office/drawing/2014/main" val="2438349782"/>
                    </a:ext>
                  </a:extLst>
                </a:gridCol>
                <a:gridCol w="748713">
                  <a:extLst>
                    <a:ext uri="{9D8B030D-6E8A-4147-A177-3AD203B41FA5}">
                      <a16:colId xmlns:a16="http://schemas.microsoft.com/office/drawing/2014/main" val="1206880053"/>
                    </a:ext>
                  </a:extLst>
                </a:gridCol>
                <a:gridCol w="575408">
                  <a:extLst>
                    <a:ext uri="{9D8B030D-6E8A-4147-A177-3AD203B41FA5}">
                      <a16:colId xmlns:a16="http://schemas.microsoft.com/office/drawing/2014/main" val="2249797228"/>
                    </a:ext>
                  </a:extLst>
                </a:gridCol>
              </a:tblGrid>
              <a:tr h="509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event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77023"/>
                  </a:ext>
                </a:extLst>
              </a:tr>
              <a:tr h="509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92570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BF9554BF-921A-6145-92DD-339925B5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45445"/>
              </p:ext>
            </p:extLst>
          </p:nvPr>
        </p:nvGraphicFramePr>
        <p:xfrm>
          <a:off x="5593781" y="3932124"/>
          <a:ext cx="6272970" cy="266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990">
                  <a:extLst>
                    <a:ext uri="{9D8B030D-6E8A-4147-A177-3AD203B41FA5}">
                      <a16:colId xmlns:a16="http://schemas.microsoft.com/office/drawing/2014/main" val="4171938623"/>
                    </a:ext>
                  </a:extLst>
                </a:gridCol>
                <a:gridCol w="2090990">
                  <a:extLst>
                    <a:ext uri="{9D8B030D-6E8A-4147-A177-3AD203B41FA5}">
                      <a16:colId xmlns:a16="http://schemas.microsoft.com/office/drawing/2014/main" val="1767061557"/>
                    </a:ext>
                  </a:extLst>
                </a:gridCol>
                <a:gridCol w="2090990">
                  <a:extLst>
                    <a:ext uri="{9D8B030D-6E8A-4147-A177-3AD203B41FA5}">
                      <a16:colId xmlns:a16="http://schemas.microsoft.com/office/drawing/2014/main" val="650529337"/>
                    </a:ext>
                  </a:extLst>
                </a:gridCol>
              </a:tblGrid>
              <a:tr h="38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 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Cost 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56693"/>
                  </a:ext>
                </a:extLst>
              </a:tr>
              <a:tr h="38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1867"/>
                  </a:ext>
                </a:extLst>
              </a:tr>
              <a:tr h="38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46112"/>
                  </a:ext>
                </a:extLst>
              </a:tr>
              <a:tr h="38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26977"/>
                  </a:ext>
                </a:extLst>
              </a:tr>
              <a:tr h="38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4601"/>
                  </a:ext>
                </a:extLst>
              </a:tr>
              <a:tr h="38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74703"/>
                  </a:ext>
                </a:extLst>
              </a:tr>
              <a:tr h="380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51064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134AF4D-17D8-4F48-8E85-62C17BC64DD7}"/>
              </a:ext>
            </a:extLst>
          </p:cNvPr>
          <p:cNvSpPr txBox="1"/>
          <p:nvPr/>
        </p:nvSpPr>
        <p:spPr>
          <a:xfrm>
            <a:off x="1952243" y="578620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event log</a:t>
            </a:r>
            <a:endParaRPr kumimoji="1" lang="zh-CN" altLang="en-US" dirty="0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2298DAC3-14BB-154D-B788-742924634668}"/>
              </a:ext>
            </a:extLst>
          </p:cNvPr>
          <p:cNvSpPr/>
          <p:nvPr/>
        </p:nvSpPr>
        <p:spPr>
          <a:xfrm>
            <a:off x="4916598" y="5081243"/>
            <a:ext cx="339384" cy="12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4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BB70B-0E0E-064E-BD30-AD85A8EF0449}"/>
              </a:ext>
            </a:extLst>
          </p:cNvPr>
          <p:cNvSpPr txBox="1"/>
          <p:nvPr/>
        </p:nvSpPr>
        <p:spPr>
          <a:xfrm>
            <a:off x="604238" y="301438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 * algorithm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FA2EC-837D-7E46-B239-72810EE5B095}"/>
              </a:ext>
            </a:extLst>
          </p:cNvPr>
          <p:cNvSpPr txBox="1"/>
          <p:nvPr/>
        </p:nvSpPr>
        <p:spPr>
          <a:xfrm>
            <a:off x="2714171" y="591023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Trace size: 20 events.</a:t>
            </a:r>
            <a:r>
              <a:rPr kumimoji="1" lang="zh-CN" altLang="en-US" dirty="0"/>
              <a:t>。</a:t>
            </a:r>
            <a:r>
              <a:rPr kumimoji="1" lang="en-US" altLang="zh-CN" dirty="0"/>
              <a:t>Without loop.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8234DF-CAAE-284B-8DD8-1D6A5862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28" y="1448706"/>
            <a:ext cx="6941458" cy="4086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18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583</Words>
  <Application>Microsoft Macintosh PowerPoint</Application>
  <PresentationFormat>宽屏</PresentationFormat>
  <Paragraphs>281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王琦</dc:creator>
  <cp:lastModifiedBy>王琦</cp:lastModifiedBy>
  <cp:revision>41</cp:revision>
  <dcterms:created xsi:type="dcterms:W3CDTF">2020-01-06T13:04:32Z</dcterms:created>
  <dcterms:modified xsi:type="dcterms:W3CDTF">2020-01-11T02:53:13Z</dcterms:modified>
</cp:coreProperties>
</file>