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OwH7Ftf7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enemies defeated </a:t>
            </a:r>
            <a:r>
              <a:rPr lang="en-US" dirty="0" smtClean="0">
                <a:sym typeface="Wingdings" panose="05000000000000000000" pitchFamily="2" charset="2"/>
              </a:rPr>
              <a:t> advance to next level</a:t>
            </a:r>
            <a:endParaRPr lang="en-US" dirty="0" smtClean="0"/>
          </a:p>
          <a:p>
            <a:r>
              <a:rPr lang="en-US" dirty="0" smtClean="0"/>
              <a:t>Enemies become faster</a:t>
            </a:r>
          </a:p>
          <a:p>
            <a:r>
              <a:rPr lang="en-US" dirty="0" smtClean="0"/>
              <a:t>Enemy sprites change on certain levels</a:t>
            </a:r>
          </a:p>
          <a:p>
            <a:r>
              <a:rPr lang="en-US" dirty="0" smtClean="0"/>
              <a:t>Enemies begin to shoot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0" y="3867833"/>
            <a:ext cx="2016106" cy="201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4" y="3740650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3867833"/>
            <a:ext cx="2139470" cy="213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3801458"/>
            <a:ext cx="2272220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rockets are slower then ship rockets</a:t>
            </a:r>
            <a:endParaRPr lang="en-US" dirty="0"/>
          </a:p>
          <a:p>
            <a:r>
              <a:rPr lang="en-US" dirty="0" smtClean="0"/>
              <a:t>Only ship rockets can destroy enemy</a:t>
            </a:r>
          </a:p>
          <a:p>
            <a:r>
              <a:rPr lang="en-US" dirty="0" smtClean="0"/>
              <a:t>Ship has a limit to number of rockets allowed on a screen at a given time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67" y="3301212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1" y="3366713"/>
            <a:ext cx="2139470" cy="213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6" y="4530932"/>
            <a:ext cx="813272" cy="81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57" y="4150658"/>
            <a:ext cx="133369" cy="28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3528" y="5058414"/>
            <a:ext cx="133369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0634" y="5135347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Destroyed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Bounding Boxes for each enemy and each rocket</a:t>
            </a:r>
          </a:p>
          <a:p>
            <a:r>
              <a:rPr lang="en-US" dirty="0" smtClean="0"/>
              <a:t>On every update, check to see if an enemy’s box overlaps with any of the user’s rockets</a:t>
            </a:r>
          </a:p>
          <a:p>
            <a:r>
              <a:rPr lang="en-US" dirty="0" smtClean="0"/>
              <a:t>If there is a collision, destroy the enemy and the rocket</a:t>
            </a:r>
          </a:p>
          <a:p>
            <a:r>
              <a:rPr lang="en-US" dirty="0" smtClean="0"/>
              <a:t>Increment the score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background music </a:t>
            </a:r>
            <a:r>
              <a:rPr lang="en-US" dirty="0" smtClean="0"/>
              <a:t>– </a:t>
            </a:r>
            <a:r>
              <a:rPr lang="en-US" dirty="0" err="1" smtClean="0"/>
              <a:t>Galaga</a:t>
            </a:r>
            <a:r>
              <a:rPr lang="en-US" dirty="0" smtClean="0"/>
              <a:t> 88 Galactic Dancing Big Band Jazz </a:t>
            </a:r>
          </a:p>
          <a:p>
            <a:pPr marL="0" indent="0">
              <a:buNone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www.youtube.com/watch?v=HOwH7Ftf71w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Fire sound effect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Hit sound effect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Sound effects taken from: soundbible.com and audioblocks.com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3179860"/>
            <a:ext cx="142875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28" y="4249476"/>
            <a:ext cx="807885" cy="595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84" y="3493433"/>
            <a:ext cx="7143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2" y="4916152"/>
            <a:ext cx="1428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over is determined on multiple factors</a:t>
            </a:r>
          </a:p>
          <a:p>
            <a:pPr lvl="1"/>
            <a:r>
              <a:rPr lang="en-US" dirty="0" smtClean="0"/>
              <a:t>If the enemy missile overlaps with the ship</a:t>
            </a:r>
          </a:p>
          <a:p>
            <a:pPr lvl="1"/>
            <a:r>
              <a:rPr lang="en-US" dirty="0" smtClean="0"/>
              <a:t>The ship overlaps a enemy</a:t>
            </a:r>
          </a:p>
          <a:p>
            <a:pPr lvl="1"/>
            <a:r>
              <a:rPr lang="en-US" dirty="0" smtClean="0"/>
              <a:t>The enemy has reached a level equal to or below the ship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215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CSE 471 Project 3</vt:lpstr>
      <vt:lpstr>Player</vt:lpstr>
      <vt:lpstr>Controls</vt:lpstr>
      <vt:lpstr>Levels</vt:lpstr>
      <vt:lpstr>Rockets</vt:lpstr>
      <vt:lpstr>Enemy Destroyed</vt:lpstr>
      <vt:lpstr>Sound</vt:lpstr>
      <vt:lpstr>Game 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James Dodge</cp:lastModifiedBy>
  <cp:revision>6</cp:revision>
  <dcterms:created xsi:type="dcterms:W3CDTF">2016-05-03T02:20:26Z</dcterms:created>
  <dcterms:modified xsi:type="dcterms:W3CDTF">2016-05-03T22:29:15Z</dcterms:modified>
</cp:coreProperties>
</file>