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89" r:id="rId4"/>
    <p:sldId id="287" r:id="rId5"/>
    <p:sldId id="304" r:id="rId6"/>
    <p:sldId id="312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其谍" initials="吴" lastIdx="1" clrIdx="0">
    <p:extLst>
      <p:ext uri="{19B8F6BF-5375-455C-9EA6-DF929625EA0E}">
        <p15:presenceInfo xmlns:p15="http://schemas.microsoft.com/office/powerpoint/2012/main" userId="699f18f8cca180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82"/>
    <a:srgbClr val="ADA5CB"/>
    <a:srgbClr val="EFEDEE"/>
    <a:srgbClr val="EEECED"/>
    <a:srgbClr val="C0BEC1"/>
    <a:srgbClr val="183882"/>
    <a:srgbClr val="004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743" autoAdjust="0"/>
  </p:normalViewPr>
  <p:slideViewPr>
    <p:cSldViewPr snapToGrid="0">
      <p:cViewPr varScale="1">
        <p:scale>
          <a:sx n="78" d="100"/>
          <a:sy n="78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E4651-DA45-44BA-BFB5-3BEA9EA1273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5308A-2EE5-4842-9569-0B974E32E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5308A-2EE5-4842-9569-0B974E32E2B9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7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我将从选题依据、研究现状、研究内容以及技术方案四个部分来介绍我的毕设题目。首先，我将从选题依据开始。这张</a:t>
            </a:r>
            <a:r>
              <a:rPr lang="en-US" altLang="zh-CN" dirty="0"/>
              <a:t>ppt</a:t>
            </a:r>
            <a:r>
              <a:rPr lang="zh-CN" altLang="en-US" dirty="0"/>
              <a:t>先介绍可重构芯片是怎么运作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5308A-2EE5-4842-9569-0B974E32E2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我将从选题依据、研究现状、研究内容以及技术方案四个部分来介绍我的毕设题目。首先，我将从选题依据开始。这张</a:t>
            </a:r>
            <a:r>
              <a:rPr lang="en-US" altLang="zh-CN" dirty="0"/>
              <a:t>ppt</a:t>
            </a:r>
            <a:r>
              <a:rPr lang="zh-CN" altLang="en-US" dirty="0"/>
              <a:t>先介绍可重构芯片是怎么运作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5308A-2EE5-4842-9569-0B974E32E2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3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我将从选题依据、研究现状、研究内容以及技术方案四个部分来介绍我的毕设题目。首先，我将从选题依据开始。这张</a:t>
            </a:r>
            <a:r>
              <a:rPr lang="en-US" altLang="zh-CN" dirty="0"/>
              <a:t>ppt</a:t>
            </a:r>
            <a:r>
              <a:rPr lang="zh-CN" altLang="en-US" dirty="0"/>
              <a:t>先介绍可重构芯片是怎么运作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5308A-2EE5-4842-9569-0B974E32E2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我将从选题依据、研究现状、研究内容以及技术方案四个部分来介绍我的毕设题目。首先，我将从选题依据开始。这张</a:t>
            </a:r>
            <a:r>
              <a:rPr lang="en-US" altLang="zh-CN" dirty="0"/>
              <a:t>ppt</a:t>
            </a:r>
            <a:r>
              <a:rPr lang="zh-CN" altLang="en-US" dirty="0"/>
              <a:t>先介绍可重构芯片是怎么运作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5308A-2EE5-4842-9569-0B974E32E2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7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我将从选题依据、研究现状、研究内容以及技术方案四个部分来介绍我的毕设题目。首先，我将从选题依据开始。这张</a:t>
            </a:r>
            <a:r>
              <a:rPr lang="en-US" altLang="zh-CN" dirty="0"/>
              <a:t>ppt</a:t>
            </a:r>
            <a:r>
              <a:rPr lang="zh-CN" altLang="en-US" dirty="0"/>
              <a:t>先介绍可重构芯片是怎么运作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5308A-2EE5-4842-9569-0B974E32E2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4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3C3CD-17C7-4DBB-A2EC-EB64EB65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CF880-C4CF-44E1-9815-A6EF8E9E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53CCB-D6B2-4C44-A6AD-F731A267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4171-01FE-4650-BE93-233923162D83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C8D2E-A249-49B3-9FCB-597199B5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C4943-885D-4630-9849-9CD00570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>
            <a:lvl1pPr>
              <a:defRPr sz="1600" b="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 </a:t>
            </a:r>
            <a:fld id="{E7B52B37-2CA9-4A7B-9EAA-EDB2F1C2969F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365090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BA3A0-BF42-44D4-AF11-3F23869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3CDC6-42EB-4888-BBC8-5699EDF6E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2E2BF-9F39-42C0-848E-AA9FC394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491-36B0-475C-94AE-E9724EE8F4F3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85047-CD63-4C71-85D9-504ABFA0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2B94-6B96-4CCD-9D28-4DA6EA45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16985-F1E5-4132-B789-70441B3A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C3901-0F20-4EE9-A55F-32D8B2657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259EF-2190-47C4-9D15-9C5B40FC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4C02-1BFA-40F7-8F0F-318CB7B41164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941DA-6B05-4835-8465-C58F7669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83F84-D4B2-4659-9A94-AF4803E6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A654D-D5E2-484C-9472-B356775E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1BA69-E55F-4F6D-805B-E9B07835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1AC1B-E1F1-4197-97D9-2C38201B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E16-8AA3-4F32-A541-D11823451458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97C42-CD2B-4F8C-9BB2-68A606A0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E9A73-DCAE-4EB6-B6C0-72AB61A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第 </a:t>
            </a:r>
            <a:r>
              <a:rPr lang="en-US" altLang="zh-CN" dirty="0"/>
              <a:t>‹#›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94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AE1C4-A364-4B86-BCC4-5D804BC1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4FC59-B21C-4153-BEB0-8747C7CC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A1023-1829-4127-85B4-67B48C64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7818-6F50-4D2F-A8AE-47764F42829B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7388B-0AAA-4B72-8297-07ED0CFD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161B-3429-45CC-96F9-11B8118E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5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33455-9796-4218-AC7D-5DF09E1C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9CFD0-214B-4874-9377-44E45A684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FDC4A-D769-410D-83F8-C9A71EC86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CAA46-50C8-4571-B8BE-22CA1813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1D3B-336F-4672-9E40-39909C2E2131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B0887-869F-4CB8-BA3C-36619F9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1A1DE-FAFD-4A43-B434-76E604CC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3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8E9C7-D8CB-40C7-8AD2-F6C54992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C3330-00D6-4342-8B61-CC0D5CEE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B3B0A-785E-469A-9BB5-63901E9F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887CC-E64A-4505-9E6C-B2B4C4E11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1C9D19-E6FD-46F9-BDF1-2E860EB8B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43BE46-AADD-48D1-8E1F-DF61C6E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B16A-A786-40A2-B93A-A55FB9D52C0D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27D24-FE07-4D63-ADB1-558E55EA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F48897-1E61-4614-A5D8-D3634C0C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0DFD-CE23-4E6C-9A4A-17C6F4A2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82359-01A9-4AD6-842A-3D679979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D4FD-ED61-42B8-9C20-7B6515D38465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9CD2E-BD2C-4121-9240-6A678118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019C53-4428-40EC-8FB8-17A60D9A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02DD3-3AC7-421A-A0B0-2A847A7E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EF7-F340-451D-A4B4-44C71664846C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B78A5E-F1D4-4341-A761-5E96E59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4A481-949F-4A34-AC80-B5B28A17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6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F3AFC-8ED7-4D34-BAA2-AA944114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7AC70-847F-4E2B-AE05-3A5090FD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96BC6-6A83-48F0-A387-A288042EC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6897D-923F-4DCF-A3C6-B8FB7625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108B-4100-435E-8870-09D4BBFDE812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4C120-2490-41B9-8076-7B3A2872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F44D53-0328-4EF5-B0BF-56C1481B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828C-0E24-4857-ADBC-F3BB2D93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35CAA6-4DD9-4FF4-8265-34D634C58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E630C-D2E9-4BE3-A0CA-75D96C9B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C69FA-2295-4662-8142-B04FE850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345-5408-40D7-9CE5-60569F5F2901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114BA-74B8-45A0-ACC2-B3BF2A7C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04051-22A1-443C-8C87-2E3E309D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B37-2CA9-4A7B-9EAA-EDB2F1C29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1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83CA4A-2EE6-465A-A906-1D8BD77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CF0E-58D3-44AC-8BB6-8CAE9DB7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BF09-68C5-4E23-BBCD-9F8D8E766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B6CC-F1B6-4891-806D-653469ABCCA1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381CB-9A79-4858-94A8-FB3C83084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CF77D-2058-4A61-8EEB-F61A77D4E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1800" y="6362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 </a:t>
            </a:r>
            <a:fld id="{E7B52B37-2CA9-4A7B-9EAA-EDB2F1C2969F}" type="slidenum">
              <a:rPr lang="zh-CN" altLang="en-US" smtClean="0"/>
              <a:pPr/>
              <a:t>‹#›</a:t>
            </a:fld>
            <a:r>
              <a:rPr lang="zh-CN" altLang="en-US" dirty="0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8770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D77E47-A9AC-457E-BA2C-550CFB20FD03}"/>
              </a:ext>
            </a:extLst>
          </p:cNvPr>
          <p:cNvGrpSpPr/>
          <p:nvPr/>
        </p:nvGrpSpPr>
        <p:grpSpPr>
          <a:xfrm>
            <a:off x="254481" y="650833"/>
            <a:ext cx="4232677" cy="1008710"/>
            <a:chOff x="273335" y="820517"/>
            <a:chExt cx="4232677" cy="100871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87906F7-7DED-4E97-8A9B-B32F0B47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35" y="831525"/>
              <a:ext cx="4232677" cy="9977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6E691DC-DDE0-40E1-BFC4-FF3C94AC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31" y="820517"/>
              <a:ext cx="1008710" cy="100871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2CC8969-5602-42A1-AEC0-223DFB41E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77" y="3564508"/>
            <a:ext cx="4000500" cy="990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414B526-E83B-4E3F-B44C-D8F5F805D808}"/>
              </a:ext>
            </a:extLst>
          </p:cNvPr>
          <p:cNvSpPr/>
          <p:nvPr/>
        </p:nvSpPr>
        <p:spPr>
          <a:xfrm>
            <a:off x="0" y="1902833"/>
            <a:ext cx="12192000" cy="2652275"/>
          </a:xfrm>
          <a:prstGeom prst="rect">
            <a:avLst/>
          </a:prstGeom>
          <a:solidFill>
            <a:srgbClr val="18388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DA873F-DB18-4B0C-BE0B-6C5F8EF44E9B}"/>
              </a:ext>
            </a:extLst>
          </p:cNvPr>
          <p:cNvSpPr txBox="1"/>
          <p:nvPr/>
        </p:nvSpPr>
        <p:spPr>
          <a:xfrm>
            <a:off x="-61973" y="2265086"/>
            <a:ext cx="12315945" cy="1794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xxx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xx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xx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电路优化设计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               ——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毕业设计</a:t>
            </a:r>
            <a:r>
              <a:rPr lang="en-US" altLang="zh-CN" sz="4000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</a:t>
            </a:r>
            <a:r>
              <a:rPr lang="zh-CN" altLang="en-US" sz="4000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4916ABB-FD00-47A6-A98F-0DE699DE8697}"/>
              </a:ext>
            </a:extLst>
          </p:cNvPr>
          <p:cNvGrpSpPr/>
          <p:nvPr/>
        </p:nvGrpSpPr>
        <p:grpSpPr>
          <a:xfrm>
            <a:off x="4682822" y="4811160"/>
            <a:ext cx="2826353" cy="461665"/>
            <a:chOff x="4487158" y="4823301"/>
            <a:chExt cx="2826353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8FB87A-7981-4FF9-8696-39B060812610}"/>
                </a:ext>
              </a:extLst>
            </p:cNvPr>
            <p:cNvSpPr txBox="1"/>
            <p:nvPr/>
          </p:nvSpPr>
          <p:spPr>
            <a:xfrm>
              <a:off x="4862542" y="4823301"/>
              <a:ext cx="245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答辩人：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xxx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CF38F8D-89DF-4B2A-91DB-99FE76DD24D4}"/>
                </a:ext>
              </a:extLst>
            </p:cNvPr>
            <p:cNvGrpSpPr/>
            <p:nvPr/>
          </p:nvGrpSpPr>
          <p:grpSpPr>
            <a:xfrm>
              <a:off x="4487158" y="4901174"/>
              <a:ext cx="328056" cy="352888"/>
              <a:chOff x="1574801" y="1125538"/>
              <a:chExt cx="2894012" cy="3113087"/>
            </a:xfrm>
            <a:solidFill>
              <a:schemeClr val="tx1"/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6EC944EF-0094-4680-9F9E-10FF8E9BE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A261116F-F111-42D1-809B-496AE20168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1E1A208F-D72E-43E0-8112-E209CBE438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AA9D8BE-BA43-4C2F-9BFE-855FA9B70C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3EC878D-4FA2-45D7-8F52-8093C6C01777}"/>
              </a:ext>
            </a:extLst>
          </p:cNvPr>
          <p:cNvGrpSpPr/>
          <p:nvPr/>
        </p:nvGrpSpPr>
        <p:grpSpPr>
          <a:xfrm>
            <a:off x="4706936" y="5561927"/>
            <a:ext cx="3435953" cy="461665"/>
            <a:chOff x="4487158" y="5581403"/>
            <a:chExt cx="3435953" cy="4616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68C3AE9-E08D-43B3-8F90-01708BBA1B99}"/>
                </a:ext>
              </a:extLst>
            </p:cNvPr>
            <p:cNvSpPr txBox="1"/>
            <p:nvPr/>
          </p:nvSpPr>
          <p:spPr>
            <a:xfrm>
              <a:off x="4862542" y="5581403"/>
              <a:ext cx="3060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指导教师：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xxx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Freeform 197">
              <a:extLst>
                <a:ext uri="{FF2B5EF4-FFF2-40B4-BE49-F238E27FC236}">
                  <a16:creationId xmlns:a16="http://schemas.microsoft.com/office/drawing/2014/main" id="{ED50A840-681A-400F-81FC-544D13C23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7158" y="5633929"/>
              <a:ext cx="328056" cy="374277"/>
            </a:xfrm>
            <a:custGeom>
              <a:avLst/>
              <a:gdLst>
                <a:gd name="T0" fmla="*/ 5 w 109"/>
                <a:gd name="T1" fmla="*/ 87 h 124"/>
                <a:gd name="T2" fmla="*/ 33 w 109"/>
                <a:gd name="T3" fmla="*/ 78 h 124"/>
                <a:gd name="T4" fmla="*/ 34 w 109"/>
                <a:gd name="T5" fmla="*/ 78 h 124"/>
                <a:gd name="T6" fmla="*/ 35 w 109"/>
                <a:gd name="T7" fmla="*/ 76 h 124"/>
                <a:gd name="T8" fmla="*/ 33 w 109"/>
                <a:gd name="T9" fmla="*/ 76 h 124"/>
                <a:gd name="T10" fmla="*/ 33 w 109"/>
                <a:gd name="T11" fmla="*/ 68 h 124"/>
                <a:gd name="T12" fmla="*/ 78 w 109"/>
                <a:gd name="T13" fmla="*/ 68 h 124"/>
                <a:gd name="T14" fmla="*/ 78 w 109"/>
                <a:gd name="T15" fmla="*/ 76 h 124"/>
                <a:gd name="T16" fmla="*/ 75 w 109"/>
                <a:gd name="T17" fmla="*/ 76 h 124"/>
                <a:gd name="T18" fmla="*/ 76 w 109"/>
                <a:gd name="T19" fmla="*/ 78 h 124"/>
                <a:gd name="T20" fmla="*/ 104 w 109"/>
                <a:gd name="T21" fmla="*/ 83 h 124"/>
                <a:gd name="T22" fmla="*/ 109 w 109"/>
                <a:gd name="T23" fmla="*/ 124 h 124"/>
                <a:gd name="T24" fmla="*/ 1 w 109"/>
                <a:gd name="T25" fmla="*/ 124 h 124"/>
                <a:gd name="T26" fmla="*/ 5 w 109"/>
                <a:gd name="T27" fmla="*/ 87 h 124"/>
                <a:gd name="T28" fmla="*/ 55 w 109"/>
                <a:gd name="T29" fmla="*/ 0 h 124"/>
                <a:gd name="T30" fmla="*/ 80 w 109"/>
                <a:gd name="T31" fmla="*/ 30 h 124"/>
                <a:gd name="T32" fmla="*/ 78 w 109"/>
                <a:gd name="T33" fmla="*/ 30 h 124"/>
                <a:gd name="T34" fmla="*/ 55 w 109"/>
                <a:gd name="T35" fmla="*/ 5 h 124"/>
                <a:gd name="T36" fmla="*/ 31 w 109"/>
                <a:gd name="T37" fmla="*/ 30 h 124"/>
                <a:gd name="T38" fmla="*/ 29 w 109"/>
                <a:gd name="T39" fmla="*/ 30 h 124"/>
                <a:gd name="T40" fmla="*/ 55 w 109"/>
                <a:gd name="T41" fmla="*/ 0 h 124"/>
                <a:gd name="T42" fmla="*/ 67 w 109"/>
                <a:gd name="T43" fmla="*/ 52 h 124"/>
                <a:gd name="T44" fmla="*/ 63 w 109"/>
                <a:gd name="T45" fmla="*/ 45 h 124"/>
                <a:gd name="T46" fmla="*/ 55 w 109"/>
                <a:gd name="T47" fmla="*/ 45 h 124"/>
                <a:gd name="T48" fmla="*/ 47 w 109"/>
                <a:gd name="T49" fmla="*/ 45 h 124"/>
                <a:gd name="T50" fmla="*/ 43 w 109"/>
                <a:gd name="T51" fmla="*/ 52 h 124"/>
                <a:gd name="T52" fmla="*/ 35 w 109"/>
                <a:gd name="T53" fmla="*/ 43 h 124"/>
                <a:gd name="T54" fmla="*/ 34 w 109"/>
                <a:gd name="T55" fmla="*/ 45 h 124"/>
                <a:gd name="T56" fmla="*/ 43 w 109"/>
                <a:gd name="T57" fmla="*/ 65 h 124"/>
                <a:gd name="T58" fmla="*/ 68 w 109"/>
                <a:gd name="T59" fmla="*/ 65 h 124"/>
                <a:gd name="T60" fmla="*/ 76 w 109"/>
                <a:gd name="T61" fmla="*/ 45 h 124"/>
                <a:gd name="T62" fmla="*/ 74 w 109"/>
                <a:gd name="T63" fmla="*/ 43 h 124"/>
                <a:gd name="T64" fmla="*/ 67 w 109"/>
                <a:gd name="T65" fmla="*/ 52 h 124"/>
                <a:gd name="T66" fmla="*/ 45 w 109"/>
                <a:gd name="T67" fmla="*/ 54 h 124"/>
                <a:gd name="T68" fmla="*/ 48 w 109"/>
                <a:gd name="T69" fmla="*/ 50 h 124"/>
                <a:gd name="T70" fmla="*/ 55 w 109"/>
                <a:gd name="T71" fmla="*/ 49 h 124"/>
                <a:gd name="T72" fmla="*/ 55 w 109"/>
                <a:gd name="T73" fmla="*/ 49 h 124"/>
                <a:gd name="T74" fmla="*/ 63 w 109"/>
                <a:gd name="T75" fmla="*/ 50 h 124"/>
                <a:gd name="T76" fmla="*/ 65 w 109"/>
                <a:gd name="T77" fmla="*/ 54 h 124"/>
                <a:gd name="T78" fmla="*/ 45 w 109"/>
                <a:gd name="T79" fmla="*/ 5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" h="124">
                  <a:moveTo>
                    <a:pt x="5" y="87"/>
                  </a:moveTo>
                  <a:cubicBezTo>
                    <a:pt x="17" y="83"/>
                    <a:pt x="28" y="78"/>
                    <a:pt x="33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82" y="77"/>
                    <a:pt x="94" y="81"/>
                    <a:pt x="104" y="83"/>
                  </a:cubicBezTo>
                  <a:cubicBezTo>
                    <a:pt x="109" y="94"/>
                    <a:pt x="109" y="108"/>
                    <a:pt x="109" y="124"/>
                  </a:cubicBezTo>
                  <a:cubicBezTo>
                    <a:pt x="73" y="124"/>
                    <a:pt x="37" y="124"/>
                    <a:pt x="1" y="124"/>
                  </a:cubicBezTo>
                  <a:cubicBezTo>
                    <a:pt x="0" y="104"/>
                    <a:pt x="1" y="94"/>
                    <a:pt x="5" y="87"/>
                  </a:cubicBezTo>
                  <a:close/>
                  <a:moveTo>
                    <a:pt x="55" y="0"/>
                  </a:moveTo>
                  <a:cubicBezTo>
                    <a:pt x="76" y="0"/>
                    <a:pt x="80" y="13"/>
                    <a:pt x="80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6"/>
                    <a:pt x="74" y="5"/>
                    <a:pt x="55" y="5"/>
                  </a:cubicBezTo>
                  <a:cubicBezTo>
                    <a:pt x="35" y="5"/>
                    <a:pt x="32" y="16"/>
                    <a:pt x="31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13"/>
                    <a:pt x="33" y="0"/>
                    <a:pt x="55" y="0"/>
                  </a:cubicBezTo>
                  <a:close/>
                  <a:moveTo>
                    <a:pt x="67" y="52"/>
                  </a:moveTo>
                  <a:cubicBezTo>
                    <a:pt x="66" y="49"/>
                    <a:pt x="65" y="45"/>
                    <a:pt x="63" y="45"/>
                  </a:cubicBezTo>
                  <a:cubicBezTo>
                    <a:pt x="62" y="45"/>
                    <a:pt x="57" y="45"/>
                    <a:pt x="55" y="45"/>
                  </a:cubicBezTo>
                  <a:cubicBezTo>
                    <a:pt x="53" y="45"/>
                    <a:pt x="49" y="45"/>
                    <a:pt x="47" y="45"/>
                  </a:cubicBezTo>
                  <a:cubicBezTo>
                    <a:pt x="46" y="45"/>
                    <a:pt x="44" y="50"/>
                    <a:pt x="43" y="52"/>
                  </a:cubicBezTo>
                  <a:cubicBezTo>
                    <a:pt x="40" y="50"/>
                    <a:pt x="37" y="47"/>
                    <a:pt x="35" y="43"/>
                  </a:cubicBezTo>
                  <a:cubicBezTo>
                    <a:pt x="35" y="43"/>
                    <a:pt x="34" y="44"/>
                    <a:pt x="34" y="45"/>
                  </a:cubicBezTo>
                  <a:cubicBezTo>
                    <a:pt x="36" y="54"/>
                    <a:pt x="38" y="60"/>
                    <a:pt x="43" y="65"/>
                  </a:cubicBezTo>
                  <a:cubicBezTo>
                    <a:pt x="50" y="65"/>
                    <a:pt x="61" y="65"/>
                    <a:pt x="68" y="65"/>
                  </a:cubicBezTo>
                  <a:cubicBezTo>
                    <a:pt x="73" y="60"/>
                    <a:pt x="74" y="54"/>
                    <a:pt x="76" y="45"/>
                  </a:cubicBezTo>
                  <a:cubicBezTo>
                    <a:pt x="75" y="44"/>
                    <a:pt x="75" y="43"/>
                    <a:pt x="74" y="43"/>
                  </a:cubicBezTo>
                  <a:cubicBezTo>
                    <a:pt x="72" y="46"/>
                    <a:pt x="70" y="49"/>
                    <a:pt x="67" y="52"/>
                  </a:cubicBezTo>
                  <a:close/>
                  <a:moveTo>
                    <a:pt x="45" y="54"/>
                  </a:moveTo>
                  <a:cubicBezTo>
                    <a:pt x="46" y="53"/>
                    <a:pt x="47" y="50"/>
                    <a:pt x="48" y="50"/>
                  </a:cubicBezTo>
                  <a:cubicBezTo>
                    <a:pt x="48" y="49"/>
                    <a:pt x="53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7" y="49"/>
                    <a:pt x="62" y="49"/>
                    <a:pt x="63" y="50"/>
                  </a:cubicBezTo>
                  <a:cubicBezTo>
                    <a:pt x="63" y="50"/>
                    <a:pt x="64" y="52"/>
                    <a:pt x="65" y="54"/>
                  </a:cubicBezTo>
                  <a:cubicBezTo>
                    <a:pt x="60" y="58"/>
                    <a:pt x="50" y="58"/>
                    <a:pt x="45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443170-E8EB-4D81-8F04-5DE780E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72243" y="6366287"/>
            <a:ext cx="1519757" cy="365125"/>
          </a:xfrm>
        </p:spPr>
        <p:txBody>
          <a:bodyPr/>
          <a:lstStyle/>
          <a:p>
            <a:fld id="{2DDDB4A1-951B-4C94-AEC7-2CFC16347CD9}" type="datetime1">
              <a:rPr lang="zh-CN" altLang="en-US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2022/5/30</a:t>
            </a:fld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F6695C-78B0-49A7-9300-D91DE2639C79}"/>
              </a:ext>
            </a:extLst>
          </p:cNvPr>
          <p:cNvCxnSpPr>
            <a:cxnSpLocks/>
          </p:cNvCxnSpPr>
          <p:nvPr/>
        </p:nvCxnSpPr>
        <p:spPr>
          <a:xfrm>
            <a:off x="1608408" y="-477651"/>
            <a:ext cx="0" cy="7677102"/>
          </a:xfrm>
          <a:prstGeom prst="line">
            <a:avLst/>
          </a:prstGeom>
          <a:ln w="76200">
            <a:gradFill flip="none" rotWithShape="1">
              <a:gsLst>
                <a:gs pos="0">
                  <a:schemeClr val="bg1">
                    <a:lumMod val="30000"/>
                    <a:lumOff val="70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80000">
                  <a:srgbClr val="D7D7D7"/>
                </a:gs>
                <a:gs pos="47000">
                  <a:schemeClr val="accent3">
                    <a:lumMod val="27000"/>
                    <a:lumOff val="73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0C0D801-D050-41BC-8D80-48F831C36DC4}"/>
              </a:ext>
            </a:extLst>
          </p:cNvPr>
          <p:cNvSpPr txBox="1"/>
          <p:nvPr/>
        </p:nvSpPr>
        <p:spPr>
          <a:xfrm>
            <a:off x="24254" y="2830557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访存仲裁优化设计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5CD8E8-412C-40C9-8BC4-DB0FDCEF5A08}"/>
              </a:ext>
            </a:extLst>
          </p:cNvPr>
          <p:cNvSpPr/>
          <p:nvPr/>
        </p:nvSpPr>
        <p:spPr>
          <a:xfrm>
            <a:off x="1640830" y="1743"/>
            <a:ext cx="10551170" cy="666849"/>
          </a:xfrm>
          <a:prstGeom prst="rect">
            <a:avLst/>
          </a:prstGeom>
          <a:solidFill>
            <a:srgbClr val="18388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23C45-6DED-4433-8959-AC2344BEC3D2}"/>
              </a:ext>
            </a:extLst>
          </p:cNvPr>
          <p:cNvSpPr txBox="1"/>
          <p:nvPr/>
        </p:nvSpPr>
        <p:spPr>
          <a:xfrm>
            <a:off x="24254" y="4142274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修复电路优化设计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1C6293-F6D8-4BF0-A1CB-38BE5CB7C8FA}"/>
              </a:ext>
            </a:extLst>
          </p:cNvPr>
          <p:cNvSpPr txBox="1"/>
          <p:nvPr/>
        </p:nvSpPr>
        <p:spPr>
          <a:xfrm>
            <a:off x="24254" y="5453991"/>
            <a:ext cx="1612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E429F-2583-4A3B-91AC-B0750DC62A25}"/>
              </a:ext>
            </a:extLst>
          </p:cNvPr>
          <p:cNvSpPr txBox="1"/>
          <p:nvPr/>
        </p:nvSpPr>
        <p:spPr>
          <a:xfrm>
            <a:off x="754364" y="39273"/>
            <a:ext cx="6663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xxxxxx</a:t>
            </a:r>
            <a:endParaRPr kumimoji="0" lang="zh-CN" altLang="en-US" sz="32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24BE45-3D35-48CB-A213-34A33321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32437"/>
            <a:ext cx="2416810" cy="598448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DA33DF-CD5D-4F86-91A1-9947AF0E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 </a:t>
            </a:r>
            <a:fld id="{E7B52B37-2CA9-4A7B-9EAA-EDB2F1C2969F}" type="slidenum">
              <a:rPr lang="zh-CN" altLang="en-US" smtClean="0"/>
              <a:pPr/>
              <a:t>1</a:t>
            </a:fld>
            <a:r>
              <a:rPr lang="zh-CN" altLang="en-US" dirty="0"/>
              <a:t> 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6E5C6E-09FF-41A5-B747-98ED4F0BDDF3}"/>
              </a:ext>
            </a:extLst>
          </p:cNvPr>
          <p:cNvSpPr/>
          <p:nvPr/>
        </p:nvSpPr>
        <p:spPr>
          <a:xfrm>
            <a:off x="6096" y="1427666"/>
            <a:ext cx="1630836" cy="833033"/>
          </a:xfrm>
          <a:prstGeom prst="rect">
            <a:avLst/>
          </a:prstGeom>
          <a:solidFill>
            <a:srgbClr val="18388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2A42BE-5EF8-49A0-A2FC-D2865F115918}"/>
              </a:ext>
            </a:extLst>
          </p:cNvPr>
          <p:cNvSpPr txBox="1"/>
          <p:nvPr/>
        </p:nvSpPr>
        <p:spPr>
          <a:xfrm>
            <a:off x="30942" y="1430206"/>
            <a:ext cx="1579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l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研究目的与意义</a:t>
            </a:r>
          </a:p>
        </p:txBody>
      </p:sp>
    </p:spTree>
    <p:extLst>
      <p:ext uri="{BB962C8B-B14F-4D97-AF65-F5344CB8AC3E}">
        <p14:creationId xmlns:p14="http://schemas.microsoft.com/office/powerpoint/2010/main" val="312183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F6695C-78B0-49A7-9300-D91DE2639C79}"/>
              </a:ext>
            </a:extLst>
          </p:cNvPr>
          <p:cNvCxnSpPr>
            <a:cxnSpLocks/>
          </p:cNvCxnSpPr>
          <p:nvPr/>
        </p:nvCxnSpPr>
        <p:spPr>
          <a:xfrm>
            <a:off x="1608408" y="-477651"/>
            <a:ext cx="0" cy="7677102"/>
          </a:xfrm>
          <a:prstGeom prst="line">
            <a:avLst/>
          </a:prstGeom>
          <a:ln w="76200">
            <a:gradFill flip="none" rotWithShape="1">
              <a:gsLst>
                <a:gs pos="0">
                  <a:schemeClr val="bg1">
                    <a:lumMod val="30000"/>
                    <a:lumOff val="70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80000">
                  <a:srgbClr val="D7D7D7"/>
                </a:gs>
                <a:gs pos="47000">
                  <a:schemeClr val="accent3">
                    <a:lumMod val="27000"/>
                    <a:lumOff val="73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7D8BA0F-59E4-4B21-911C-52221648C515}"/>
              </a:ext>
            </a:extLst>
          </p:cNvPr>
          <p:cNvSpPr/>
          <p:nvPr/>
        </p:nvSpPr>
        <p:spPr>
          <a:xfrm>
            <a:off x="6758" y="2828521"/>
            <a:ext cx="1630836" cy="833033"/>
          </a:xfrm>
          <a:prstGeom prst="rect">
            <a:avLst/>
          </a:prstGeom>
          <a:solidFill>
            <a:srgbClr val="18388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C0D801-D050-41BC-8D80-48F831C36DC4}"/>
              </a:ext>
            </a:extLst>
          </p:cNvPr>
          <p:cNvSpPr txBox="1"/>
          <p:nvPr/>
        </p:nvSpPr>
        <p:spPr>
          <a:xfrm>
            <a:off x="24254" y="2830557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访存仲裁优化设计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5CD8E8-412C-40C9-8BC4-DB0FDCEF5A08}"/>
              </a:ext>
            </a:extLst>
          </p:cNvPr>
          <p:cNvSpPr/>
          <p:nvPr/>
        </p:nvSpPr>
        <p:spPr>
          <a:xfrm>
            <a:off x="1640830" y="1743"/>
            <a:ext cx="10551170" cy="666849"/>
          </a:xfrm>
          <a:prstGeom prst="rect">
            <a:avLst/>
          </a:prstGeom>
          <a:solidFill>
            <a:srgbClr val="18388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23C45-6DED-4433-8959-AC2344BEC3D2}"/>
              </a:ext>
            </a:extLst>
          </p:cNvPr>
          <p:cNvSpPr txBox="1"/>
          <p:nvPr/>
        </p:nvSpPr>
        <p:spPr>
          <a:xfrm>
            <a:off x="24254" y="4142274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修复电路优化设计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1C6293-F6D8-4BF0-A1CB-38BE5CB7C8FA}"/>
              </a:ext>
            </a:extLst>
          </p:cNvPr>
          <p:cNvSpPr txBox="1"/>
          <p:nvPr/>
        </p:nvSpPr>
        <p:spPr>
          <a:xfrm>
            <a:off x="24254" y="5453991"/>
            <a:ext cx="1612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E429F-2583-4A3B-91AC-B0750DC62A25}"/>
              </a:ext>
            </a:extLst>
          </p:cNvPr>
          <p:cNvSpPr txBox="1"/>
          <p:nvPr/>
        </p:nvSpPr>
        <p:spPr>
          <a:xfrm>
            <a:off x="1969211" y="42674"/>
            <a:ext cx="7284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xxxxx</a:t>
            </a:r>
            <a:endParaRPr kumimoji="0" lang="zh-CN" altLang="en-US" sz="32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24BE45-3D35-48CB-A213-34A33321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32437"/>
            <a:ext cx="2416810" cy="598448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68CA15B-7229-417D-B366-F0CD74C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 </a:t>
            </a:r>
            <a:fld id="{E7B52B37-2CA9-4A7B-9EAA-EDB2F1C2969F}" type="slidenum">
              <a:rPr lang="zh-CN" altLang="en-US" smtClean="0"/>
              <a:pPr/>
              <a:t>2</a:t>
            </a:fld>
            <a:r>
              <a:rPr lang="zh-CN" altLang="en-US" dirty="0"/>
              <a:t> 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A85EDC-A650-494D-8520-6BE9745B3C88}"/>
              </a:ext>
            </a:extLst>
          </p:cNvPr>
          <p:cNvSpPr txBox="1"/>
          <p:nvPr/>
        </p:nvSpPr>
        <p:spPr>
          <a:xfrm>
            <a:off x="41443" y="1424751"/>
            <a:ext cx="1577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研究目的与意义</a:t>
            </a:r>
          </a:p>
        </p:txBody>
      </p:sp>
    </p:spTree>
    <p:extLst>
      <p:ext uri="{BB962C8B-B14F-4D97-AF65-F5344CB8AC3E}">
        <p14:creationId xmlns:p14="http://schemas.microsoft.com/office/powerpoint/2010/main" val="234398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F6695C-78B0-49A7-9300-D91DE2639C79}"/>
              </a:ext>
            </a:extLst>
          </p:cNvPr>
          <p:cNvCxnSpPr>
            <a:cxnSpLocks/>
          </p:cNvCxnSpPr>
          <p:nvPr/>
        </p:nvCxnSpPr>
        <p:spPr>
          <a:xfrm>
            <a:off x="1608408" y="-477651"/>
            <a:ext cx="0" cy="7677102"/>
          </a:xfrm>
          <a:prstGeom prst="line">
            <a:avLst/>
          </a:prstGeom>
          <a:ln w="76200">
            <a:gradFill flip="none" rotWithShape="1">
              <a:gsLst>
                <a:gs pos="0">
                  <a:schemeClr val="bg1">
                    <a:lumMod val="30000"/>
                    <a:lumOff val="70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80000">
                  <a:srgbClr val="D7D7D7"/>
                </a:gs>
                <a:gs pos="47000">
                  <a:schemeClr val="accent3">
                    <a:lumMod val="27000"/>
                    <a:lumOff val="73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0554F7-381F-4D12-BBEF-056648B61DA7}"/>
              </a:ext>
            </a:extLst>
          </p:cNvPr>
          <p:cNvSpPr/>
          <p:nvPr/>
        </p:nvSpPr>
        <p:spPr>
          <a:xfrm>
            <a:off x="6758" y="4158150"/>
            <a:ext cx="1630836" cy="833033"/>
          </a:xfrm>
          <a:prstGeom prst="rect">
            <a:avLst/>
          </a:prstGeom>
          <a:solidFill>
            <a:srgbClr val="18388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C0D801-D050-41BC-8D80-48F831C36DC4}"/>
              </a:ext>
            </a:extLst>
          </p:cNvPr>
          <p:cNvSpPr txBox="1"/>
          <p:nvPr/>
        </p:nvSpPr>
        <p:spPr>
          <a:xfrm>
            <a:off x="24254" y="2830557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访存仲裁优化设计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5CD8E8-412C-40C9-8BC4-DB0FDCEF5A08}"/>
              </a:ext>
            </a:extLst>
          </p:cNvPr>
          <p:cNvSpPr/>
          <p:nvPr/>
        </p:nvSpPr>
        <p:spPr>
          <a:xfrm>
            <a:off x="1640830" y="1743"/>
            <a:ext cx="10551170" cy="666849"/>
          </a:xfrm>
          <a:prstGeom prst="rect">
            <a:avLst/>
          </a:prstGeom>
          <a:solidFill>
            <a:srgbClr val="18388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23C45-6DED-4433-8959-AC2344BEC3D2}"/>
              </a:ext>
            </a:extLst>
          </p:cNvPr>
          <p:cNvSpPr txBox="1"/>
          <p:nvPr/>
        </p:nvSpPr>
        <p:spPr>
          <a:xfrm>
            <a:off x="24254" y="4142274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修复电路优化设计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1C6293-F6D8-4BF0-A1CB-38BE5CB7C8FA}"/>
              </a:ext>
            </a:extLst>
          </p:cNvPr>
          <p:cNvSpPr txBox="1"/>
          <p:nvPr/>
        </p:nvSpPr>
        <p:spPr>
          <a:xfrm>
            <a:off x="24254" y="5453991"/>
            <a:ext cx="1612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24BE45-3D35-48CB-A213-34A33321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32437"/>
            <a:ext cx="2416810" cy="598448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68CA15B-7229-417D-B366-F0CD74C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 </a:t>
            </a:r>
            <a:fld id="{E7B52B37-2CA9-4A7B-9EAA-EDB2F1C2969F}" type="slidenum">
              <a:rPr lang="zh-CN" altLang="en-US" smtClean="0"/>
              <a:pPr/>
              <a:t>3</a:t>
            </a:fld>
            <a:r>
              <a:rPr lang="zh-CN" altLang="en-US" dirty="0"/>
              <a:t> 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A85EDC-A650-494D-8520-6BE9745B3C88}"/>
              </a:ext>
            </a:extLst>
          </p:cNvPr>
          <p:cNvSpPr txBox="1"/>
          <p:nvPr/>
        </p:nvSpPr>
        <p:spPr>
          <a:xfrm>
            <a:off x="41443" y="1424751"/>
            <a:ext cx="1577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研究目的与意义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D856B6-E50E-4F70-BEC4-FA61DAD27778}"/>
              </a:ext>
            </a:extLst>
          </p:cNvPr>
          <p:cNvSpPr txBox="1"/>
          <p:nvPr/>
        </p:nvSpPr>
        <p:spPr>
          <a:xfrm>
            <a:off x="1654251" y="42674"/>
            <a:ext cx="7284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xxxxxx</a:t>
            </a:r>
            <a:endParaRPr kumimoji="0" lang="zh-CN" altLang="en-US" sz="32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F58C49-B600-4032-BF22-7091CBBD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5A8E13-AFB7-4AFE-8D55-A9C45B38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5DE39-0EE1-4DEB-B62C-F5248EB6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2A48E2-078B-4D8A-B233-BA428CE8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F7CE1EE-867B-44C3-81BD-17743B82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78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F6695C-78B0-49A7-9300-D91DE2639C79}"/>
              </a:ext>
            </a:extLst>
          </p:cNvPr>
          <p:cNvCxnSpPr>
            <a:cxnSpLocks/>
          </p:cNvCxnSpPr>
          <p:nvPr/>
        </p:nvCxnSpPr>
        <p:spPr>
          <a:xfrm>
            <a:off x="1608408" y="-477651"/>
            <a:ext cx="0" cy="7677102"/>
          </a:xfrm>
          <a:prstGeom prst="line">
            <a:avLst/>
          </a:prstGeom>
          <a:ln w="76200">
            <a:gradFill flip="none" rotWithShape="1">
              <a:gsLst>
                <a:gs pos="0">
                  <a:schemeClr val="bg1">
                    <a:lumMod val="30000"/>
                    <a:lumOff val="70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80000">
                  <a:srgbClr val="D7D7D7"/>
                </a:gs>
                <a:gs pos="47000">
                  <a:schemeClr val="accent3">
                    <a:lumMod val="27000"/>
                    <a:lumOff val="73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0554F7-381F-4D12-BBEF-056648B61DA7}"/>
              </a:ext>
            </a:extLst>
          </p:cNvPr>
          <p:cNvSpPr/>
          <p:nvPr/>
        </p:nvSpPr>
        <p:spPr>
          <a:xfrm>
            <a:off x="6758" y="4158150"/>
            <a:ext cx="1630836" cy="833033"/>
          </a:xfrm>
          <a:prstGeom prst="rect">
            <a:avLst/>
          </a:prstGeom>
          <a:solidFill>
            <a:srgbClr val="18388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C0D801-D050-41BC-8D80-48F831C36DC4}"/>
              </a:ext>
            </a:extLst>
          </p:cNvPr>
          <p:cNvSpPr txBox="1"/>
          <p:nvPr/>
        </p:nvSpPr>
        <p:spPr>
          <a:xfrm>
            <a:off x="24254" y="2830557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访存仲裁优化设计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5CD8E8-412C-40C9-8BC4-DB0FDCEF5A08}"/>
              </a:ext>
            </a:extLst>
          </p:cNvPr>
          <p:cNvSpPr/>
          <p:nvPr/>
        </p:nvSpPr>
        <p:spPr>
          <a:xfrm>
            <a:off x="1640830" y="1743"/>
            <a:ext cx="10551170" cy="666849"/>
          </a:xfrm>
          <a:prstGeom prst="rect">
            <a:avLst/>
          </a:prstGeom>
          <a:solidFill>
            <a:srgbClr val="18388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23C45-6DED-4433-8959-AC2344BEC3D2}"/>
              </a:ext>
            </a:extLst>
          </p:cNvPr>
          <p:cNvSpPr txBox="1"/>
          <p:nvPr/>
        </p:nvSpPr>
        <p:spPr>
          <a:xfrm>
            <a:off x="24254" y="4142274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修复电路优化设计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1C6293-F6D8-4BF0-A1CB-38BE5CB7C8FA}"/>
              </a:ext>
            </a:extLst>
          </p:cNvPr>
          <p:cNvSpPr txBox="1"/>
          <p:nvPr/>
        </p:nvSpPr>
        <p:spPr>
          <a:xfrm>
            <a:off x="24254" y="5453991"/>
            <a:ext cx="1612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24BE45-3D35-48CB-A213-34A33321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32437"/>
            <a:ext cx="2416810" cy="598448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68CA15B-7229-417D-B366-F0CD74C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 </a:t>
            </a:r>
            <a:fld id="{E7B52B37-2CA9-4A7B-9EAA-EDB2F1C2969F}" type="slidenum">
              <a:rPr lang="zh-CN" altLang="en-US" smtClean="0"/>
              <a:pPr/>
              <a:t>4</a:t>
            </a:fld>
            <a:r>
              <a:rPr lang="zh-CN" altLang="en-US" dirty="0"/>
              <a:t> 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A85EDC-A650-494D-8520-6BE9745B3C88}"/>
              </a:ext>
            </a:extLst>
          </p:cNvPr>
          <p:cNvSpPr txBox="1"/>
          <p:nvPr/>
        </p:nvSpPr>
        <p:spPr>
          <a:xfrm>
            <a:off x="41443" y="1424751"/>
            <a:ext cx="1577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研究目的与意义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D856B6-E50E-4F70-BEC4-FA61DAD27778}"/>
              </a:ext>
            </a:extLst>
          </p:cNvPr>
          <p:cNvSpPr txBox="1"/>
          <p:nvPr/>
        </p:nvSpPr>
        <p:spPr>
          <a:xfrm>
            <a:off x="1654251" y="42674"/>
            <a:ext cx="7284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err="1"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xxxxx</a:t>
            </a:r>
            <a:endParaRPr kumimoji="0" lang="zh-CN" altLang="en-US" sz="32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F58C49-B600-4032-BF22-7091CBBD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5A8E13-AFB7-4AFE-8D55-A9C45B38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5DE39-0EE1-4DEB-B62C-F5248EB6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2A48E2-078B-4D8A-B233-BA428CE8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F5809-B4D9-42E5-BA1E-73523159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599" y="4183037"/>
            <a:ext cx="14602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F7CE1EE-867B-44C3-81BD-17743B82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2401E-978C-47BB-9BAE-F75DE7510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3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5F6695C-78B0-49A7-9300-D91DE2639C79}"/>
              </a:ext>
            </a:extLst>
          </p:cNvPr>
          <p:cNvCxnSpPr>
            <a:cxnSpLocks/>
          </p:cNvCxnSpPr>
          <p:nvPr/>
        </p:nvCxnSpPr>
        <p:spPr>
          <a:xfrm>
            <a:off x="1608408" y="-477651"/>
            <a:ext cx="0" cy="7677102"/>
          </a:xfrm>
          <a:prstGeom prst="line">
            <a:avLst/>
          </a:prstGeom>
          <a:ln w="76200">
            <a:gradFill flip="none" rotWithShape="1">
              <a:gsLst>
                <a:gs pos="0">
                  <a:schemeClr val="bg1">
                    <a:lumMod val="30000"/>
                    <a:lumOff val="70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80000">
                  <a:srgbClr val="D7D7D7"/>
                </a:gs>
                <a:gs pos="47000">
                  <a:schemeClr val="accent3">
                    <a:lumMod val="27000"/>
                    <a:lumOff val="73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20554F7-381F-4D12-BBEF-056648B61DA7}"/>
              </a:ext>
            </a:extLst>
          </p:cNvPr>
          <p:cNvSpPr/>
          <p:nvPr/>
        </p:nvSpPr>
        <p:spPr>
          <a:xfrm>
            <a:off x="6758" y="5285910"/>
            <a:ext cx="1630836" cy="833033"/>
          </a:xfrm>
          <a:prstGeom prst="rect">
            <a:avLst/>
          </a:prstGeom>
          <a:solidFill>
            <a:srgbClr val="18388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C0D801-D050-41BC-8D80-48F831C36DC4}"/>
              </a:ext>
            </a:extLst>
          </p:cNvPr>
          <p:cNvSpPr txBox="1"/>
          <p:nvPr/>
        </p:nvSpPr>
        <p:spPr>
          <a:xfrm>
            <a:off x="24254" y="2830557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访存仲裁优化设计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5CD8E8-412C-40C9-8BC4-DB0FDCEF5A08}"/>
              </a:ext>
            </a:extLst>
          </p:cNvPr>
          <p:cNvSpPr/>
          <p:nvPr/>
        </p:nvSpPr>
        <p:spPr>
          <a:xfrm>
            <a:off x="1640830" y="1743"/>
            <a:ext cx="10551170" cy="666849"/>
          </a:xfrm>
          <a:prstGeom prst="rect">
            <a:avLst/>
          </a:prstGeom>
          <a:solidFill>
            <a:srgbClr val="18388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23C45-6DED-4433-8959-AC2344BEC3D2}"/>
              </a:ext>
            </a:extLst>
          </p:cNvPr>
          <p:cNvSpPr txBox="1"/>
          <p:nvPr/>
        </p:nvSpPr>
        <p:spPr>
          <a:xfrm>
            <a:off x="24254" y="4142274"/>
            <a:ext cx="1612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修复电路优化设计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1C6293-F6D8-4BF0-A1CB-38BE5CB7C8FA}"/>
              </a:ext>
            </a:extLst>
          </p:cNvPr>
          <p:cNvSpPr txBox="1"/>
          <p:nvPr/>
        </p:nvSpPr>
        <p:spPr>
          <a:xfrm>
            <a:off x="24254" y="5453991"/>
            <a:ext cx="1612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24BE45-3D35-48CB-A213-34A33321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32437"/>
            <a:ext cx="2416810" cy="598448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68CA15B-7229-417D-B366-F0CD74C7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 </a:t>
            </a:r>
            <a:fld id="{E7B52B37-2CA9-4A7B-9EAA-EDB2F1C2969F}" type="slidenum">
              <a:rPr lang="zh-CN" altLang="en-US" smtClean="0"/>
              <a:pPr/>
              <a:t>5</a:t>
            </a:fld>
            <a:r>
              <a:rPr lang="zh-CN" altLang="en-US" dirty="0"/>
              <a:t> 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A85EDC-A650-494D-8520-6BE9745B3C88}"/>
              </a:ext>
            </a:extLst>
          </p:cNvPr>
          <p:cNvSpPr txBox="1"/>
          <p:nvPr/>
        </p:nvSpPr>
        <p:spPr>
          <a:xfrm>
            <a:off x="41443" y="1424751"/>
            <a:ext cx="1577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研究目的与意义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D856B6-E50E-4F70-BEC4-FA61DAD27778}"/>
              </a:ext>
            </a:extLst>
          </p:cNvPr>
          <p:cNvSpPr txBox="1"/>
          <p:nvPr/>
        </p:nvSpPr>
        <p:spPr>
          <a:xfrm>
            <a:off x="1506109" y="42674"/>
            <a:ext cx="31979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xxxx</a:t>
            </a:r>
            <a:endParaRPr kumimoji="0" lang="zh-CN" altLang="en-US" sz="3200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5F58C49-B600-4032-BF22-7091CBBD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5A8E13-AFB7-4AFE-8D55-A9C45B38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5DE39-0EE1-4DEB-B62C-F5248EB6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2A48E2-078B-4D8A-B233-BA428CE8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F7CE1EE-867B-44C3-81BD-17743B82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2401E-978C-47BB-9BAE-F75DE7510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8A4DE4-6827-4157-887B-CD536D83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89000BB-66E4-48F4-88F9-50F2BE68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3329019-E564-4E3F-A62A-24799DB7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BD8B5C7-223D-4B77-8916-1DB00818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8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D77E47-A9AC-457E-BA2C-550CFB20FD03}"/>
              </a:ext>
            </a:extLst>
          </p:cNvPr>
          <p:cNvGrpSpPr/>
          <p:nvPr/>
        </p:nvGrpSpPr>
        <p:grpSpPr>
          <a:xfrm>
            <a:off x="254481" y="650833"/>
            <a:ext cx="4232677" cy="1008710"/>
            <a:chOff x="273335" y="820517"/>
            <a:chExt cx="4232677" cy="100871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87906F7-7DED-4E97-8A9B-B32F0B47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35" y="831525"/>
              <a:ext cx="4232677" cy="99770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6E691DC-DDE0-40E1-BFC4-FF3C94AC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31" y="820517"/>
              <a:ext cx="1008710" cy="100871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2CC8969-5602-42A1-AEC0-223DFB41E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77" y="3564508"/>
            <a:ext cx="4000500" cy="990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414B526-E83B-4E3F-B44C-D8F5F805D808}"/>
              </a:ext>
            </a:extLst>
          </p:cNvPr>
          <p:cNvSpPr/>
          <p:nvPr/>
        </p:nvSpPr>
        <p:spPr>
          <a:xfrm>
            <a:off x="0" y="1902833"/>
            <a:ext cx="12192000" cy="2652275"/>
          </a:xfrm>
          <a:prstGeom prst="rect">
            <a:avLst/>
          </a:prstGeom>
          <a:solidFill>
            <a:srgbClr val="18388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DA873F-DB18-4B0C-BE0B-6C5F8EF44E9B}"/>
              </a:ext>
            </a:extLst>
          </p:cNvPr>
          <p:cNvSpPr txBox="1"/>
          <p:nvPr/>
        </p:nvSpPr>
        <p:spPr>
          <a:xfrm>
            <a:off x="-61973" y="2557169"/>
            <a:ext cx="12315945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谢谢老师，</a:t>
            </a:r>
            <a:r>
              <a:rPr lang="zh-CN" altLang="en-US" sz="4800" b="1" kern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恳请批评指正！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     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4916ABB-FD00-47A6-A98F-0DE699DE8697}"/>
              </a:ext>
            </a:extLst>
          </p:cNvPr>
          <p:cNvGrpSpPr/>
          <p:nvPr/>
        </p:nvGrpSpPr>
        <p:grpSpPr>
          <a:xfrm>
            <a:off x="4682822" y="4811160"/>
            <a:ext cx="2826353" cy="461665"/>
            <a:chOff x="4487158" y="4823301"/>
            <a:chExt cx="2826353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8FB87A-7981-4FF9-8696-39B060812610}"/>
                </a:ext>
              </a:extLst>
            </p:cNvPr>
            <p:cNvSpPr txBox="1"/>
            <p:nvPr/>
          </p:nvSpPr>
          <p:spPr>
            <a:xfrm>
              <a:off x="4862542" y="4823301"/>
              <a:ext cx="2450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答辩人：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xxx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CF38F8D-89DF-4B2A-91DB-99FE76DD24D4}"/>
                </a:ext>
              </a:extLst>
            </p:cNvPr>
            <p:cNvGrpSpPr/>
            <p:nvPr/>
          </p:nvGrpSpPr>
          <p:grpSpPr>
            <a:xfrm>
              <a:off x="4487158" y="4901174"/>
              <a:ext cx="328056" cy="352888"/>
              <a:chOff x="1574801" y="1125538"/>
              <a:chExt cx="2894012" cy="3113087"/>
            </a:xfrm>
            <a:solidFill>
              <a:schemeClr val="tx1"/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6EC944EF-0094-4680-9F9E-10FF8E9BE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4125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6 w 264"/>
                  <a:gd name="T7" fmla="*/ 226 h 264"/>
                  <a:gd name="T8" fmla="*/ 264 w 264"/>
                  <a:gd name="T9" fmla="*/ 132 h 264"/>
                  <a:gd name="T10" fmla="*/ 226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8" y="264"/>
                      <a:pt x="132" y="264"/>
                    </a:cubicBezTo>
                    <a:cubicBezTo>
                      <a:pt x="167" y="264"/>
                      <a:pt x="201" y="250"/>
                      <a:pt x="226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6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8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A261116F-F111-42D1-809B-496AE20168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30563" y="3284538"/>
                <a:ext cx="288925" cy="287337"/>
              </a:xfrm>
              <a:custGeom>
                <a:avLst/>
                <a:gdLst>
                  <a:gd name="T0" fmla="*/ 0 w 264"/>
                  <a:gd name="T1" fmla="*/ 132 h 264"/>
                  <a:gd name="T2" fmla="*/ 39 w 264"/>
                  <a:gd name="T3" fmla="*/ 226 h 264"/>
                  <a:gd name="T4" fmla="*/ 132 w 264"/>
                  <a:gd name="T5" fmla="*/ 264 h 264"/>
                  <a:gd name="T6" fmla="*/ 225 w 264"/>
                  <a:gd name="T7" fmla="*/ 226 h 264"/>
                  <a:gd name="T8" fmla="*/ 264 w 264"/>
                  <a:gd name="T9" fmla="*/ 132 h 264"/>
                  <a:gd name="T10" fmla="*/ 225 w 264"/>
                  <a:gd name="T11" fmla="*/ 39 h 264"/>
                  <a:gd name="T12" fmla="*/ 132 w 264"/>
                  <a:gd name="T13" fmla="*/ 0 h 264"/>
                  <a:gd name="T14" fmla="*/ 39 w 264"/>
                  <a:gd name="T15" fmla="*/ 39 h 264"/>
                  <a:gd name="T16" fmla="*/ 0 w 264"/>
                  <a:gd name="T17" fmla="*/ 132 h 264"/>
                  <a:gd name="T18" fmla="*/ 0 w 264"/>
                  <a:gd name="T19" fmla="*/ 132 h 264"/>
                  <a:gd name="T20" fmla="*/ 0 w 264"/>
                  <a:gd name="T21" fmla="*/ 132 h 264"/>
                  <a:gd name="T22" fmla="*/ 0 w 264"/>
                  <a:gd name="T2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4" h="264">
                    <a:moveTo>
                      <a:pt x="0" y="132"/>
                    </a:moveTo>
                    <a:cubicBezTo>
                      <a:pt x="0" y="167"/>
                      <a:pt x="14" y="201"/>
                      <a:pt x="39" y="226"/>
                    </a:cubicBezTo>
                    <a:cubicBezTo>
                      <a:pt x="63" y="250"/>
                      <a:pt x="97" y="264"/>
                      <a:pt x="132" y="264"/>
                    </a:cubicBezTo>
                    <a:cubicBezTo>
                      <a:pt x="167" y="264"/>
                      <a:pt x="201" y="250"/>
                      <a:pt x="225" y="226"/>
                    </a:cubicBezTo>
                    <a:cubicBezTo>
                      <a:pt x="250" y="201"/>
                      <a:pt x="264" y="167"/>
                      <a:pt x="264" y="132"/>
                    </a:cubicBezTo>
                    <a:cubicBezTo>
                      <a:pt x="264" y="98"/>
                      <a:pt x="250" y="63"/>
                      <a:pt x="225" y="39"/>
                    </a:cubicBezTo>
                    <a:cubicBezTo>
                      <a:pt x="201" y="14"/>
                      <a:pt x="167" y="0"/>
                      <a:pt x="132" y="0"/>
                    </a:cubicBezTo>
                    <a:cubicBezTo>
                      <a:pt x="97" y="0"/>
                      <a:pt x="63" y="14"/>
                      <a:pt x="39" y="39"/>
                    </a:cubicBezTo>
                    <a:cubicBezTo>
                      <a:pt x="14" y="63"/>
                      <a:pt x="0" y="98"/>
                      <a:pt x="0" y="132"/>
                    </a:cubicBezTo>
                    <a:cubicBezTo>
                      <a:pt x="0" y="132"/>
                      <a:pt x="0" y="132"/>
                      <a:pt x="0" y="132"/>
                    </a:cubicBezTo>
                    <a:moveTo>
                      <a:pt x="0" y="132"/>
                    </a:moveTo>
                    <a:cubicBezTo>
                      <a:pt x="0" y="132"/>
                      <a:pt x="0" y="132"/>
                      <a:pt x="0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1E1A208F-D72E-43E0-8112-E209CBE438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4801" y="1125538"/>
                <a:ext cx="2894012" cy="1349375"/>
              </a:xfrm>
              <a:custGeom>
                <a:avLst/>
                <a:gdLst>
                  <a:gd name="T0" fmla="*/ 2649 w 2649"/>
                  <a:gd name="T1" fmla="*/ 599 h 1236"/>
                  <a:gd name="T2" fmla="*/ 1324 w 2649"/>
                  <a:gd name="T3" fmla="*/ 0 h 1236"/>
                  <a:gd name="T4" fmla="*/ 0 w 2649"/>
                  <a:gd name="T5" fmla="*/ 599 h 1236"/>
                  <a:gd name="T6" fmla="*/ 1324 w 2649"/>
                  <a:gd name="T7" fmla="*/ 1199 h 1236"/>
                  <a:gd name="T8" fmla="*/ 2495 w 2649"/>
                  <a:gd name="T9" fmla="*/ 667 h 1236"/>
                  <a:gd name="T10" fmla="*/ 2436 w 2649"/>
                  <a:gd name="T11" fmla="*/ 1236 h 1236"/>
                  <a:gd name="T12" fmla="*/ 2519 w 2649"/>
                  <a:gd name="T13" fmla="*/ 1236 h 1236"/>
                  <a:gd name="T14" fmla="*/ 2603 w 2649"/>
                  <a:gd name="T15" fmla="*/ 1236 h 1236"/>
                  <a:gd name="T16" fmla="*/ 2543 w 2649"/>
                  <a:gd name="T17" fmla="*/ 645 h 1236"/>
                  <a:gd name="T18" fmla="*/ 2649 w 2649"/>
                  <a:gd name="T19" fmla="*/ 599 h 1236"/>
                  <a:gd name="T20" fmla="*/ 2649 w 2649"/>
                  <a:gd name="T21" fmla="*/ 599 h 1236"/>
                  <a:gd name="T22" fmla="*/ 2649 w 2649"/>
                  <a:gd name="T23" fmla="*/ 599 h 1236"/>
                  <a:gd name="T24" fmla="*/ 2649 w 2649"/>
                  <a:gd name="T25" fmla="*/ 599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9" h="1236">
                    <a:moveTo>
                      <a:pt x="2649" y="599"/>
                    </a:moveTo>
                    <a:cubicBezTo>
                      <a:pt x="1324" y="0"/>
                      <a:pt x="1324" y="0"/>
                      <a:pt x="1324" y="0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1324" y="1199"/>
                      <a:pt x="1324" y="1199"/>
                      <a:pt x="1324" y="1199"/>
                    </a:cubicBezTo>
                    <a:cubicBezTo>
                      <a:pt x="2495" y="667"/>
                      <a:pt x="2495" y="667"/>
                      <a:pt x="2495" y="667"/>
                    </a:cubicBezTo>
                    <a:cubicBezTo>
                      <a:pt x="2490" y="924"/>
                      <a:pt x="2456" y="1209"/>
                      <a:pt x="2436" y="1236"/>
                    </a:cubicBezTo>
                    <a:cubicBezTo>
                      <a:pt x="2519" y="1236"/>
                      <a:pt x="2519" y="1236"/>
                      <a:pt x="2519" y="1236"/>
                    </a:cubicBezTo>
                    <a:cubicBezTo>
                      <a:pt x="2603" y="1236"/>
                      <a:pt x="2603" y="1236"/>
                      <a:pt x="2603" y="1236"/>
                    </a:cubicBezTo>
                    <a:cubicBezTo>
                      <a:pt x="2582" y="1209"/>
                      <a:pt x="2547" y="908"/>
                      <a:pt x="2543" y="645"/>
                    </a:cubicBezTo>
                    <a:cubicBezTo>
                      <a:pt x="2649" y="599"/>
                      <a:pt x="2649" y="599"/>
                      <a:pt x="2649" y="599"/>
                    </a:cubicBezTo>
                    <a:cubicBezTo>
                      <a:pt x="2649" y="599"/>
                      <a:pt x="2649" y="599"/>
                      <a:pt x="2649" y="599"/>
                    </a:cubicBezTo>
                    <a:moveTo>
                      <a:pt x="2649" y="599"/>
                    </a:moveTo>
                    <a:cubicBezTo>
                      <a:pt x="2649" y="599"/>
                      <a:pt x="2649" y="599"/>
                      <a:pt x="2649" y="59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FAA9D8BE-BA43-4C2F-9BFE-855FA9B70C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7525" y="2146300"/>
                <a:ext cx="2470150" cy="2092325"/>
              </a:xfrm>
              <a:custGeom>
                <a:avLst/>
                <a:gdLst>
                  <a:gd name="T0" fmla="*/ 1130 w 2261"/>
                  <a:gd name="T1" fmla="*/ 392 h 1918"/>
                  <a:gd name="T2" fmla="*/ 313 w 2261"/>
                  <a:gd name="T3" fmla="*/ 9 h 1918"/>
                  <a:gd name="T4" fmla="*/ 0 w 2261"/>
                  <a:gd name="T5" fmla="*/ 788 h 1918"/>
                  <a:gd name="T6" fmla="*/ 1130 w 2261"/>
                  <a:gd name="T7" fmla="*/ 1918 h 1918"/>
                  <a:gd name="T8" fmla="*/ 2261 w 2261"/>
                  <a:gd name="T9" fmla="*/ 788 h 1918"/>
                  <a:gd name="T10" fmla="*/ 1939 w 2261"/>
                  <a:gd name="T11" fmla="*/ 0 h 1918"/>
                  <a:gd name="T12" fmla="*/ 1130 w 2261"/>
                  <a:gd name="T13" fmla="*/ 392 h 1918"/>
                  <a:gd name="T14" fmla="*/ 1130 w 2261"/>
                  <a:gd name="T15" fmla="*/ 392 h 1918"/>
                  <a:gd name="T16" fmla="*/ 2084 w 2261"/>
                  <a:gd name="T17" fmla="*/ 782 h 1918"/>
                  <a:gd name="T18" fmla="*/ 2084 w 2261"/>
                  <a:gd name="T19" fmla="*/ 788 h 1918"/>
                  <a:gd name="T20" fmla="*/ 1130 w 2261"/>
                  <a:gd name="T21" fmla="*/ 1742 h 1918"/>
                  <a:gd name="T22" fmla="*/ 177 w 2261"/>
                  <a:gd name="T23" fmla="*/ 821 h 1918"/>
                  <a:gd name="T24" fmla="*/ 189 w 2261"/>
                  <a:gd name="T25" fmla="*/ 837 h 1918"/>
                  <a:gd name="T26" fmla="*/ 1115 w 2261"/>
                  <a:gd name="T27" fmla="*/ 767 h 1918"/>
                  <a:gd name="T28" fmla="*/ 1247 w 2261"/>
                  <a:gd name="T29" fmla="*/ 649 h 1918"/>
                  <a:gd name="T30" fmla="*/ 1094 w 2261"/>
                  <a:gd name="T31" fmla="*/ 1043 h 1918"/>
                  <a:gd name="T32" fmla="*/ 1398 w 2261"/>
                  <a:gd name="T33" fmla="*/ 695 h 1918"/>
                  <a:gd name="T34" fmla="*/ 2060 w 2261"/>
                  <a:gd name="T35" fmla="*/ 811 h 1918"/>
                  <a:gd name="T36" fmla="*/ 2084 w 2261"/>
                  <a:gd name="T37" fmla="*/ 782 h 1918"/>
                  <a:gd name="T38" fmla="*/ 2084 w 2261"/>
                  <a:gd name="T39" fmla="*/ 782 h 1918"/>
                  <a:gd name="T40" fmla="*/ 2084 w 2261"/>
                  <a:gd name="T41" fmla="*/ 782 h 1918"/>
                  <a:gd name="T42" fmla="*/ 2084 w 2261"/>
                  <a:gd name="T43" fmla="*/ 782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61" h="1918">
                    <a:moveTo>
                      <a:pt x="1130" y="392"/>
                    </a:moveTo>
                    <a:cubicBezTo>
                      <a:pt x="313" y="9"/>
                      <a:pt x="313" y="9"/>
                      <a:pt x="313" y="9"/>
                    </a:cubicBezTo>
                    <a:cubicBezTo>
                      <a:pt x="120" y="212"/>
                      <a:pt x="0" y="486"/>
                      <a:pt x="0" y="788"/>
                    </a:cubicBezTo>
                    <a:cubicBezTo>
                      <a:pt x="0" y="1411"/>
                      <a:pt x="507" y="1918"/>
                      <a:pt x="1130" y="1918"/>
                    </a:cubicBezTo>
                    <a:cubicBezTo>
                      <a:pt x="1754" y="1918"/>
                      <a:pt x="2261" y="1411"/>
                      <a:pt x="2261" y="788"/>
                    </a:cubicBezTo>
                    <a:cubicBezTo>
                      <a:pt x="2261" y="482"/>
                      <a:pt x="2137" y="204"/>
                      <a:pt x="1939" y="0"/>
                    </a:cubicBezTo>
                    <a:cubicBezTo>
                      <a:pt x="1130" y="392"/>
                      <a:pt x="1130" y="392"/>
                      <a:pt x="1130" y="392"/>
                    </a:cubicBezTo>
                    <a:cubicBezTo>
                      <a:pt x="1130" y="392"/>
                      <a:pt x="1130" y="392"/>
                      <a:pt x="1130" y="392"/>
                    </a:cubicBezTo>
                    <a:moveTo>
                      <a:pt x="2084" y="782"/>
                    </a:moveTo>
                    <a:cubicBezTo>
                      <a:pt x="2084" y="784"/>
                      <a:pt x="2084" y="786"/>
                      <a:pt x="2084" y="788"/>
                    </a:cubicBezTo>
                    <a:cubicBezTo>
                      <a:pt x="2084" y="1314"/>
                      <a:pt x="1656" y="1742"/>
                      <a:pt x="1130" y="1742"/>
                    </a:cubicBezTo>
                    <a:cubicBezTo>
                      <a:pt x="616" y="1742"/>
                      <a:pt x="195" y="1332"/>
                      <a:pt x="177" y="821"/>
                    </a:cubicBezTo>
                    <a:cubicBezTo>
                      <a:pt x="181" y="826"/>
                      <a:pt x="185" y="832"/>
                      <a:pt x="189" y="837"/>
                    </a:cubicBezTo>
                    <a:cubicBezTo>
                      <a:pt x="358" y="1059"/>
                      <a:pt x="773" y="1028"/>
                      <a:pt x="1115" y="767"/>
                    </a:cubicBezTo>
                    <a:cubicBezTo>
                      <a:pt x="1163" y="730"/>
                      <a:pt x="1207" y="690"/>
                      <a:pt x="1247" y="649"/>
                    </a:cubicBezTo>
                    <a:cubicBezTo>
                      <a:pt x="1242" y="834"/>
                      <a:pt x="1210" y="951"/>
                      <a:pt x="1094" y="1043"/>
                    </a:cubicBezTo>
                    <a:cubicBezTo>
                      <a:pt x="1251" y="974"/>
                      <a:pt x="1343" y="834"/>
                      <a:pt x="1398" y="695"/>
                    </a:cubicBezTo>
                    <a:cubicBezTo>
                      <a:pt x="1626" y="902"/>
                      <a:pt x="1917" y="956"/>
                      <a:pt x="2060" y="811"/>
                    </a:cubicBezTo>
                    <a:cubicBezTo>
                      <a:pt x="2069" y="802"/>
                      <a:pt x="2077" y="792"/>
                      <a:pt x="2084" y="782"/>
                    </a:cubicBezTo>
                    <a:cubicBezTo>
                      <a:pt x="2084" y="782"/>
                      <a:pt x="2084" y="782"/>
                      <a:pt x="2084" y="782"/>
                    </a:cubicBezTo>
                    <a:moveTo>
                      <a:pt x="2084" y="782"/>
                    </a:moveTo>
                    <a:cubicBezTo>
                      <a:pt x="2084" y="782"/>
                      <a:pt x="2084" y="782"/>
                      <a:pt x="2084" y="7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3EC878D-4FA2-45D7-8F52-8093C6C01777}"/>
              </a:ext>
            </a:extLst>
          </p:cNvPr>
          <p:cNvGrpSpPr/>
          <p:nvPr/>
        </p:nvGrpSpPr>
        <p:grpSpPr>
          <a:xfrm>
            <a:off x="4706936" y="5561927"/>
            <a:ext cx="3435953" cy="461665"/>
            <a:chOff x="4487158" y="5581403"/>
            <a:chExt cx="3435953" cy="4616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68C3AE9-E08D-43B3-8F90-01708BBA1B99}"/>
                </a:ext>
              </a:extLst>
            </p:cNvPr>
            <p:cNvSpPr txBox="1"/>
            <p:nvPr/>
          </p:nvSpPr>
          <p:spPr>
            <a:xfrm>
              <a:off x="4862542" y="5581403"/>
              <a:ext cx="3060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指导教师：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xxx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Freeform 197">
              <a:extLst>
                <a:ext uri="{FF2B5EF4-FFF2-40B4-BE49-F238E27FC236}">
                  <a16:creationId xmlns:a16="http://schemas.microsoft.com/office/drawing/2014/main" id="{ED50A840-681A-400F-81FC-544D13C23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7158" y="5633929"/>
              <a:ext cx="328056" cy="374277"/>
            </a:xfrm>
            <a:custGeom>
              <a:avLst/>
              <a:gdLst>
                <a:gd name="T0" fmla="*/ 5 w 109"/>
                <a:gd name="T1" fmla="*/ 87 h 124"/>
                <a:gd name="T2" fmla="*/ 33 w 109"/>
                <a:gd name="T3" fmla="*/ 78 h 124"/>
                <a:gd name="T4" fmla="*/ 34 w 109"/>
                <a:gd name="T5" fmla="*/ 78 h 124"/>
                <a:gd name="T6" fmla="*/ 35 w 109"/>
                <a:gd name="T7" fmla="*/ 76 h 124"/>
                <a:gd name="T8" fmla="*/ 33 w 109"/>
                <a:gd name="T9" fmla="*/ 76 h 124"/>
                <a:gd name="T10" fmla="*/ 33 w 109"/>
                <a:gd name="T11" fmla="*/ 68 h 124"/>
                <a:gd name="T12" fmla="*/ 78 w 109"/>
                <a:gd name="T13" fmla="*/ 68 h 124"/>
                <a:gd name="T14" fmla="*/ 78 w 109"/>
                <a:gd name="T15" fmla="*/ 76 h 124"/>
                <a:gd name="T16" fmla="*/ 75 w 109"/>
                <a:gd name="T17" fmla="*/ 76 h 124"/>
                <a:gd name="T18" fmla="*/ 76 w 109"/>
                <a:gd name="T19" fmla="*/ 78 h 124"/>
                <a:gd name="T20" fmla="*/ 104 w 109"/>
                <a:gd name="T21" fmla="*/ 83 h 124"/>
                <a:gd name="T22" fmla="*/ 109 w 109"/>
                <a:gd name="T23" fmla="*/ 124 h 124"/>
                <a:gd name="T24" fmla="*/ 1 w 109"/>
                <a:gd name="T25" fmla="*/ 124 h 124"/>
                <a:gd name="T26" fmla="*/ 5 w 109"/>
                <a:gd name="T27" fmla="*/ 87 h 124"/>
                <a:gd name="T28" fmla="*/ 55 w 109"/>
                <a:gd name="T29" fmla="*/ 0 h 124"/>
                <a:gd name="T30" fmla="*/ 80 w 109"/>
                <a:gd name="T31" fmla="*/ 30 h 124"/>
                <a:gd name="T32" fmla="*/ 78 w 109"/>
                <a:gd name="T33" fmla="*/ 30 h 124"/>
                <a:gd name="T34" fmla="*/ 55 w 109"/>
                <a:gd name="T35" fmla="*/ 5 h 124"/>
                <a:gd name="T36" fmla="*/ 31 w 109"/>
                <a:gd name="T37" fmla="*/ 30 h 124"/>
                <a:gd name="T38" fmla="*/ 29 w 109"/>
                <a:gd name="T39" fmla="*/ 30 h 124"/>
                <a:gd name="T40" fmla="*/ 55 w 109"/>
                <a:gd name="T41" fmla="*/ 0 h 124"/>
                <a:gd name="T42" fmla="*/ 67 w 109"/>
                <a:gd name="T43" fmla="*/ 52 h 124"/>
                <a:gd name="T44" fmla="*/ 63 w 109"/>
                <a:gd name="T45" fmla="*/ 45 h 124"/>
                <a:gd name="T46" fmla="*/ 55 w 109"/>
                <a:gd name="T47" fmla="*/ 45 h 124"/>
                <a:gd name="T48" fmla="*/ 47 w 109"/>
                <a:gd name="T49" fmla="*/ 45 h 124"/>
                <a:gd name="T50" fmla="*/ 43 w 109"/>
                <a:gd name="T51" fmla="*/ 52 h 124"/>
                <a:gd name="T52" fmla="*/ 35 w 109"/>
                <a:gd name="T53" fmla="*/ 43 h 124"/>
                <a:gd name="T54" fmla="*/ 34 w 109"/>
                <a:gd name="T55" fmla="*/ 45 h 124"/>
                <a:gd name="T56" fmla="*/ 43 w 109"/>
                <a:gd name="T57" fmla="*/ 65 h 124"/>
                <a:gd name="T58" fmla="*/ 68 w 109"/>
                <a:gd name="T59" fmla="*/ 65 h 124"/>
                <a:gd name="T60" fmla="*/ 76 w 109"/>
                <a:gd name="T61" fmla="*/ 45 h 124"/>
                <a:gd name="T62" fmla="*/ 74 w 109"/>
                <a:gd name="T63" fmla="*/ 43 h 124"/>
                <a:gd name="T64" fmla="*/ 67 w 109"/>
                <a:gd name="T65" fmla="*/ 52 h 124"/>
                <a:gd name="T66" fmla="*/ 45 w 109"/>
                <a:gd name="T67" fmla="*/ 54 h 124"/>
                <a:gd name="T68" fmla="*/ 48 w 109"/>
                <a:gd name="T69" fmla="*/ 50 h 124"/>
                <a:gd name="T70" fmla="*/ 55 w 109"/>
                <a:gd name="T71" fmla="*/ 49 h 124"/>
                <a:gd name="T72" fmla="*/ 55 w 109"/>
                <a:gd name="T73" fmla="*/ 49 h 124"/>
                <a:gd name="T74" fmla="*/ 63 w 109"/>
                <a:gd name="T75" fmla="*/ 50 h 124"/>
                <a:gd name="T76" fmla="*/ 65 w 109"/>
                <a:gd name="T77" fmla="*/ 54 h 124"/>
                <a:gd name="T78" fmla="*/ 45 w 109"/>
                <a:gd name="T79" fmla="*/ 5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" h="124">
                  <a:moveTo>
                    <a:pt x="5" y="87"/>
                  </a:moveTo>
                  <a:cubicBezTo>
                    <a:pt x="17" y="83"/>
                    <a:pt x="28" y="78"/>
                    <a:pt x="33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82" y="77"/>
                    <a:pt x="94" y="81"/>
                    <a:pt x="104" y="83"/>
                  </a:cubicBezTo>
                  <a:cubicBezTo>
                    <a:pt x="109" y="94"/>
                    <a:pt x="109" y="108"/>
                    <a:pt x="109" y="124"/>
                  </a:cubicBezTo>
                  <a:cubicBezTo>
                    <a:pt x="73" y="124"/>
                    <a:pt x="37" y="124"/>
                    <a:pt x="1" y="124"/>
                  </a:cubicBezTo>
                  <a:cubicBezTo>
                    <a:pt x="0" y="104"/>
                    <a:pt x="1" y="94"/>
                    <a:pt x="5" y="87"/>
                  </a:cubicBezTo>
                  <a:close/>
                  <a:moveTo>
                    <a:pt x="55" y="0"/>
                  </a:moveTo>
                  <a:cubicBezTo>
                    <a:pt x="76" y="0"/>
                    <a:pt x="80" y="13"/>
                    <a:pt x="80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6"/>
                    <a:pt x="74" y="5"/>
                    <a:pt x="55" y="5"/>
                  </a:cubicBezTo>
                  <a:cubicBezTo>
                    <a:pt x="35" y="5"/>
                    <a:pt x="32" y="16"/>
                    <a:pt x="31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13"/>
                    <a:pt x="33" y="0"/>
                    <a:pt x="55" y="0"/>
                  </a:cubicBezTo>
                  <a:close/>
                  <a:moveTo>
                    <a:pt x="67" y="52"/>
                  </a:moveTo>
                  <a:cubicBezTo>
                    <a:pt x="66" y="49"/>
                    <a:pt x="65" y="45"/>
                    <a:pt x="63" y="45"/>
                  </a:cubicBezTo>
                  <a:cubicBezTo>
                    <a:pt x="62" y="45"/>
                    <a:pt x="57" y="45"/>
                    <a:pt x="55" y="45"/>
                  </a:cubicBezTo>
                  <a:cubicBezTo>
                    <a:pt x="53" y="45"/>
                    <a:pt x="49" y="45"/>
                    <a:pt x="47" y="45"/>
                  </a:cubicBezTo>
                  <a:cubicBezTo>
                    <a:pt x="46" y="45"/>
                    <a:pt x="44" y="50"/>
                    <a:pt x="43" y="52"/>
                  </a:cubicBezTo>
                  <a:cubicBezTo>
                    <a:pt x="40" y="50"/>
                    <a:pt x="37" y="47"/>
                    <a:pt x="35" y="43"/>
                  </a:cubicBezTo>
                  <a:cubicBezTo>
                    <a:pt x="35" y="43"/>
                    <a:pt x="34" y="44"/>
                    <a:pt x="34" y="45"/>
                  </a:cubicBezTo>
                  <a:cubicBezTo>
                    <a:pt x="36" y="54"/>
                    <a:pt x="38" y="60"/>
                    <a:pt x="43" y="65"/>
                  </a:cubicBezTo>
                  <a:cubicBezTo>
                    <a:pt x="50" y="65"/>
                    <a:pt x="61" y="65"/>
                    <a:pt x="68" y="65"/>
                  </a:cubicBezTo>
                  <a:cubicBezTo>
                    <a:pt x="73" y="60"/>
                    <a:pt x="74" y="54"/>
                    <a:pt x="76" y="45"/>
                  </a:cubicBezTo>
                  <a:cubicBezTo>
                    <a:pt x="75" y="44"/>
                    <a:pt x="75" y="43"/>
                    <a:pt x="74" y="43"/>
                  </a:cubicBezTo>
                  <a:cubicBezTo>
                    <a:pt x="72" y="46"/>
                    <a:pt x="70" y="49"/>
                    <a:pt x="67" y="52"/>
                  </a:cubicBezTo>
                  <a:close/>
                  <a:moveTo>
                    <a:pt x="45" y="54"/>
                  </a:moveTo>
                  <a:cubicBezTo>
                    <a:pt x="46" y="53"/>
                    <a:pt x="47" y="50"/>
                    <a:pt x="48" y="50"/>
                  </a:cubicBezTo>
                  <a:cubicBezTo>
                    <a:pt x="48" y="49"/>
                    <a:pt x="53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7" y="49"/>
                    <a:pt x="62" y="49"/>
                    <a:pt x="63" y="50"/>
                  </a:cubicBezTo>
                  <a:cubicBezTo>
                    <a:pt x="63" y="50"/>
                    <a:pt x="64" y="52"/>
                    <a:pt x="65" y="54"/>
                  </a:cubicBezTo>
                  <a:cubicBezTo>
                    <a:pt x="60" y="58"/>
                    <a:pt x="50" y="58"/>
                    <a:pt x="45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日期占位符 2">
            <a:extLst>
              <a:ext uri="{FF2B5EF4-FFF2-40B4-BE49-F238E27FC236}">
                <a16:creationId xmlns:a16="http://schemas.microsoft.com/office/drawing/2014/main" id="{2CFFDCE2-57E0-48C8-B92E-810E0AB9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72243" y="6366287"/>
            <a:ext cx="1519757" cy="365125"/>
          </a:xfrm>
        </p:spPr>
        <p:txBody>
          <a:bodyPr/>
          <a:lstStyle/>
          <a:p>
            <a:fld id="{2DDDB4A1-951B-4C94-AEC7-2CFC16347CD9}" type="datetime1">
              <a:rPr lang="zh-CN" altLang="en-US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2022/5/30</a:t>
            </a:fld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3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354</Words>
  <Application>Microsoft Office PowerPoint</Application>
  <PresentationFormat>宽屏</PresentationFormat>
  <Paragraphs>50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其谍</dc:creator>
  <cp:lastModifiedBy>吴 其谍</cp:lastModifiedBy>
  <cp:revision>1132</cp:revision>
  <dcterms:created xsi:type="dcterms:W3CDTF">2022-01-03T12:27:33Z</dcterms:created>
  <dcterms:modified xsi:type="dcterms:W3CDTF">2022-05-30T02:30:35Z</dcterms:modified>
</cp:coreProperties>
</file>