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94660"/>
  </p:normalViewPr>
  <p:slideViewPr>
    <p:cSldViewPr>
      <p:cViewPr varScale="1">
        <p:scale>
          <a:sx n="55" d="100"/>
          <a:sy n="55" d="100"/>
        </p:scale>
        <p:origin x="686" y="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8299" y="126380"/>
            <a:ext cx="8820785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rgbClr val="622A2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rgbClr val="622A2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rgbClr val="622A2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rgbClr val="622A2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901" y="-108733"/>
            <a:ext cx="9571355" cy="2067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rgbClr val="622A2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209" y="2223250"/>
            <a:ext cx="9931400" cy="5762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1101" y="2404741"/>
            <a:ext cx="4629149" cy="78822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3785" y="1657939"/>
            <a:ext cx="9652000" cy="4488815"/>
          </a:xfrm>
          <a:prstGeom prst="rect">
            <a:avLst/>
          </a:prstGeom>
        </p:spPr>
        <p:txBody>
          <a:bodyPr vert="horz" wrap="square" lIns="0" tIns="469264" rIns="0" bIns="0" rtlCol="0">
            <a:spAutoFit/>
          </a:bodyPr>
          <a:lstStyle/>
          <a:p>
            <a:pPr marL="12700" marR="5080">
              <a:lnSpc>
                <a:spcPts val="15730"/>
              </a:lnSpc>
              <a:spcBef>
                <a:spcPts val="3694"/>
              </a:spcBef>
            </a:pPr>
            <a:r>
              <a:rPr sz="16150" spc="-695" dirty="0"/>
              <a:t>Let</a:t>
            </a:r>
            <a:r>
              <a:rPr sz="14600" spc="-695" dirty="0">
                <a:latin typeface="Verdana"/>
                <a:cs typeface="Verdana"/>
              </a:rPr>
              <a:t>'</a:t>
            </a:r>
            <a:r>
              <a:rPr sz="16150" spc="-695" dirty="0"/>
              <a:t>s</a:t>
            </a:r>
            <a:r>
              <a:rPr sz="16150" spc="-200" dirty="0"/>
              <a:t> </a:t>
            </a:r>
            <a:r>
              <a:rPr sz="16150" spc="-620" dirty="0"/>
              <a:t>Look</a:t>
            </a:r>
            <a:r>
              <a:rPr sz="16150" spc="-190" dirty="0"/>
              <a:t> </a:t>
            </a:r>
            <a:r>
              <a:rPr sz="16150" spc="-1000" dirty="0"/>
              <a:t>At </a:t>
            </a:r>
            <a:r>
              <a:rPr sz="16150" spc="-1205" dirty="0"/>
              <a:t>An</a:t>
            </a:r>
            <a:r>
              <a:rPr sz="16150" spc="-200" dirty="0"/>
              <a:t> </a:t>
            </a:r>
            <a:r>
              <a:rPr sz="16150" spc="-325" dirty="0"/>
              <a:t>Example</a:t>
            </a:r>
            <a:endParaRPr sz="16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62" y="3059098"/>
            <a:ext cx="8454296" cy="434856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57078" y="2220801"/>
            <a:ext cx="2551430" cy="508000"/>
          </a:xfrm>
          <a:custGeom>
            <a:avLst/>
            <a:gdLst/>
            <a:ahLst/>
            <a:cxnLst/>
            <a:rect l="l" t="t" r="r" b="b"/>
            <a:pathLst>
              <a:path w="2551430" h="508000">
                <a:moveTo>
                  <a:pt x="2455694" y="507568"/>
                </a:moveTo>
                <a:lnTo>
                  <a:pt x="95415" y="507568"/>
                </a:lnTo>
                <a:lnTo>
                  <a:pt x="58326" y="500034"/>
                </a:lnTo>
                <a:lnTo>
                  <a:pt x="27991" y="479505"/>
                </a:lnTo>
                <a:lnTo>
                  <a:pt x="7515" y="449094"/>
                </a:lnTo>
                <a:lnTo>
                  <a:pt x="0" y="411911"/>
                </a:lnTo>
                <a:lnTo>
                  <a:pt x="0" y="95657"/>
                </a:lnTo>
                <a:lnTo>
                  <a:pt x="7515" y="58474"/>
                </a:lnTo>
                <a:lnTo>
                  <a:pt x="27991" y="28062"/>
                </a:lnTo>
                <a:lnTo>
                  <a:pt x="58326" y="7534"/>
                </a:lnTo>
                <a:lnTo>
                  <a:pt x="95415" y="0"/>
                </a:lnTo>
                <a:lnTo>
                  <a:pt x="2455694" y="0"/>
                </a:lnTo>
                <a:lnTo>
                  <a:pt x="2492783" y="7534"/>
                </a:lnTo>
                <a:lnTo>
                  <a:pt x="2523118" y="28062"/>
                </a:lnTo>
                <a:lnTo>
                  <a:pt x="2543595" y="58474"/>
                </a:lnTo>
                <a:lnTo>
                  <a:pt x="2551110" y="95657"/>
                </a:lnTo>
                <a:lnTo>
                  <a:pt x="2551110" y="411911"/>
                </a:lnTo>
                <a:lnTo>
                  <a:pt x="2543595" y="449094"/>
                </a:lnTo>
                <a:lnTo>
                  <a:pt x="2523118" y="479505"/>
                </a:lnTo>
                <a:lnTo>
                  <a:pt x="2492783" y="500034"/>
                </a:lnTo>
                <a:lnTo>
                  <a:pt x="2455694" y="507568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717" y="2225164"/>
            <a:ext cx="7865745" cy="3559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191262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L="3735704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First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600" spc="-80" dirty="0">
                <a:latin typeface="Calibri"/>
                <a:cs typeface="Calibri"/>
              </a:rPr>
              <a:t>Finish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80" dirty="0">
                <a:latin typeface="Calibri"/>
                <a:cs typeface="Calibri"/>
              </a:rPr>
              <a:t>Bottom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39301" y="358773"/>
            <a:ext cx="5741035" cy="4268470"/>
            <a:chOff x="12139301" y="358773"/>
            <a:chExt cx="5741035" cy="4268470"/>
          </a:xfrm>
        </p:grpSpPr>
        <p:sp>
          <p:nvSpPr>
            <p:cNvPr id="6" name="object 6"/>
            <p:cNvSpPr/>
            <p:nvPr/>
          </p:nvSpPr>
          <p:spPr>
            <a:xfrm>
              <a:off x="12450698" y="358773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902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902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30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30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902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902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30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30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39301" y="869256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39301" y="596506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92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27"/>
                  </a:lnTo>
                  <a:lnTo>
                    <a:pt x="14363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31"/>
                  </a:lnTo>
                  <a:lnTo>
                    <a:pt x="14109" y="71869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907" y="72377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0212" y="669262"/>
              <a:ext cx="181515" cy="1275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1166" y="646804"/>
              <a:ext cx="203085" cy="1780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39977" y="657103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93590" y="65817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25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25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81"/>
                  </a:lnTo>
                  <a:lnTo>
                    <a:pt x="7493" y="89687"/>
                  </a:lnTo>
                  <a:lnTo>
                    <a:pt x="16725" y="89687"/>
                  </a:lnTo>
                  <a:lnTo>
                    <a:pt x="175145" y="89687"/>
                  </a:lnTo>
                  <a:lnTo>
                    <a:pt x="182638" y="82181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35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35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13416" y="410466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8858" y="418970"/>
              <a:ext cx="136252" cy="1364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246" y="418970"/>
              <a:ext cx="136385" cy="1364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0641" y="418970"/>
              <a:ext cx="136252" cy="1364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326392" y="1022009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12894" y="982940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52184" y="1022009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78933" y="1022009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05489" y="1642255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705489" y="869256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39301" y="4415593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89189" y="358773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51382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902"/>
                  </a:lnTo>
                  <a:lnTo>
                    <a:pt x="1276667" y="8559"/>
                  </a:lnTo>
                  <a:lnTo>
                    <a:pt x="1234363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902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30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63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30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902"/>
                  </a:lnTo>
                  <a:lnTo>
                    <a:pt x="2638996" y="8559"/>
                  </a:lnTo>
                  <a:lnTo>
                    <a:pt x="2596692" y="0"/>
                  </a:lnTo>
                  <a:lnTo>
                    <a:pt x="1471104" y="0"/>
                  </a:lnTo>
                  <a:lnTo>
                    <a:pt x="1428800" y="8559"/>
                  </a:lnTo>
                  <a:lnTo>
                    <a:pt x="1394244" y="31902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30"/>
                  </a:lnTo>
                  <a:lnTo>
                    <a:pt x="1394244" y="586600"/>
                  </a:lnTo>
                  <a:lnTo>
                    <a:pt x="1428800" y="609904"/>
                  </a:lnTo>
                  <a:lnTo>
                    <a:pt x="1471104" y="618451"/>
                  </a:lnTo>
                  <a:lnTo>
                    <a:pt x="2596692" y="618451"/>
                  </a:lnTo>
                  <a:lnTo>
                    <a:pt x="2638996" y="609904"/>
                  </a:lnTo>
                  <a:lnTo>
                    <a:pt x="2673515" y="586600"/>
                  </a:lnTo>
                  <a:lnTo>
                    <a:pt x="2696756" y="552030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77792" y="596506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11965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92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70" y="1193"/>
                  </a:lnTo>
                  <a:lnTo>
                    <a:pt x="87744" y="0"/>
                  </a:lnTo>
                  <a:lnTo>
                    <a:pt x="83032" y="3327"/>
                  </a:lnTo>
                  <a:lnTo>
                    <a:pt x="14363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62" y="66586"/>
                  </a:lnTo>
                  <a:lnTo>
                    <a:pt x="7162" y="67106"/>
                  </a:lnTo>
                  <a:lnTo>
                    <a:pt x="11747" y="71831"/>
                  </a:lnTo>
                  <a:lnTo>
                    <a:pt x="14109" y="71869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09" y="117538"/>
                  </a:lnTo>
                  <a:lnTo>
                    <a:pt x="99745" y="111023"/>
                  </a:lnTo>
                  <a:lnTo>
                    <a:pt x="48907" y="72377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478703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297" y="0"/>
                  </a:lnTo>
                  <a:lnTo>
                    <a:pt x="87795" y="939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499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91"/>
                  </a:lnTo>
                  <a:lnTo>
                    <a:pt x="131673" y="75819"/>
                  </a:lnTo>
                  <a:lnTo>
                    <a:pt x="81953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56"/>
                  </a:lnTo>
                  <a:lnTo>
                    <a:pt x="167081" y="76327"/>
                  </a:lnTo>
                  <a:lnTo>
                    <a:pt x="169494" y="76352"/>
                  </a:lnTo>
                  <a:lnTo>
                    <a:pt x="174205" y="71831"/>
                  </a:lnTo>
                  <a:lnTo>
                    <a:pt x="174205" y="71348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99656" y="646804"/>
              <a:ext cx="203085" cy="17800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078467" y="657103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632084" y="65817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33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25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33" y="145643"/>
                  </a:lnTo>
                  <a:lnTo>
                    <a:pt x="182638" y="138125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33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81"/>
                  </a:lnTo>
                  <a:lnTo>
                    <a:pt x="7493" y="89687"/>
                  </a:lnTo>
                  <a:lnTo>
                    <a:pt x="16725" y="89687"/>
                  </a:lnTo>
                  <a:lnTo>
                    <a:pt x="175133" y="89687"/>
                  </a:lnTo>
                  <a:lnTo>
                    <a:pt x="182638" y="82181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33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35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33" y="33553"/>
                  </a:lnTo>
                  <a:lnTo>
                    <a:pt x="182638" y="26035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551906" y="410466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37349" y="418970"/>
              <a:ext cx="136252" cy="1364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86736" y="418970"/>
              <a:ext cx="136385" cy="1364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49131" y="418970"/>
              <a:ext cx="136252" cy="1364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759083" y="1642255"/>
              <a:ext cx="121285" cy="2773680"/>
            </a:xfrm>
            <a:custGeom>
              <a:avLst/>
              <a:gdLst/>
              <a:ahLst/>
              <a:cxnLst/>
              <a:rect l="l" t="t" r="r" b="b"/>
              <a:pathLst>
                <a:path w="121284" h="2773679">
                  <a:moveTo>
                    <a:pt x="0" y="2773337"/>
                  </a:moveTo>
                  <a:lnTo>
                    <a:pt x="121216" y="2773337"/>
                  </a:lnTo>
                  <a:lnTo>
                    <a:pt x="121216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743971" y="86926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21" y="0"/>
                  </a:moveTo>
                  <a:lnTo>
                    <a:pt x="0" y="0"/>
                  </a:lnTo>
                  <a:lnTo>
                    <a:pt x="0" y="9613"/>
                  </a:lnTo>
                  <a:lnTo>
                    <a:pt x="0" y="772998"/>
                  </a:lnTo>
                  <a:lnTo>
                    <a:pt x="136321" y="772998"/>
                  </a:lnTo>
                  <a:lnTo>
                    <a:pt x="136321" y="9613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177792" y="4415593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170725" y="878871"/>
              <a:ext cx="5588635" cy="3531235"/>
            </a:xfrm>
            <a:custGeom>
              <a:avLst/>
              <a:gdLst/>
              <a:ahLst/>
              <a:cxnLst/>
              <a:rect l="l" t="t" r="r" b="b"/>
              <a:pathLst>
                <a:path w="5588634" h="3531235">
                  <a:moveTo>
                    <a:pt x="5588357" y="3530898"/>
                  </a:moveTo>
                  <a:lnTo>
                    <a:pt x="0" y="3530898"/>
                  </a:lnTo>
                  <a:lnTo>
                    <a:pt x="0" y="0"/>
                  </a:lnTo>
                  <a:lnTo>
                    <a:pt x="5588357" y="0"/>
                  </a:lnTo>
                  <a:lnTo>
                    <a:pt x="5588357" y="353089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367219" y="1982200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18765" y="1982200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879131" y="1982200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332450" y="1023352"/>
              <a:ext cx="5223510" cy="654050"/>
            </a:xfrm>
            <a:custGeom>
              <a:avLst/>
              <a:gdLst/>
              <a:ahLst/>
              <a:cxnLst/>
              <a:rect l="l" t="t" r="r" b="b"/>
              <a:pathLst>
                <a:path w="5223509" h="654050">
                  <a:moveTo>
                    <a:pt x="1429092" y="0"/>
                  </a:moveTo>
                  <a:lnTo>
                    <a:pt x="6197" y="0"/>
                  </a:lnTo>
                  <a:lnTo>
                    <a:pt x="6197" y="266928"/>
                  </a:lnTo>
                  <a:lnTo>
                    <a:pt x="1429092" y="266928"/>
                  </a:lnTo>
                  <a:lnTo>
                    <a:pt x="1429092" y="0"/>
                  </a:lnTo>
                  <a:close/>
                </a:path>
                <a:path w="5223509" h="654050">
                  <a:moveTo>
                    <a:pt x="4654601" y="0"/>
                  </a:moveTo>
                  <a:lnTo>
                    <a:pt x="4059580" y="0"/>
                  </a:lnTo>
                  <a:lnTo>
                    <a:pt x="4059580" y="276466"/>
                  </a:lnTo>
                  <a:lnTo>
                    <a:pt x="4654601" y="276466"/>
                  </a:lnTo>
                  <a:lnTo>
                    <a:pt x="4654601" y="0"/>
                  </a:lnTo>
                  <a:close/>
                </a:path>
                <a:path w="5223509" h="654050">
                  <a:moveTo>
                    <a:pt x="5222964" y="409219"/>
                  </a:moveTo>
                  <a:lnTo>
                    <a:pt x="0" y="409219"/>
                  </a:lnTo>
                  <a:lnTo>
                    <a:pt x="0" y="653567"/>
                  </a:lnTo>
                  <a:lnTo>
                    <a:pt x="5222964" y="653567"/>
                  </a:lnTo>
                  <a:lnTo>
                    <a:pt x="5222964" y="409219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257435" y="2980176"/>
              <a:ext cx="5388610" cy="1304290"/>
            </a:xfrm>
            <a:custGeom>
              <a:avLst/>
              <a:gdLst/>
              <a:ahLst/>
              <a:cxnLst/>
              <a:rect l="l" t="t" r="r" b="b"/>
              <a:pathLst>
                <a:path w="5388609" h="1304289">
                  <a:moveTo>
                    <a:pt x="5388228" y="1303964"/>
                  </a:moveTo>
                  <a:lnTo>
                    <a:pt x="0" y="1303964"/>
                  </a:lnTo>
                  <a:lnTo>
                    <a:pt x="0" y="0"/>
                  </a:lnTo>
                  <a:lnTo>
                    <a:pt x="5388228" y="0"/>
                  </a:lnTo>
                  <a:lnTo>
                    <a:pt x="5388228" y="1303964"/>
                  </a:lnTo>
                  <a:close/>
                </a:path>
              </a:pathLst>
            </a:custGeom>
            <a:solidFill>
              <a:srgbClr val="292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875189" y="1023348"/>
              <a:ext cx="2517140" cy="267335"/>
            </a:xfrm>
            <a:custGeom>
              <a:avLst/>
              <a:gdLst/>
              <a:ahLst/>
              <a:cxnLst/>
              <a:rect l="l" t="t" r="r" b="b"/>
              <a:pathLst>
                <a:path w="2517140" h="267334">
                  <a:moveTo>
                    <a:pt x="2517046" y="266926"/>
                  </a:moveTo>
                  <a:lnTo>
                    <a:pt x="0" y="266926"/>
                  </a:lnTo>
                  <a:lnTo>
                    <a:pt x="0" y="0"/>
                  </a:lnTo>
                  <a:lnTo>
                    <a:pt x="2517046" y="0"/>
                  </a:lnTo>
                  <a:lnTo>
                    <a:pt x="2517046" y="266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36369" y="3045827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29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67210" y="3045827"/>
              <a:ext cx="5187950" cy="873760"/>
            </a:xfrm>
            <a:custGeom>
              <a:avLst/>
              <a:gdLst/>
              <a:ahLst/>
              <a:cxnLst/>
              <a:rect l="l" t="t" r="r" b="b"/>
              <a:pathLst>
                <a:path w="5187950" h="873760">
                  <a:moveTo>
                    <a:pt x="1666430" y="760857"/>
                  </a:moveTo>
                  <a:lnTo>
                    <a:pt x="1216406" y="760857"/>
                  </a:lnTo>
                  <a:lnTo>
                    <a:pt x="450024" y="760857"/>
                  </a:lnTo>
                  <a:lnTo>
                    <a:pt x="0" y="760857"/>
                  </a:lnTo>
                  <a:lnTo>
                    <a:pt x="0" y="873137"/>
                  </a:lnTo>
                  <a:lnTo>
                    <a:pt x="450024" y="873137"/>
                  </a:lnTo>
                  <a:lnTo>
                    <a:pt x="1216406" y="873137"/>
                  </a:lnTo>
                  <a:lnTo>
                    <a:pt x="1666430" y="873137"/>
                  </a:lnTo>
                  <a:lnTo>
                    <a:pt x="1666430" y="760857"/>
                  </a:lnTo>
                  <a:close/>
                </a:path>
                <a:path w="5187950" h="873760">
                  <a:moveTo>
                    <a:pt x="1666430" y="585038"/>
                  </a:moveTo>
                  <a:lnTo>
                    <a:pt x="1216406" y="585038"/>
                  </a:lnTo>
                  <a:lnTo>
                    <a:pt x="450024" y="585038"/>
                  </a:lnTo>
                  <a:lnTo>
                    <a:pt x="0" y="585038"/>
                  </a:lnTo>
                  <a:lnTo>
                    <a:pt x="0" y="697318"/>
                  </a:lnTo>
                  <a:lnTo>
                    <a:pt x="450024" y="697318"/>
                  </a:lnTo>
                  <a:lnTo>
                    <a:pt x="1216406" y="697318"/>
                  </a:lnTo>
                  <a:lnTo>
                    <a:pt x="1666430" y="697318"/>
                  </a:lnTo>
                  <a:lnTo>
                    <a:pt x="1666430" y="585038"/>
                  </a:lnTo>
                  <a:close/>
                </a:path>
                <a:path w="5187950" h="873760">
                  <a:moveTo>
                    <a:pt x="1666430" y="380428"/>
                  </a:moveTo>
                  <a:lnTo>
                    <a:pt x="1216406" y="380428"/>
                  </a:lnTo>
                  <a:lnTo>
                    <a:pt x="450024" y="380428"/>
                  </a:lnTo>
                  <a:lnTo>
                    <a:pt x="0" y="380428"/>
                  </a:lnTo>
                  <a:lnTo>
                    <a:pt x="0" y="492721"/>
                  </a:lnTo>
                  <a:lnTo>
                    <a:pt x="450024" y="492721"/>
                  </a:lnTo>
                  <a:lnTo>
                    <a:pt x="1216406" y="492721"/>
                  </a:lnTo>
                  <a:lnTo>
                    <a:pt x="1666430" y="492721"/>
                  </a:lnTo>
                  <a:lnTo>
                    <a:pt x="1666430" y="380428"/>
                  </a:lnTo>
                  <a:close/>
                </a:path>
                <a:path w="5187950" h="873760">
                  <a:moveTo>
                    <a:pt x="1666430" y="192252"/>
                  </a:moveTo>
                  <a:lnTo>
                    <a:pt x="1216406" y="192252"/>
                  </a:lnTo>
                  <a:lnTo>
                    <a:pt x="450024" y="192252"/>
                  </a:lnTo>
                  <a:lnTo>
                    <a:pt x="0" y="192252"/>
                  </a:lnTo>
                  <a:lnTo>
                    <a:pt x="0" y="304533"/>
                  </a:lnTo>
                  <a:lnTo>
                    <a:pt x="450024" y="304533"/>
                  </a:lnTo>
                  <a:lnTo>
                    <a:pt x="1216406" y="304533"/>
                  </a:lnTo>
                  <a:lnTo>
                    <a:pt x="1666430" y="304533"/>
                  </a:lnTo>
                  <a:lnTo>
                    <a:pt x="1666430" y="192252"/>
                  </a:lnTo>
                  <a:close/>
                </a:path>
                <a:path w="5187950" h="873760">
                  <a:moveTo>
                    <a:pt x="1666430" y="0"/>
                  </a:moveTo>
                  <a:lnTo>
                    <a:pt x="1216406" y="0"/>
                  </a:lnTo>
                  <a:lnTo>
                    <a:pt x="450024" y="0"/>
                  </a:lnTo>
                  <a:lnTo>
                    <a:pt x="0" y="0"/>
                  </a:lnTo>
                  <a:lnTo>
                    <a:pt x="0" y="112293"/>
                  </a:lnTo>
                  <a:lnTo>
                    <a:pt x="450024" y="112293"/>
                  </a:lnTo>
                  <a:lnTo>
                    <a:pt x="1216406" y="112293"/>
                  </a:lnTo>
                  <a:lnTo>
                    <a:pt x="1666430" y="112293"/>
                  </a:lnTo>
                  <a:lnTo>
                    <a:pt x="1666430" y="0"/>
                  </a:lnTo>
                  <a:close/>
                </a:path>
                <a:path w="5187950" h="873760">
                  <a:moveTo>
                    <a:pt x="5187874" y="760857"/>
                  </a:moveTo>
                  <a:lnTo>
                    <a:pt x="4737849" y="760857"/>
                  </a:lnTo>
                  <a:lnTo>
                    <a:pt x="3971455" y="760857"/>
                  </a:lnTo>
                  <a:lnTo>
                    <a:pt x="3521430" y="760857"/>
                  </a:lnTo>
                  <a:lnTo>
                    <a:pt x="3521430" y="873137"/>
                  </a:lnTo>
                  <a:lnTo>
                    <a:pt x="3971455" y="873137"/>
                  </a:lnTo>
                  <a:lnTo>
                    <a:pt x="4737849" y="873137"/>
                  </a:lnTo>
                  <a:lnTo>
                    <a:pt x="5187874" y="873137"/>
                  </a:lnTo>
                  <a:lnTo>
                    <a:pt x="5187874" y="760857"/>
                  </a:lnTo>
                  <a:close/>
                </a:path>
                <a:path w="5187950" h="873760">
                  <a:moveTo>
                    <a:pt x="5187874" y="585038"/>
                  </a:moveTo>
                  <a:lnTo>
                    <a:pt x="4737849" y="585038"/>
                  </a:lnTo>
                  <a:lnTo>
                    <a:pt x="3971455" y="585038"/>
                  </a:lnTo>
                  <a:lnTo>
                    <a:pt x="3521430" y="585038"/>
                  </a:lnTo>
                  <a:lnTo>
                    <a:pt x="3521430" y="697318"/>
                  </a:lnTo>
                  <a:lnTo>
                    <a:pt x="3971455" y="697318"/>
                  </a:lnTo>
                  <a:lnTo>
                    <a:pt x="4737849" y="697318"/>
                  </a:lnTo>
                  <a:lnTo>
                    <a:pt x="5187874" y="697318"/>
                  </a:lnTo>
                  <a:lnTo>
                    <a:pt x="5187874" y="585038"/>
                  </a:lnTo>
                  <a:close/>
                </a:path>
                <a:path w="5187950" h="873760">
                  <a:moveTo>
                    <a:pt x="5187874" y="380428"/>
                  </a:moveTo>
                  <a:lnTo>
                    <a:pt x="4737849" y="380428"/>
                  </a:lnTo>
                  <a:lnTo>
                    <a:pt x="3971455" y="380428"/>
                  </a:lnTo>
                  <a:lnTo>
                    <a:pt x="3521430" y="380428"/>
                  </a:lnTo>
                  <a:lnTo>
                    <a:pt x="3521430" y="492721"/>
                  </a:lnTo>
                  <a:lnTo>
                    <a:pt x="3971455" y="492721"/>
                  </a:lnTo>
                  <a:lnTo>
                    <a:pt x="4737849" y="492721"/>
                  </a:lnTo>
                  <a:lnTo>
                    <a:pt x="5187874" y="492721"/>
                  </a:lnTo>
                  <a:lnTo>
                    <a:pt x="5187874" y="380428"/>
                  </a:lnTo>
                  <a:close/>
                </a:path>
                <a:path w="5187950" h="873760">
                  <a:moveTo>
                    <a:pt x="5187874" y="192252"/>
                  </a:moveTo>
                  <a:lnTo>
                    <a:pt x="4737849" y="192252"/>
                  </a:lnTo>
                  <a:lnTo>
                    <a:pt x="3971455" y="192252"/>
                  </a:lnTo>
                  <a:lnTo>
                    <a:pt x="3521430" y="192252"/>
                  </a:lnTo>
                  <a:lnTo>
                    <a:pt x="3521430" y="304533"/>
                  </a:lnTo>
                  <a:lnTo>
                    <a:pt x="3971455" y="304533"/>
                  </a:lnTo>
                  <a:lnTo>
                    <a:pt x="4737849" y="304533"/>
                  </a:lnTo>
                  <a:lnTo>
                    <a:pt x="5187874" y="304533"/>
                  </a:lnTo>
                  <a:lnTo>
                    <a:pt x="5187874" y="192252"/>
                  </a:lnTo>
                  <a:close/>
                </a:path>
                <a:path w="5187950" h="873760">
                  <a:moveTo>
                    <a:pt x="5187874" y="0"/>
                  </a:moveTo>
                  <a:lnTo>
                    <a:pt x="4737849" y="0"/>
                  </a:lnTo>
                  <a:lnTo>
                    <a:pt x="3971455" y="0"/>
                  </a:lnTo>
                  <a:lnTo>
                    <a:pt x="3521430" y="0"/>
                  </a:lnTo>
                  <a:lnTo>
                    <a:pt x="3521430" y="112293"/>
                  </a:lnTo>
                  <a:lnTo>
                    <a:pt x="3971455" y="112293"/>
                  </a:lnTo>
                  <a:lnTo>
                    <a:pt x="4737849" y="112293"/>
                  </a:lnTo>
                  <a:lnTo>
                    <a:pt x="5187874" y="112293"/>
                  </a:lnTo>
                  <a:lnTo>
                    <a:pt x="5187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091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10"/>
              </a:spcBef>
            </a:pPr>
            <a:r>
              <a:rPr sz="8800" spc="-270" dirty="0"/>
              <a:t>I</a:t>
            </a:r>
            <a:r>
              <a:rPr sz="8800" spc="-105" dirty="0"/>
              <a:t> </a:t>
            </a:r>
            <a:r>
              <a:rPr sz="8800" dirty="0"/>
              <a:t>change</a:t>
            </a:r>
            <a:r>
              <a:rPr sz="8800" spc="-100" dirty="0"/>
              <a:t> </a:t>
            </a:r>
            <a:r>
              <a:rPr sz="8800" spc="-390" dirty="0"/>
              <a:t>the</a:t>
            </a:r>
            <a:r>
              <a:rPr sz="8800" spc="-100" dirty="0"/>
              <a:t> </a:t>
            </a:r>
            <a:r>
              <a:rPr sz="8800" spc="-395" dirty="0"/>
              <a:t>theming</a:t>
            </a:r>
            <a:endParaRPr sz="8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62" y="3059098"/>
            <a:ext cx="10192017" cy="53911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57078" y="2220801"/>
            <a:ext cx="2551430" cy="508000"/>
          </a:xfrm>
          <a:custGeom>
            <a:avLst/>
            <a:gdLst/>
            <a:ahLst/>
            <a:cxnLst/>
            <a:rect l="l" t="t" r="r" b="b"/>
            <a:pathLst>
              <a:path w="2551430" h="508000">
                <a:moveTo>
                  <a:pt x="2455694" y="507568"/>
                </a:moveTo>
                <a:lnTo>
                  <a:pt x="95415" y="507568"/>
                </a:lnTo>
                <a:lnTo>
                  <a:pt x="58326" y="500034"/>
                </a:lnTo>
                <a:lnTo>
                  <a:pt x="27991" y="479505"/>
                </a:lnTo>
                <a:lnTo>
                  <a:pt x="7515" y="449094"/>
                </a:lnTo>
                <a:lnTo>
                  <a:pt x="0" y="411911"/>
                </a:lnTo>
                <a:lnTo>
                  <a:pt x="0" y="95657"/>
                </a:lnTo>
                <a:lnTo>
                  <a:pt x="7515" y="58474"/>
                </a:lnTo>
                <a:lnTo>
                  <a:pt x="27991" y="28062"/>
                </a:lnTo>
                <a:lnTo>
                  <a:pt x="58326" y="7534"/>
                </a:lnTo>
                <a:lnTo>
                  <a:pt x="95415" y="0"/>
                </a:lnTo>
                <a:lnTo>
                  <a:pt x="2455694" y="0"/>
                </a:lnTo>
                <a:lnTo>
                  <a:pt x="2492783" y="7534"/>
                </a:lnTo>
                <a:lnTo>
                  <a:pt x="2523118" y="28062"/>
                </a:lnTo>
                <a:lnTo>
                  <a:pt x="2543595" y="58474"/>
                </a:lnTo>
                <a:lnTo>
                  <a:pt x="2551110" y="95657"/>
                </a:lnTo>
                <a:lnTo>
                  <a:pt x="2551110" y="411911"/>
                </a:lnTo>
                <a:lnTo>
                  <a:pt x="2543595" y="449094"/>
                </a:lnTo>
                <a:lnTo>
                  <a:pt x="2523118" y="479505"/>
                </a:lnTo>
                <a:lnTo>
                  <a:pt x="2492783" y="500034"/>
                </a:lnTo>
                <a:lnTo>
                  <a:pt x="2455694" y="507568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717" y="2225164"/>
            <a:ext cx="9538335" cy="4722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191262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R="264160" algn="ct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First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 marL="5469255">
              <a:lnSpc>
                <a:spcPct val="100000"/>
              </a:lnSpc>
            </a:pPr>
            <a:r>
              <a:rPr sz="2600" spc="-80" dirty="0">
                <a:latin typeface="Calibri"/>
                <a:cs typeface="Calibri"/>
              </a:rPr>
              <a:t>Finish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80" dirty="0">
                <a:latin typeface="Calibri"/>
                <a:cs typeface="Calibri"/>
              </a:rPr>
              <a:t>Bottom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 Dark </a:t>
            </a:r>
            <a:r>
              <a:rPr sz="2600" spc="-10" dirty="0">
                <a:latin typeface="Calibri"/>
                <a:cs typeface="Calibri"/>
              </a:rPr>
              <a:t>Theme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39301" y="358773"/>
            <a:ext cx="5741035" cy="4268470"/>
            <a:chOff x="12139301" y="358773"/>
            <a:chExt cx="5741035" cy="4268470"/>
          </a:xfrm>
        </p:grpSpPr>
        <p:sp>
          <p:nvSpPr>
            <p:cNvPr id="6" name="object 6"/>
            <p:cNvSpPr/>
            <p:nvPr/>
          </p:nvSpPr>
          <p:spPr>
            <a:xfrm>
              <a:off x="12450698" y="358773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902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902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30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30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902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902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30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30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39301" y="869256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39301" y="596506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92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27"/>
                  </a:lnTo>
                  <a:lnTo>
                    <a:pt x="14363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31"/>
                  </a:lnTo>
                  <a:lnTo>
                    <a:pt x="14109" y="71869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907" y="72377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0212" y="669262"/>
              <a:ext cx="181515" cy="1275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1166" y="646804"/>
              <a:ext cx="203085" cy="1780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39977" y="657103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93590" y="65817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25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25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81"/>
                  </a:lnTo>
                  <a:lnTo>
                    <a:pt x="7493" y="89687"/>
                  </a:lnTo>
                  <a:lnTo>
                    <a:pt x="16725" y="89687"/>
                  </a:lnTo>
                  <a:lnTo>
                    <a:pt x="175145" y="89687"/>
                  </a:lnTo>
                  <a:lnTo>
                    <a:pt x="182638" y="82181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35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35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13416" y="410466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8858" y="418970"/>
              <a:ext cx="136252" cy="1364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246" y="418970"/>
              <a:ext cx="136385" cy="1364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0641" y="418970"/>
              <a:ext cx="136252" cy="1364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326392" y="1022009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12894" y="982940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52184" y="1022009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78933" y="1022009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05489" y="1642255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705489" y="869256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39301" y="4415593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89189" y="358773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51382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902"/>
                  </a:lnTo>
                  <a:lnTo>
                    <a:pt x="1276667" y="8559"/>
                  </a:lnTo>
                  <a:lnTo>
                    <a:pt x="1234363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902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30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63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30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902"/>
                  </a:lnTo>
                  <a:lnTo>
                    <a:pt x="2638996" y="8559"/>
                  </a:lnTo>
                  <a:lnTo>
                    <a:pt x="2596692" y="0"/>
                  </a:lnTo>
                  <a:lnTo>
                    <a:pt x="1471104" y="0"/>
                  </a:lnTo>
                  <a:lnTo>
                    <a:pt x="1428800" y="8559"/>
                  </a:lnTo>
                  <a:lnTo>
                    <a:pt x="1394244" y="31902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30"/>
                  </a:lnTo>
                  <a:lnTo>
                    <a:pt x="1394244" y="586600"/>
                  </a:lnTo>
                  <a:lnTo>
                    <a:pt x="1428800" y="609904"/>
                  </a:lnTo>
                  <a:lnTo>
                    <a:pt x="1471104" y="618451"/>
                  </a:lnTo>
                  <a:lnTo>
                    <a:pt x="2596692" y="618451"/>
                  </a:lnTo>
                  <a:lnTo>
                    <a:pt x="2638996" y="609904"/>
                  </a:lnTo>
                  <a:lnTo>
                    <a:pt x="2673515" y="586600"/>
                  </a:lnTo>
                  <a:lnTo>
                    <a:pt x="2696756" y="552030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77792" y="596506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11965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92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70" y="1193"/>
                  </a:lnTo>
                  <a:lnTo>
                    <a:pt x="87744" y="0"/>
                  </a:lnTo>
                  <a:lnTo>
                    <a:pt x="83032" y="3327"/>
                  </a:lnTo>
                  <a:lnTo>
                    <a:pt x="14363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62" y="66586"/>
                  </a:lnTo>
                  <a:lnTo>
                    <a:pt x="7162" y="67106"/>
                  </a:lnTo>
                  <a:lnTo>
                    <a:pt x="11747" y="71831"/>
                  </a:lnTo>
                  <a:lnTo>
                    <a:pt x="14109" y="71869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09" y="117538"/>
                  </a:lnTo>
                  <a:lnTo>
                    <a:pt x="99745" y="111023"/>
                  </a:lnTo>
                  <a:lnTo>
                    <a:pt x="48907" y="72377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478703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297" y="0"/>
                  </a:lnTo>
                  <a:lnTo>
                    <a:pt x="87795" y="939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499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91"/>
                  </a:lnTo>
                  <a:lnTo>
                    <a:pt x="131673" y="75819"/>
                  </a:lnTo>
                  <a:lnTo>
                    <a:pt x="81953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56"/>
                  </a:lnTo>
                  <a:lnTo>
                    <a:pt x="167081" y="76327"/>
                  </a:lnTo>
                  <a:lnTo>
                    <a:pt x="169494" y="76352"/>
                  </a:lnTo>
                  <a:lnTo>
                    <a:pt x="174205" y="71831"/>
                  </a:lnTo>
                  <a:lnTo>
                    <a:pt x="174205" y="71348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99656" y="646804"/>
              <a:ext cx="203085" cy="17800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078467" y="657103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632084" y="65817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33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25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33" y="145643"/>
                  </a:lnTo>
                  <a:lnTo>
                    <a:pt x="182638" y="138125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33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81"/>
                  </a:lnTo>
                  <a:lnTo>
                    <a:pt x="7493" y="89687"/>
                  </a:lnTo>
                  <a:lnTo>
                    <a:pt x="16725" y="89687"/>
                  </a:lnTo>
                  <a:lnTo>
                    <a:pt x="175133" y="89687"/>
                  </a:lnTo>
                  <a:lnTo>
                    <a:pt x="182638" y="82181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33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35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33" y="33553"/>
                  </a:lnTo>
                  <a:lnTo>
                    <a:pt x="182638" y="26035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551906" y="410466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37349" y="418970"/>
              <a:ext cx="136252" cy="1364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86736" y="418970"/>
              <a:ext cx="136385" cy="1364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49131" y="418970"/>
              <a:ext cx="136252" cy="1364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759083" y="1642255"/>
              <a:ext cx="121285" cy="2773680"/>
            </a:xfrm>
            <a:custGeom>
              <a:avLst/>
              <a:gdLst/>
              <a:ahLst/>
              <a:cxnLst/>
              <a:rect l="l" t="t" r="r" b="b"/>
              <a:pathLst>
                <a:path w="121284" h="2773679">
                  <a:moveTo>
                    <a:pt x="0" y="2773337"/>
                  </a:moveTo>
                  <a:lnTo>
                    <a:pt x="121216" y="2773337"/>
                  </a:lnTo>
                  <a:lnTo>
                    <a:pt x="121216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743971" y="86926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21" y="0"/>
                  </a:moveTo>
                  <a:lnTo>
                    <a:pt x="0" y="0"/>
                  </a:lnTo>
                  <a:lnTo>
                    <a:pt x="0" y="9613"/>
                  </a:lnTo>
                  <a:lnTo>
                    <a:pt x="0" y="772998"/>
                  </a:lnTo>
                  <a:lnTo>
                    <a:pt x="136321" y="772998"/>
                  </a:lnTo>
                  <a:lnTo>
                    <a:pt x="136321" y="9613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177792" y="4415593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170725" y="878871"/>
              <a:ext cx="5588635" cy="3531235"/>
            </a:xfrm>
            <a:custGeom>
              <a:avLst/>
              <a:gdLst/>
              <a:ahLst/>
              <a:cxnLst/>
              <a:rect l="l" t="t" r="r" b="b"/>
              <a:pathLst>
                <a:path w="5588634" h="3531235">
                  <a:moveTo>
                    <a:pt x="5588357" y="3530898"/>
                  </a:moveTo>
                  <a:lnTo>
                    <a:pt x="0" y="3530898"/>
                  </a:lnTo>
                  <a:lnTo>
                    <a:pt x="0" y="0"/>
                  </a:lnTo>
                  <a:lnTo>
                    <a:pt x="5588357" y="0"/>
                  </a:lnTo>
                  <a:lnTo>
                    <a:pt x="5588357" y="353089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367219" y="1982200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18765" y="1982200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879131" y="1982200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332450" y="1023352"/>
              <a:ext cx="5223510" cy="654050"/>
            </a:xfrm>
            <a:custGeom>
              <a:avLst/>
              <a:gdLst/>
              <a:ahLst/>
              <a:cxnLst/>
              <a:rect l="l" t="t" r="r" b="b"/>
              <a:pathLst>
                <a:path w="5223509" h="654050">
                  <a:moveTo>
                    <a:pt x="1429092" y="0"/>
                  </a:moveTo>
                  <a:lnTo>
                    <a:pt x="6197" y="0"/>
                  </a:lnTo>
                  <a:lnTo>
                    <a:pt x="6197" y="266928"/>
                  </a:lnTo>
                  <a:lnTo>
                    <a:pt x="1429092" y="266928"/>
                  </a:lnTo>
                  <a:lnTo>
                    <a:pt x="1429092" y="0"/>
                  </a:lnTo>
                  <a:close/>
                </a:path>
                <a:path w="5223509" h="654050">
                  <a:moveTo>
                    <a:pt x="4654601" y="0"/>
                  </a:moveTo>
                  <a:lnTo>
                    <a:pt x="4059580" y="0"/>
                  </a:lnTo>
                  <a:lnTo>
                    <a:pt x="4059580" y="276466"/>
                  </a:lnTo>
                  <a:lnTo>
                    <a:pt x="4654601" y="276466"/>
                  </a:lnTo>
                  <a:lnTo>
                    <a:pt x="4654601" y="0"/>
                  </a:lnTo>
                  <a:close/>
                </a:path>
                <a:path w="5223509" h="654050">
                  <a:moveTo>
                    <a:pt x="5222964" y="409219"/>
                  </a:moveTo>
                  <a:lnTo>
                    <a:pt x="0" y="409219"/>
                  </a:lnTo>
                  <a:lnTo>
                    <a:pt x="0" y="653567"/>
                  </a:lnTo>
                  <a:lnTo>
                    <a:pt x="5222964" y="653567"/>
                  </a:lnTo>
                  <a:lnTo>
                    <a:pt x="5222964" y="409219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257435" y="2980176"/>
              <a:ext cx="5388610" cy="1304290"/>
            </a:xfrm>
            <a:custGeom>
              <a:avLst/>
              <a:gdLst/>
              <a:ahLst/>
              <a:cxnLst/>
              <a:rect l="l" t="t" r="r" b="b"/>
              <a:pathLst>
                <a:path w="5388609" h="1304289">
                  <a:moveTo>
                    <a:pt x="5388228" y="1303964"/>
                  </a:moveTo>
                  <a:lnTo>
                    <a:pt x="0" y="1303964"/>
                  </a:lnTo>
                  <a:lnTo>
                    <a:pt x="0" y="0"/>
                  </a:lnTo>
                  <a:lnTo>
                    <a:pt x="5388228" y="0"/>
                  </a:lnTo>
                  <a:lnTo>
                    <a:pt x="5388228" y="1303964"/>
                  </a:lnTo>
                  <a:close/>
                </a:path>
              </a:pathLst>
            </a:custGeom>
            <a:solidFill>
              <a:srgbClr val="292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875189" y="1023348"/>
              <a:ext cx="2517140" cy="267335"/>
            </a:xfrm>
            <a:custGeom>
              <a:avLst/>
              <a:gdLst/>
              <a:ahLst/>
              <a:cxnLst/>
              <a:rect l="l" t="t" r="r" b="b"/>
              <a:pathLst>
                <a:path w="2517140" h="267334">
                  <a:moveTo>
                    <a:pt x="2517046" y="266926"/>
                  </a:moveTo>
                  <a:lnTo>
                    <a:pt x="0" y="266926"/>
                  </a:lnTo>
                  <a:lnTo>
                    <a:pt x="0" y="0"/>
                  </a:lnTo>
                  <a:lnTo>
                    <a:pt x="2517046" y="0"/>
                  </a:lnTo>
                  <a:lnTo>
                    <a:pt x="2517046" y="266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36369" y="3045827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29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67210" y="3045827"/>
              <a:ext cx="5187950" cy="873760"/>
            </a:xfrm>
            <a:custGeom>
              <a:avLst/>
              <a:gdLst/>
              <a:ahLst/>
              <a:cxnLst/>
              <a:rect l="l" t="t" r="r" b="b"/>
              <a:pathLst>
                <a:path w="5187950" h="873760">
                  <a:moveTo>
                    <a:pt x="1666430" y="760857"/>
                  </a:moveTo>
                  <a:lnTo>
                    <a:pt x="1216406" y="760857"/>
                  </a:lnTo>
                  <a:lnTo>
                    <a:pt x="450024" y="760857"/>
                  </a:lnTo>
                  <a:lnTo>
                    <a:pt x="0" y="760857"/>
                  </a:lnTo>
                  <a:lnTo>
                    <a:pt x="0" y="873137"/>
                  </a:lnTo>
                  <a:lnTo>
                    <a:pt x="450024" y="873137"/>
                  </a:lnTo>
                  <a:lnTo>
                    <a:pt x="1216406" y="873137"/>
                  </a:lnTo>
                  <a:lnTo>
                    <a:pt x="1666430" y="873137"/>
                  </a:lnTo>
                  <a:lnTo>
                    <a:pt x="1666430" y="760857"/>
                  </a:lnTo>
                  <a:close/>
                </a:path>
                <a:path w="5187950" h="873760">
                  <a:moveTo>
                    <a:pt x="1666430" y="585038"/>
                  </a:moveTo>
                  <a:lnTo>
                    <a:pt x="1216406" y="585038"/>
                  </a:lnTo>
                  <a:lnTo>
                    <a:pt x="450024" y="585038"/>
                  </a:lnTo>
                  <a:lnTo>
                    <a:pt x="0" y="585038"/>
                  </a:lnTo>
                  <a:lnTo>
                    <a:pt x="0" y="697318"/>
                  </a:lnTo>
                  <a:lnTo>
                    <a:pt x="450024" y="697318"/>
                  </a:lnTo>
                  <a:lnTo>
                    <a:pt x="1216406" y="697318"/>
                  </a:lnTo>
                  <a:lnTo>
                    <a:pt x="1666430" y="697318"/>
                  </a:lnTo>
                  <a:lnTo>
                    <a:pt x="1666430" y="585038"/>
                  </a:lnTo>
                  <a:close/>
                </a:path>
                <a:path w="5187950" h="873760">
                  <a:moveTo>
                    <a:pt x="1666430" y="380428"/>
                  </a:moveTo>
                  <a:lnTo>
                    <a:pt x="1216406" y="380428"/>
                  </a:lnTo>
                  <a:lnTo>
                    <a:pt x="450024" y="380428"/>
                  </a:lnTo>
                  <a:lnTo>
                    <a:pt x="0" y="380428"/>
                  </a:lnTo>
                  <a:lnTo>
                    <a:pt x="0" y="492721"/>
                  </a:lnTo>
                  <a:lnTo>
                    <a:pt x="450024" y="492721"/>
                  </a:lnTo>
                  <a:lnTo>
                    <a:pt x="1216406" y="492721"/>
                  </a:lnTo>
                  <a:lnTo>
                    <a:pt x="1666430" y="492721"/>
                  </a:lnTo>
                  <a:lnTo>
                    <a:pt x="1666430" y="380428"/>
                  </a:lnTo>
                  <a:close/>
                </a:path>
                <a:path w="5187950" h="873760">
                  <a:moveTo>
                    <a:pt x="1666430" y="192252"/>
                  </a:moveTo>
                  <a:lnTo>
                    <a:pt x="1216406" y="192252"/>
                  </a:lnTo>
                  <a:lnTo>
                    <a:pt x="450024" y="192252"/>
                  </a:lnTo>
                  <a:lnTo>
                    <a:pt x="0" y="192252"/>
                  </a:lnTo>
                  <a:lnTo>
                    <a:pt x="0" y="304533"/>
                  </a:lnTo>
                  <a:lnTo>
                    <a:pt x="450024" y="304533"/>
                  </a:lnTo>
                  <a:lnTo>
                    <a:pt x="1216406" y="304533"/>
                  </a:lnTo>
                  <a:lnTo>
                    <a:pt x="1666430" y="304533"/>
                  </a:lnTo>
                  <a:lnTo>
                    <a:pt x="1666430" y="192252"/>
                  </a:lnTo>
                  <a:close/>
                </a:path>
                <a:path w="5187950" h="873760">
                  <a:moveTo>
                    <a:pt x="1666430" y="0"/>
                  </a:moveTo>
                  <a:lnTo>
                    <a:pt x="1216406" y="0"/>
                  </a:lnTo>
                  <a:lnTo>
                    <a:pt x="450024" y="0"/>
                  </a:lnTo>
                  <a:lnTo>
                    <a:pt x="0" y="0"/>
                  </a:lnTo>
                  <a:lnTo>
                    <a:pt x="0" y="112293"/>
                  </a:lnTo>
                  <a:lnTo>
                    <a:pt x="450024" y="112293"/>
                  </a:lnTo>
                  <a:lnTo>
                    <a:pt x="1216406" y="112293"/>
                  </a:lnTo>
                  <a:lnTo>
                    <a:pt x="1666430" y="112293"/>
                  </a:lnTo>
                  <a:lnTo>
                    <a:pt x="1666430" y="0"/>
                  </a:lnTo>
                  <a:close/>
                </a:path>
                <a:path w="5187950" h="873760">
                  <a:moveTo>
                    <a:pt x="5187874" y="760857"/>
                  </a:moveTo>
                  <a:lnTo>
                    <a:pt x="4737849" y="760857"/>
                  </a:lnTo>
                  <a:lnTo>
                    <a:pt x="3971455" y="760857"/>
                  </a:lnTo>
                  <a:lnTo>
                    <a:pt x="3521430" y="760857"/>
                  </a:lnTo>
                  <a:lnTo>
                    <a:pt x="3521430" y="873137"/>
                  </a:lnTo>
                  <a:lnTo>
                    <a:pt x="3971455" y="873137"/>
                  </a:lnTo>
                  <a:lnTo>
                    <a:pt x="4737849" y="873137"/>
                  </a:lnTo>
                  <a:lnTo>
                    <a:pt x="5187874" y="873137"/>
                  </a:lnTo>
                  <a:lnTo>
                    <a:pt x="5187874" y="760857"/>
                  </a:lnTo>
                  <a:close/>
                </a:path>
                <a:path w="5187950" h="873760">
                  <a:moveTo>
                    <a:pt x="5187874" y="585038"/>
                  </a:moveTo>
                  <a:lnTo>
                    <a:pt x="4737849" y="585038"/>
                  </a:lnTo>
                  <a:lnTo>
                    <a:pt x="3971455" y="585038"/>
                  </a:lnTo>
                  <a:lnTo>
                    <a:pt x="3521430" y="585038"/>
                  </a:lnTo>
                  <a:lnTo>
                    <a:pt x="3521430" y="697318"/>
                  </a:lnTo>
                  <a:lnTo>
                    <a:pt x="3971455" y="697318"/>
                  </a:lnTo>
                  <a:lnTo>
                    <a:pt x="4737849" y="697318"/>
                  </a:lnTo>
                  <a:lnTo>
                    <a:pt x="5187874" y="697318"/>
                  </a:lnTo>
                  <a:lnTo>
                    <a:pt x="5187874" y="585038"/>
                  </a:lnTo>
                  <a:close/>
                </a:path>
                <a:path w="5187950" h="873760">
                  <a:moveTo>
                    <a:pt x="5187874" y="380428"/>
                  </a:moveTo>
                  <a:lnTo>
                    <a:pt x="4737849" y="380428"/>
                  </a:lnTo>
                  <a:lnTo>
                    <a:pt x="3971455" y="380428"/>
                  </a:lnTo>
                  <a:lnTo>
                    <a:pt x="3521430" y="380428"/>
                  </a:lnTo>
                  <a:lnTo>
                    <a:pt x="3521430" y="492721"/>
                  </a:lnTo>
                  <a:lnTo>
                    <a:pt x="3971455" y="492721"/>
                  </a:lnTo>
                  <a:lnTo>
                    <a:pt x="4737849" y="492721"/>
                  </a:lnTo>
                  <a:lnTo>
                    <a:pt x="5187874" y="492721"/>
                  </a:lnTo>
                  <a:lnTo>
                    <a:pt x="5187874" y="380428"/>
                  </a:lnTo>
                  <a:close/>
                </a:path>
                <a:path w="5187950" h="873760">
                  <a:moveTo>
                    <a:pt x="5187874" y="192252"/>
                  </a:moveTo>
                  <a:lnTo>
                    <a:pt x="4737849" y="192252"/>
                  </a:lnTo>
                  <a:lnTo>
                    <a:pt x="3971455" y="192252"/>
                  </a:lnTo>
                  <a:lnTo>
                    <a:pt x="3521430" y="192252"/>
                  </a:lnTo>
                  <a:lnTo>
                    <a:pt x="3521430" y="304533"/>
                  </a:lnTo>
                  <a:lnTo>
                    <a:pt x="3971455" y="304533"/>
                  </a:lnTo>
                  <a:lnTo>
                    <a:pt x="4737849" y="304533"/>
                  </a:lnTo>
                  <a:lnTo>
                    <a:pt x="5187874" y="304533"/>
                  </a:lnTo>
                  <a:lnTo>
                    <a:pt x="5187874" y="192252"/>
                  </a:lnTo>
                  <a:close/>
                </a:path>
                <a:path w="5187950" h="873760">
                  <a:moveTo>
                    <a:pt x="5187874" y="0"/>
                  </a:moveTo>
                  <a:lnTo>
                    <a:pt x="4737849" y="0"/>
                  </a:lnTo>
                  <a:lnTo>
                    <a:pt x="3971455" y="0"/>
                  </a:lnTo>
                  <a:lnTo>
                    <a:pt x="3521430" y="0"/>
                  </a:lnTo>
                  <a:lnTo>
                    <a:pt x="3521430" y="112293"/>
                  </a:lnTo>
                  <a:lnTo>
                    <a:pt x="3971455" y="112293"/>
                  </a:lnTo>
                  <a:lnTo>
                    <a:pt x="4737849" y="112293"/>
                  </a:lnTo>
                  <a:lnTo>
                    <a:pt x="5187874" y="112293"/>
                  </a:lnTo>
                  <a:lnTo>
                    <a:pt x="5187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091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10"/>
              </a:spcBef>
            </a:pPr>
            <a:r>
              <a:rPr sz="8800" spc="-100" dirty="0"/>
              <a:t>Add</a:t>
            </a:r>
            <a:r>
              <a:rPr sz="8800" spc="-380" dirty="0"/>
              <a:t> </a:t>
            </a:r>
            <a:r>
              <a:rPr sz="8800" spc="-565" dirty="0"/>
              <a:t>A</a:t>
            </a:r>
            <a:r>
              <a:rPr sz="8800" spc="-110" dirty="0"/>
              <a:t> </a:t>
            </a:r>
            <a:r>
              <a:rPr sz="8800" spc="-105" dirty="0"/>
              <a:t>Checkpoint</a:t>
            </a:r>
            <a:endParaRPr sz="8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62" y="3059097"/>
            <a:ext cx="10192017" cy="539110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57078" y="2220797"/>
            <a:ext cx="2551430" cy="508000"/>
          </a:xfrm>
          <a:custGeom>
            <a:avLst/>
            <a:gdLst/>
            <a:ahLst/>
            <a:cxnLst/>
            <a:rect l="l" t="t" r="r" b="b"/>
            <a:pathLst>
              <a:path w="2551430" h="508000">
                <a:moveTo>
                  <a:pt x="2455694" y="507568"/>
                </a:moveTo>
                <a:lnTo>
                  <a:pt x="95415" y="507568"/>
                </a:lnTo>
                <a:lnTo>
                  <a:pt x="58326" y="500034"/>
                </a:lnTo>
                <a:lnTo>
                  <a:pt x="27991" y="479505"/>
                </a:lnTo>
                <a:lnTo>
                  <a:pt x="7515" y="449094"/>
                </a:lnTo>
                <a:lnTo>
                  <a:pt x="0" y="411911"/>
                </a:lnTo>
                <a:lnTo>
                  <a:pt x="0" y="95657"/>
                </a:lnTo>
                <a:lnTo>
                  <a:pt x="7515" y="58474"/>
                </a:lnTo>
                <a:lnTo>
                  <a:pt x="27991" y="28062"/>
                </a:lnTo>
                <a:lnTo>
                  <a:pt x="58326" y="7534"/>
                </a:lnTo>
                <a:lnTo>
                  <a:pt x="95415" y="0"/>
                </a:lnTo>
                <a:lnTo>
                  <a:pt x="2455694" y="0"/>
                </a:lnTo>
                <a:lnTo>
                  <a:pt x="2492783" y="7534"/>
                </a:lnTo>
                <a:lnTo>
                  <a:pt x="2523118" y="28062"/>
                </a:lnTo>
                <a:lnTo>
                  <a:pt x="2543595" y="58474"/>
                </a:lnTo>
                <a:lnTo>
                  <a:pt x="2551110" y="95657"/>
                </a:lnTo>
                <a:lnTo>
                  <a:pt x="2551110" y="411911"/>
                </a:lnTo>
                <a:lnTo>
                  <a:pt x="2543595" y="449094"/>
                </a:lnTo>
                <a:lnTo>
                  <a:pt x="2523118" y="479505"/>
                </a:lnTo>
                <a:lnTo>
                  <a:pt x="2492783" y="500034"/>
                </a:lnTo>
                <a:lnTo>
                  <a:pt x="2455694" y="507568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717" y="2225155"/>
            <a:ext cx="9538335" cy="4722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191262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R="264160" algn="ct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First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 marL="5469255">
              <a:lnSpc>
                <a:spcPct val="100000"/>
              </a:lnSpc>
            </a:pPr>
            <a:r>
              <a:rPr sz="2600" spc="-80" dirty="0">
                <a:latin typeface="Calibri"/>
                <a:cs typeface="Calibri"/>
              </a:rPr>
              <a:t>Finish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80" dirty="0">
                <a:latin typeface="Calibri"/>
                <a:cs typeface="Calibri"/>
              </a:rPr>
              <a:t>Bottom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 Dark </a:t>
            </a:r>
            <a:r>
              <a:rPr sz="2600" spc="-10" dirty="0">
                <a:latin typeface="Calibri"/>
                <a:cs typeface="Calibri"/>
              </a:rPr>
              <a:t>Theme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39301" y="358770"/>
            <a:ext cx="5741035" cy="4268470"/>
            <a:chOff x="12139301" y="358770"/>
            <a:chExt cx="5741035" cy="4268470"/>
          </a:xfrm>
        </p:grpSpPr>
        <p:sp>
          <p:nvSpPr>
            <p:cNvPr id="6" name="object 6"/>
            <p:cNvSpPr/>
            <p:nvPr/>
          </p:nvSpPr>
          <p:spPr>
            <a:xfrm>
              <a:off x="12450698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39301" y="869253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39301" y="596504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0212" y="669259"/>
              <a:ext cx="181515" cy="1275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1166" y="646801"/>
              <a:ext cx="203085" cy="1780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39977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66"/>
                  </a:lnTo>
                  <a:lnTo>
                    <a:pt x="7493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28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28"/>
                  </a:lnTo>
                  <a:close/>
                </a:path>
                <a:path w="182880" h="146050">
                  <a:moveTo>
                    <a:pt x="182638" y="7518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13416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8858" y="418968"/>
              <a:ext cx="136252" cy="1364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246" y="418968"/>
              <a:ext cx="136385" cy="1364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0641" y="418968"/>
              <a:ext cx="136252" cy="1364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326392" y="1022006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12894" y="982937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52184" y="1022006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78933" y="1022006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05489" y="1642253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705489" y="86925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39301" y="4415591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89189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51382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63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63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889"/>
                  </a:lnTo>
                  <a:lnTo>
                    <a:pt x="2638996" y="8559"/>
                  </a:lnTo>
                  <a:lnTo>
                    <a:pt x="2596692" y="0"/>
                  </a:lnTo>
                  <a:lnTo>
                    <a:pt x="1471104" y="0"/>
                  </a:lnTo>
                  <a:lnTo>
                    <a:pt x="1428800" y="8559"/>
                  </a:lnTo>
                  <a:lnTo>
                    <a:pt x="1394244" y="31889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44" y="586600"/>
                  </a:lnTo>
                  <a:lnTo>
                    <a:pt x="1428800" y="609904"/>
                  </a:lnTo>
                  <a:lnTo>
                    <a:pt x="1471104" y="618451"/>
                  </a:lnTo>
                  <a:lnTo>
                    <a:pt x="2596692" y="618451"/>
                  </a:lnTo>
                  <a:lnTo>
                    <a:pt x="2638996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77792" y="596504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11965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70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62" y="66586"/>
                  </a:lnTo>
                  <a:lnTo>
                    <a:pt x="7162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09" y="117538"/>
                  </a:lnTo>
                  <a:lnTo>
                    <a:pt x="99745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478703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297" y="0"/>
                  </a:lnTo>
                  <a:lnTo>
                    <a:pt x="87795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499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91"/>
                  </a:lnTo>
                  <a:lnTo>
                    <a:pt x="131686" y="75806"/>
                  </a:lnTo>
                  <a:lnTo>
                    <a:pt x="81953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05" y="71831"/>
                  </a:lnTo>
                  <a:lnTo>
                    <a:pt x="174205" y="71348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99656" y="646801"/>
              <a:ext cx="203085" cy="17800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078467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632084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33" y="112166"/>
                  </a:lnTo>
                  <a:lnTo>
                    <a:pt x="7493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33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28"/>
                  </a:moveTo>
                  <a:lnTo>
                    <a:pt x="175133" y="56210"/>
                  </a:lnTo>
                  <a:lnTo>
                    <a:pt x="7493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33" y="89700"/>
                  </a:lnTo>
                  <a:lnTo>
                    <a:pt x="182638" y="82194"/>
                  </a:lnTo>
                  <a:lnTo>
                    <a:pt x="182638" y="63728"/>
                  </a:lnTo>
                  <a:close/>
                </a:path>
                <a:path w="182880" h="146050">
                  <a:moveTo>
                    <a:pt x="182638" y="7518"/>
                  </a:moveTo>
                  <a:lnTo>
                    <a:pt x="175133" y="0"/>
                  </a:lnTo>
                  <a:lnTo>
                    <a:pt x="7493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33" y="33553"/>
                  </a:lnTo>
                  <a:lnTo>
                    <a:pt x="182638" y="26047"/>
                  </a:lnTo>
                  <a:lnTo>
                    <a:pt x="182638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551906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37349" y="418968"/>
              <a:ext cx="136252" cy="1364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86736" y="418968"/>
              <a:ext cx="136385" cy="1364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49131" y="418968"/>
              <a:ext cx="136252" cy="1364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759083" y="1642253"/>
              <a:ext cx="121285" cy="2773680"/>
            </a:xfrm>
            <a:custGeom>
              <a:avLst/>
              <a:gdLst/>
              <a:ahLst/>
              <a:cxnLst/>
              <a:rect l="l" t="t" r="r" b="b"/>
              <a:pathLst>
                <a:path w="121284" h="2773679">
                  <a:moveTo>
                    <a:pt x="0" y="2773337"/>
                  </a:moveTo>
                  <a:lnTo>
                    <a:pt x="121216" y="2773337"/>
                  </a:lnTo>
                  <a:lnTo>
                    <a:pt x="121216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743971" y="86926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21" y="0"/>
                  </a:moveTo>
                  <a:lnTo>
                    <a:pt x="0" y="0"/>
                  </a:lnTo>
                  <a:lnTo>
                    <a:pt x="0" y="9601"/>
                  </a:lnTo>
                  <a:lnTo>
                    <a:pt x="0" y="772998"/>
                  </a:lnTo>
                  <a:lnTo>
                    <a:pt x="136321" y="772998"/>
                  </a:lnTo>
                  <a:lnTo>
                    <a:pt x="136321" y="9601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177792" y="4415591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170725" y="878864"/>
              <a:ext cx="5588635" cy="3531235"/>
            </a:xfrm>
            <a:custGeom>
              <a:avLst/>
              <a:gdLst/>
              <a:ahLst/>
              <a:cxnLst/>
              <a:rect l="l" t="t" r="r" b="b"/>
              <a:pathLst>
                <a:path w="5588634" h="3531235">
                  <a:moveTo>
                    <a:pt x="5588357" y="3530898"/>
                  </a:moveTo>
                  <a:lnTo>
                    <a:pt x="0" y="3530898"/>
                  </a:lnTo>
                  <a:lnTo>
                    <a:pt x="0" y="0"/>
                  </a:lnTo>
                  <a:lnTo>
                    <a:pt x="5588357" y="0"/>
                  </a:lnTo>
                  <a:lnTo>
                    <a:pt x="5588357" y="353089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367219" y="1982195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18765" y="1982195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879131" y="1982195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332450" y="1023352"/>
              <a:ext cx="5223510" cy="654050"/>
            </a:xfrm>
            <a:custGeom>
              <a:avLst/>
              <a:gdLst/>
              <a:ahLst/>
              <a:cxnLst/>
              <a:rect l="l" t="t" r="r" b="b"/>
              <a:pathLst>
                <a:path w="5223509" h="654050">
                  <a:moveTo>
                    <a:pt x="1429092" y="0"/>
                  </a:moveTo>
                  <a:lnTo>
                    <a:pt x="6197" y="0"/>
                  </a:lnTo>
                  <a:lnTo>
                    <a:pt x="6197" y="266915"/>
                  </a:lnTo>
                  <a:lnTo>
                    <a:pt x="1429092" y="266915"/>
                  </a:lnTo>
                  <a:lnTo>
                    <a:pt x="1429092" y="0"/>
                  </a:lnTo>
                  <a:close/>
                </a:path>
                <a:path w="5223509" h="654050">
                  <a:moveTo>
                    <a:pt x="4654601" y="0"/>
                  </a:moveTo>
                  <a:lnTo>
                    <a:pt x="4059580" y="0"/>
                  </a:lnTo>
                  <a:lnTo>
                    <a:pt x="4059580" y="276466"/>
                  </a:lnTo>
                  <a:lnTo>
                    <a:pt x="4654601" y="276466"/>
                  </a:lnTo>
                  <a:lnTo>
                    <a:pt x="4654601" y="0"/>
                  </a:lnTo>
                  <a:close/>
                </a:path>
                <a:path w="5223509" h="654050">
                  <a:moveTo>
                    <a:pt x="5222964" y="409219"/>
                  </a:moveTo>
                  <a:lnTo>
                    <a:pt x="0" y="409219"/>
                  </a:lnTo>
                  <a:lnTo>
                    <a:pt x="0" y="653554"/>
                  </a:lnTo>
                  <a:lnTo>
                    <a:pt x="5222964" y="653554"/>
                  </a:lnTo>
                  <a:lnTo>
                    <a:pt x="5222964" y="40921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257435" y="2980169"/>
              <a:ext cx="5388610" cy="1304290"/>
            </a:xfrm>
            <a:custGeom>
              <a:avLst/>
              <a:gdLst/>
              <a:ahLst/>
              <a:cxnLst/>
              <a:rect l="l" t="t" r="r" b="b"/>
              <a:pathLst>
                <a:path w="5388609" h="1304289">
                  <a:moveTo>
                    <a:pt x="5388228" y="1303964"/>
                  </a:moveTo>
                  <a:lnTo>
                    <a:pt x="0" y="1303964"/>
                  </a:lnTo>
                  <a:lnTo>
                    <a:pt x="0" y="0"/>
                  </a:lnTo>
                  <a:lnTo>
                    <a:pt x="5388228" y="0"/>
                  </a:lnTo>
                  <a:lnTo>
                    <a:pt x="5388228" y="1303964"/>
                  </a:lnTo>
                  <a:close/>
                </a:path>
              </a:pathLst>
            </a:custGeom>
            <a:solidFill>
              <a:srgbClr val="292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875189" y="1023341"/>
              <a:ext cx="2517140" cy="267335"/>
            </a:xfrm>
            <a:custGeom>
              <a:avLst/>
              <a:gdLst/>
              <a:ahLst/>
              <a:cxnLst/>
              <a:rect l="l" t="t" r="r" b="b"/>
              <a:pathLst>
                <a:path w="2517140" h="267334">
                  <a:moveTo>
                    <a:pt x="2517046" y="266926"/>
                  </a:moveTo>
                  <a:lnTo>
                    <a:pt x="0" y="266926"/>
                  </a:lnTo>
                  <a:lnTo>
                    <a:pt x="0" y="0"/>
                  </a:lnTo>
                  <a:lnTo>
                    <a:pt x="2517046" y="0"/>
                  </a:lnTo>
                  <a:lnTo>
                    <a:pt x="2517046" y="266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36369" y="3045823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29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67210" y="3045827"/>
              <a:ext cx="5187950" cy="873125"/>
            </a:xfrm>
            <a:custGeom>
              <a:avLst/>
              <a:gdLst/>
              <a:ahLst/>
              <a:cxnLst/>
              <a:rect l="l" t="t" r="r" b="b"/>
              <a:pathLst>
                <a:path w="5187950" h="873125">
                  <a:moveTo>
                    <a:pt x="1666430" y="760844"/>
                  </a:moveTo>
                  <a:lnTo>
                    <a:pt x="1216406" y="760844"/>
                  </a:lnTo>
                  <a:lnTo>
                    <a:pt x="450024" y="760844"/>
                  </a:lnTo>
                  <a:lnTo>
                    <a:pt x="0" y="760844"/>
                  </a:lnTo>
                  <a:lnTo>
                    <a:pt x="0" y="873125"/>
                  </a:lnTo>
                  <a:lnTo>
                    <a:pt x="450024" y="873125"/>
                  </a:lnTo>
                  <a:lnTo>
                    <a:pt x="1216406" y="873125"/>
                  </a:lnTo>
                  <a:lnTo>
                    <a:pt x="1666430" y="873125"/>
                  </a:lnTo>
                  <a:lnTo>
                    <a:pt x="1666430" y="760844"/>
                  </a:lnTo>
                  <a:close/>
                </a:path>
                <a:path w="5187950" h="873125">
                  <a:moveTo>
                    <a:pt x="1666430" y="585038"/>
                  </a:moveTo>
                  <a:lnTo>
                    <a:pt x="1216406" y="585038"/>
                  </a:lnTo>
                  <a:lnTo>
                    <a:pt x="450024" y="585038"/>
                  </a:lnTo>
                  <a:lnTo>
                    <a:pt x="0" y="585038"/>
                  </a:lnTo>
                  <a:lnTo>
                    <a:pt x="0" y="697318"/>
                  </a:lnTo>
                  <a:lnTo>
                    <a:pt x="450024" y="697318"/>
                  </a:lnTo>
                  <a:lnTo>
                    <a:pt x="1216406" y="697318"/>
                  </a:lnTo>
                  <a:lnTo>
                    <a:pt x="1666430" y="697318"/>
                  </a:lnTo>
                  <a:lnTo>
                    <a:pt x="1666430" y="585038"/>
                  </a:lnTo>
                  <a:close/>
                </a:path>
                <a:path w="5187950" h="873125">
                  <a:moveTo>
                    <a:pt x="1666430" y="380428"/>
                  </a:moveTo>
                  <a:lnTo>
                    <a:pt x="1216406" y="380428"/>
                  </a:lnTo>
                  <a:lnTo>
                    <a:pt x="450024" y="380428"/>
                  </a:lnTo>
                  <a:lnTo>
                    <a:pt x="0" y="380428"/>
                  </a:lnTo>
                  <a:lnTo>
                    <a:pt x="0" y="492709"/>
                  </a:lnTo>
                  <a:lnTo>
                    <a:pt x="450024" y="492709"/>
                  </a:lnTo>
                  <a:lnTo>
                    <a:pt x="1216406" y="492709"/>
                  </a:lnTo>
                  <a:lnTo>
                    <a:pt x="1666430" y="492709"/>
                  </a:lnTo>
                  <a:lnTo>
                    <a:pt x="1666430" y="380428"/>
                  </a:lnTo>
                  <a:close/>
                </a:path>
                <a:path w="5187950" h="873125">
                  <a:moveTo>
                    <a:pt x="1666430" y="192252"/>
                  </a:moveTo>
                  <a:lnTo>
                    <a:pt x="1216406" y="192252"/>
                  </a:lnTo>
                  <a:lnTo>
                    <a:pt x="450024" y="192252"/>
                  </a:lnTo>
                  <a:lnTo>
                    <a:pt x="0" y="192252"/>
                  </a:lnTo>
                  <a:lnTo>
                    <a:pt x="0" y="304533"/>
                  </a:lnTo>
                  <a:lnTo>
                    <a:pt x="450024" y="304533"/>
                  </a:lnTo>
                  <a:lnTo>
                    <a:pt x="1216406" y="304533"/>
                  </a:lnTo>
                  <a:lnTo>
                    <a:pt x="1666430" y="304533"/>
                  </a:lnTo>
                  <a:lnTo>
                    <a:pt x="1666430" y="192252"/>
                  </a:lnTo>
                  <a:close/>
                </a:path>
                <a:path w="5187950" h="873125">
                  <a:moveTo>
                    <a:pt x="1666430" y="0"/>
                  </a:moveTo>
                  <a:lnTo>
                    <a:pt x="1216406" y="0"/>
                  </a:lnTo>
                  <a:lnTo>
                    <a:pt x="450024" y="0"/>
                  </a:lnTo>
                  <a:lnTo>
                    <a:pt x="0" y="0"/>
                  </a:lnTo>
                  <a:lnTo>
                    <a:pt x="0" y="112280"/>
                  </a:lnTo>
                  <a:lnTo>
                    <a:pt x="450024" y="112280"/>
                  </a:lnTo>
                  <a:lnTo>
                    <a:pt x="1216406" y="112280"/>
                  </a:lnTo>
                  <a:lnTo>
                    <a:pt x="1666430" y="112280"/>
                  </a:lnTo>
                  <a:lnTo>
                    <a:pt x="1666430" y="0"/>
                  </a:lnTo>
                  <a:close/>
                </a:path>
                <a:path w="5187950" h="873125">
                  <a:moveTo>
                    <a:pt x="5187874" y="760844"/>
                  </a:moveTo>
                  <a:lnTo>
                    <a:pt x="4737849" y="760844"/>
                  </a:lnTo>
                  <a:lnTo>
                    <a:pt x="3971455" y="760844"/>
                  </a:lnTo>
                  <a:lnTo>
                    <a:pt x="3521430" y="760844"/>
                  </a:lnTo>
                  <a:lnTo>
                    <a:pt x="3521430" y="873125"/>
                  </a:lnTo>
                  <a:lnTo>
                    <a:pt x="3971455" y="873125"/>
                  </a:lnTo>
                  <a:lnTo>
                    <a:pt x="4737849" y="873125"/>
                  </a:lnTo>
                  <a:lnTo>
                    <a:pt x="5187874" y="873125"/>
                  </a:lnTo>
                  <a:lnTo>
                    <a:pt x="5187874" y="760844"/>
                  </a:lnTo>
                  <a:close/>
                </a:path>
                <a:path w="5187950" h="873125">
                  <a:moveTo>
                    <a:pt x="5187874" y="585038"/>
                  </a:moveTo>
                  <a:lnTo>
                    <a:pt x="4737849" y="585038"/>
                  </a:lnTo>
                  <a:lnTo>
                    <a:pt x="3971455" y="585038"/>
                  </a:lnTo>
                  <a:lnTo>
                    <a:pt x="3521430" y="585038"/>
                  </a:lnTo>
                  <a:lnTo>
                    <a:pt x="3521430" y="697318"/>
                  </a:lnTo>
                  <a:lnTo>
                    <a:pt x="3971455" y="697318"/>
                  </a:lnTo>
                  <a:lnTo>
                    <a:pt x="4737849" y="697318"/>
                  </a:lnTo>
                  <a:lnTo>
                    <a:pt x="5187874" y="697318"/>
                  </a:lnTo>
                  <a:lnTo>
                    <a:pt x="5187874" y="585038"/>
                  </a:lnTo>
                  <a:close/>
                </a:path>
                <a:path w="5187950" h="873125">
                  <a:moveTo>
                    <a:pt x="5187874" y="380428"/>
                  </a:moveTo>
                  <a:lnTo>
                    <a:pt x="4737849" y="380428"/>
                  </a:lnTo>
                  <a:lnTo>
                    <a:pt x="3971455" y="380428"/>
                  </a:lnTo>
                  <a:lnTo>
                    <a:pt x="3521430" y="380428"/>
                  </a:lnTo>
                  <a:lnTo>
                    <a:pt x="3521430" y="492709"/>
                  </a:lnTo>
                  <a:lnTo>
                    <a:pt x="3971455" y="492709"/>
                  </a:lnTo>
                  <a:lnTo>
                    <a:pt x="4737849" y="492709"/>
                  </a:lnTo>
                  <a:lnTo>
                    <a:pt x="5187874" y="492709"/>
                  </a:lnTo>
                  <a:lnTo>
                    <a:pt x="5187874" y="380428"/>
                  </a:lnTo>
                  <a:close/>
                </a:path>
                <a:path w="5187950" h="873125">
                  <a:moveTo>
                    <a:pt x="5187874" y="192252"/>
                  </a:moveTo>
                  <a:lnTo>
                    <a:pt x="4737849" y="192252"/>
                  </a:lnTo>
                  <a:lnTo>
                    <a:pt x="3971455" y="192252"/>
                  </a:lnTo>
                  <a:lnTo>
                    <a:pt x="3521430" y="192252"/>
                  </a:lnTo>
                  <a:lnTo>
                    <a:pt x="3521430" y="304533"/>
                  </a:lnTo>
                  <a:lnTo>
                    <a:pt x="3971455" y="304533"/>
                  </a:lnTo>
                  <a:lnTo>
                    <a:pt x="4737849" y="304533"/>
                  </a:lnTo>
                  <a:lnTo>
                    <a:pt x="5187874" y="304533"/>
                  </a:lnTo>
                  <a:lnTo>
                    <a:pt x="5187874" y="192252"/>
                  </a:lnTo>
                  <a:close/>
                </a:path>
                <a:path w="5187950" h="873125">
                  <a:moveTo>
                    <a:pt x="5187874" y="0"/>
                  </a:moveTo>
                  <a:lnTo>
                    <a:pt x="4737849" y="0"/>
                  </a:lnTo>
                  <a:lnTo>
                    <a:pt x="3971455" y="0"/>
                  </a:lnTo>
                  <a:lnTo>
                    <a:pt x="3521430" y="0"/>
                  </a:lnTo>
                  <a:lnTo>
                    <a:pt x="3521430" y="112280"/>
                  </a:lnTo>
                  <a:lnTo>
                    <a:pt x="3971455" y="112280"/>
                  </a:lnTo>
                  <a:lnTo>
                    <a:pt x="4737849" y="112280"/>
                  </a:lnTo>
                  <a:lnTo>
                    <a:pt x="5187874" y="112280"/>
                  </a:lnTo>
                  <a:lnTo>
                    <a:pt x="5187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68299" y="126379"/>
            <a:ext cx="7466330" cy="1368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800" spc="-270" dirty="0"/>
              <a:t>I</a:t>
            </a:r>
            <a:r>
              <a:rPr sz="8800" spc="-229" dirty="0"/>
              <a:t> </a:t>
            </a:r>
            <a:r>
              <a:rPr sz="8800" spc="-75" dirty="0"/>
              <a:t>alter</a:t>
            </a:r>
            <a:r>
              <a:rPr sz="8800" spc="-270" dirty="0"/>
              <a:t> </a:t>
            </a:r>
            <a:r>
              <a:rPr sz="8800" spc="-390" dirty="0"/>
              <a:t>the</a:t>
            </a:r>
            <a:r>
              <a:rPr sz="8800" spc="-110" dirty="0"/>
              <a:t> </a:t>
            </a:r>
            <a:r>
              <a:rPr sz="8800" spc="-75" dirty="0"/>
              <a:t>navbar</a:t>
            </a:r>
            <a:endParaRPr sz="8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764" y="358771"/>
            <a:ext cx="17592675" cy="9145270"/>
            <a:chOff x="287764" y="358771"/>
            <a:chExt cx="17592675" cy="9145270"/>
          </a:xfrm>
        </p:grpSpPr>
        <p:sp>
          <p:nvSpPr>
            <p:cNvPr id="3" name="object 3"/>
            <p:cNvSpPr/>
            <p:nvPr/>
          </p:nvSpPr>
          <p:spPr>
            <a:xfrm>
              <a:off x="12450698" y="358771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39301" y="869254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39301" y="596505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92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27"/>
                  </a:lnTo>
                  <a:lnTo>
                    <a:pt x="14363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0212" y="669260"/>
              <a:ext cx="181515" cy="1275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1165" y="646802"/>
              <a:ext cx="203085" cy="1780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39976" y="657101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93590" y="65817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25"/>
                  </a:lnTo>
                  <a:lnTo>
                    <a:pt x="7493" y="145630"/>
                  </a:lnTo>
                  <a:lnTo>
                    <a:pt x="16725" y="145630"/>
                  </a:lnTo>
                  <a:lnTo>
                    <a:pt x="175145" y="145630"/>
                  </a:lnTo>
                  <a:lnTo>
                    <a:pt x="182638" y="138125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81"/>
                  </a:lnTo>
                  <a:lnTo>
                    <a:pt x="7493" y="89687"/>
                  </a:lnTo>
                  <a:lnTo>
                    <a:pt x="16725" y="89687"/>
                  </a:lnTo>
                  <a:lnTo>
                    <a:pt x="175145" y="89687"/>
                  </a:lnTo>
                  <a:lnTo>
                    <a:pt x="182638" y="82181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35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35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13415" y="410464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8859" y="418969"/>
              <a:ext cx="136252" cy="1364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246" y="418969"/>
              <a:ext cx="136385" cy="1364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10640" y="418969"/>
              <a:ext cx="136252" cy="1364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326391" y="1022007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12894" y="982938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52184" y="1022007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378932" y="1022007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05488" y="1642254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05488" y="869254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39301" y="4415592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89188" y="358771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851383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63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63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889"/>
                  </a:lnTo>
                  <a:lnTo>
                    <a:pt x="2638996" y="8559"/>
                  </a:lnTo>
                  <a:lnTo>
                    <a:pt x="2596692" y="0"/>
                  </a:lnTo>
                  <a:lnTo>
                    <a:pt x="1471104" y="0"/>
                  </a:lnTo>
                  <a:lnTo>
                    <a:pt x="1428800" y="8559"/>
                  </a:lnTo>
                  <a:lnTo>
                    <a:pt x="1394244" y="31889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44" y="586600"/>
                  </a:lnTo>
                  <a:lnTo>
                    <a:pt x="1428800" y="609904"/>
                  </a:lnTo>
                  <a:lnTo>
                    <a:pt x="1471104" y="618451"/>
                  </a:lnTo>
                  <a:lnTo>
                    <a:pt x="2596692" y="618451"/>
                  </a:lnTo>
                  <a:lnTo>
                    <a:pt x="2638996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77791" y="596505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211964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92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70" y="1193"/>
                  </a:lnTo>
                  <a:lnTo>
                    <a:pt x="87744" y="0"/>
                  </a:lnTo>
                  <a:lnTo>
                    <a:pt x="83032" y="3327"/>
                  </a:lnTo>
                  <a:lnTo>
                    <a:pt x="14363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62" y="66586"/>
                  </a:lnTo>
                  <a:lnTo>
                    <a:pt x="7162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09" y="117538"/>
                  </a:lnTo>
                  <a:lnTo>
                    <a:pt x="99745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478703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297" y="0"/>
                  </a:lnTo>
                  <a:lnTo>
                    <a:pt x="87795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499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91"/>
                  </a:lnTo>
                  <a:lnTo>
                    <a:pt x="131686" y="75806"/>
                  </a:lnTo>
                  <a:lnTo>
                    <a:pt x="81953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56"/>
                  </a:lnTo>
                  <a:lnTo>
                    <a:pt x="167106" y="76314"/>
                  </a:lnTo>
                  <a:lnTo>
                    <a:pt x="169494" y="76339"/>
                  </a:lnTo>
                  <a:lnTo>
                    <a:pt x="174205" y="71831"/>
                  </a:lnTo>
                  <a:lnTo>
                    <a:pt x="174205" y="71348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99656" y="646802"/>
              <a:ext cx="203085" cy="17800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078467" y="657101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632084" y="65817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33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25"/>
                  </a:lnTo>
                  <a:lnTo>
                    <a:pt x="7493" y="145630"/>
                  </a:lnTo>
                  <a:lnTo>
                    <a:pt x="16725" y="145630"/>
                  </a:lnTo>
                  <a:lnTo>
                    <a:pt x="175133" y="145630"/>
                  </a:lnTo>
                  <a:lnTo>
                    <a:pt x="182638" y="138125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33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81"/>
                  </a:lnTo>
                  <a:lnTo>
                    <a:pt x="7493" y="89687"/>
                  </a:lnTo>
                  <a:lnTo>
                    <a:pt x="16725" y="89687"/>
                  </a:lnTo>
                  <a:lnTo>
                    <a:pt x="175133" y="89687"/>
                  </a:lnTo>
                  <a:lnTo>
                    <a:pt x="182638" y="82181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33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35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33" y="33553"/>
                  </a:lnTo>
                  <a:lnTo>
                    <a:pt x="182638" y="26035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51906" y="410464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37349" y="418969"/>
              <a:ext cx="136252" cy="13640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86735" y="418969"/>
              <a:ext cx="136385" cy="13640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49131" y="418969"/>
              <a:ext cx="136252" cy="1364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759082" y="1642254"/>
              <a:ext cx="121285" cy="2773680"/>
            </a:xfrm>
            <a:custGeom>
              <a:avLst/>
              <a:gdLst/>
              <a:ahLst/>
              <a:cxnLst/>
              <a:rect l="l" t="t" r="r" b="b"/>
              <a:pathLst>
                <a:path w="121284" h="2773679">
                  <a:moveTo>
                    <a:pt x="0" y="2773337"/>
                  </a:moveTo>
                  <a:lnTo>
                    <a:pt x="121216" y="2773337"/>
                  </a:lnTo>
                  <a:lnTo>
                    <a:pt x="121216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743970" y="86926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21" y="0"/>
                  </a:moveTo>
                  <a:lnTo>
                    <a:pt x="0" y="0"/>
                  </a:lnTo>
                  <a:lnTo>
                    <a:pt x="0" y="9613"/>
                  </a:lnTo>
                  <a:lnTo>
                    <a:pt x="0" y="772998"/>
                  </a:lnTo>
                  <a:lnTo>
                    <a:pt x="136321" y="772998"/>
                  </a:lnTo>
                  <a:lnTo>
                    <a:pt x="136321" y="9613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177791" y="4415592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170725" y="878865"/>
              <a:ext cx="5588635" cy="3531235"/>
            </a:xfrm>
            <a:custGeom>
              <a:avLst/>
              <a:gdLst/>
              <a:ahLst/>
              <a:cxnLst/>
              <a:rect l="l" t="t" r="r" b="b"/>
              <a:pathLst>
                <a:path w="5588634" h="3531235">
                  <a:moveTo>
                    <a:pt x="5588357" y="3530898"/>
                  </a:moveTo>
                  <a:lnTo>
                    <a:pt x="0" y="3530898"/>
                  </a:lnTo>
                  <a:lnTo>
                    <a:pt x="0" y="0"/>
                  </a:lnTo>
                  <a:lnTo>
                    <a:pt x="5588357" y="0"/>
                  </a:lnTo>
                  <a:lnTo>
                    <a:pt x="5588357" y="353089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367219" y="1982196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18765" y="1982196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879130" y="1982196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332449" y="1023352"/>
              <a:ext cx="5223510" cy="654050"/>
            </a:xfrm>
            <a:custGeom>
              <a:avLst/>
              <a:gdLst/>
              <a:ahLst/>
              <a:cxnLst/>
              <a:rect l="l" t="t" r="r" b="b"/>
              <a:pathLst>
                <a:path w="5223509" h="654050">
                  <a:moveTo>
                    <a:pt x="1429092" y="0"/>
                  </a:moveTo>
                  <a:lnTo>
                    <a:pt x="6197" y="0"/>
                  </a:lnTo>
                  <a:lnTo>
                    <a:pt x="6197" y="266928"/>
                  </a:lnTo>
                  <a:lnTo>
                    <a:pt x="1429092" y="266928"/>
                  </a:lnTo>
                  <a:lnTo>
                    <a:pt x="1429092" y="0"/>
                  </a:lnTo>
                  <a:close/>
                </a:path>
                <a:path w="5223509" h="654050">
                  <a:moveTo>
                    <a:pt x="4654601" y="0"/>
                  </a:moveTo>
                  <a:lnTo>
                    <a:pt x="4059580" y="0"/>
                  </a:lnTo>
                  <a:lnTo>
                    <a:pt x="4059580" y="276466"/>
                  </a:lnTo>
                  <a:lnTo>
                    <a:pt x="4654601" y="276466"/>
                  </a:lnTo>
                  <a:lnTo>
                    <a:pt x="4654601" y="0"/>
                  </a:lnTo>
                  <a:close/>
                </a:path>
                <a:path w="5223509" h="654050">
                  <a:moveTo>
                    <a:pt x="5222964" y="409219"/>
                  </a:moveTo>
                  <a:lnTo>
                    <a:pt x="0" y="409219"/>
                  </a:lnTo>
                  <a:lnTo>
                    <a:pt x="0" y="653554"/>
                  </a:lnTo>
                  <a:lnTo>
                    <a:pt x="5222964" y="653554"/>
                  </a:lnTo>
                  <a:lnTo>
                    <a:pt x="5222964" y="40921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257434" y="2980169"/>
              <a:ext cx="5388610" cy="1304290"/>
            </a:xfrm>
            <a:custGeom>
              <a:avLst/>
              <a:gdLst/>
              <a:ahLst/>
              <a:cxnLst/>
              <a:rect l="l" t="t" r="r" b="b"/>
              <a:pathLst>
                <a:path w="5388609" h="1304289">
                  <a:moveTo>
                    <a:pt x="5388228" y="1303964"/>
                  </a:moveTo>
                  <a:lnTo>
                    <a:pt x="0" y="1303964"/>
                  </a:lnTo>
                  <a:lnTo>
                    <a:pt x="0" y="0"/>
                  </a:lnTo>
                  <a:lnTo>
                    <a:pt x="5388228" y="0"/>
                  </a:lnTo>
                  <a:lnTo>
                    <a:pt x="5388228" y="1303964"/>
                  </a:lnTo>
                  <a:close/>
                </a:path>
              </a:pathLst>
            </a:custGeom>
            <a:solidFill>
              <a:srgbClr val="292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875189" y="1023342"/>
              <a:ext cx="2517140" cy="267335"/>
            </a:xfrm>
            <a:custGeom>
              <a:avLst/>
              <a:gdLst/>
              <a:ahLst/>
              <a:cxnLst/>
              <a:rect l="l" t="t" r="r" b="b"/>
              <a:pathLst>
                <a:path w="2517140" h="267334">
                  <a:moveTo>
                    <a:pt x="2517046" y="266926"/>
                  </a:moveTo>
                  <a:lnTo>
                    <a:pt x="0" y="266926"/>
                  </a:lnTo>
                  <a:lnTo>
                    <a:pt x="0" y="0"/>
                  </a:lnTo>
                  <a:lnTo>
                    <a:pt x="2517046" y="0"/>
                  </a:lnTo>
                  <a:lnTo>
                    <a:pt x="2517046" y="266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36368" y="3045824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29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367209" y="3045827"/>
              <a:ext cx="5187950" cy="873125"/>
            </a:xfrm>
            <a:custGeom>
              <a:avLst/>
              <a:gdLst/>
              <a:ahLst/>
              <a:cxnLst/>
              <a:rect l="l" t="t" r="r" b="b"/>
              <a:pathLst>
                <a:path w="5187950" h="873125">
                  <a:moveTo>
                    <a:pt x="1666430" y="760844"/>
                  </a:moveTo>
                  <a:lnTo>
                    <a:pt x="1216406" y="760844"/>
                  </a:lnTo>
                  <a:lnTo>
                    <a:pt x="450024" y="760844"/>
                  </a:lnTo>
                  <a:lnTo>
                    <a:pt x="0" y="760844"/>
                  </a:lnTo>
                  <a:lnTo>
                    <a:pt x="0" y="873125"/>
                  </a:lnTo>
                  <a:lnTo>
                    <a:pt x="450024" y="873125"/>
                  </a:lnTo>
                  <a:lnTo>
                    <a:pt x="1216406" y="873125"/>
                  </a:lnTo>
                  <a:lnTo>
                    <a:pt x="1666430" y="873125"/>
                  </a:lnTo>
                  <a:lnTo>
                    <a:pt x="1666430" y="760844"/>
                  </a:lnTo>
                  <a:close/>
                </a:path>
                <a:path w="5187950" h="873125">
                  <a:moveTo>
                    <a:pt x="1666430" y="585038"/>
                  </a:moveTo>
                  <a:lnTo>
                    <a:pt x="1216406" y="585038"/>
                  </a:lnTo>
                  <a:lnTo>
                    <a:pt x="450024" y="585038"/>
                  </a:lnTo>
                  <a:lnTo>
                    <a:pt x="0" y="585038"/>
                  </a:lnTo>
                  <a:lnTo>
                    <a:pt x="0" y="697318"/>
                  </a:lnTo>
                  <a:lnTo>
                    <a:pt x="450024" y="697318"/>
                  </a:lnTo>
                  <a:lnTo>
                    <a:pt x="1216406" y="697318"/>
                  </a:lnTo>
                  <a:lnTo>
                    <a:pt x="1666430" y="697318"/>
                  </a:lnTo>
                  <a:lnTo>
                    <a:pt x="1666430" y="585038"/>
                  </a:lnTo>
                  <a:close/>
                </a:path>
                <a:path w="5187950" h="873125">
                  <a:moveTo>
                    <a:pt x="1666430" y="380428"/>
                  </a:moveTo>
                  <a:lnTo>
                    <a:pt x="1216406" y="380428"/>
                  </a:lnTo>
                  <a:lnTo>
                    <a:pt x="450024" y="380428"/>
                  </a:lnTo>
                  <a:lnTo>
                    <a:pt x="0" y="380428"/>
                  </a:lnTo>
                  <a:lnTo>
                    <a:pt x="0" y="492709"/>
                  </a:lnTo>
                  <a:lnTo>
                    <a:pt x="450024" y="492709"/>
                  </a:lnTo>
                  <a:lnTo>
                    <a:pt x="1216406" y="492709"/>
                  </a:lnTo>
                  <a:lnTo>
                    <a:pt x="1666430" y="492709"/>
                  </a:lnTo>
                  <a:lnTo>
                    <a:pt x="1666430" y="380428"/>
                  </a:lnTo>
                  <a:close/>
                </a:path>
                <a:path w="5187950" h="873125">
                  <a:moveTo>
                    <a:pt x="1666430" y="192252"/>
                  </a:moveTo>
                  <a:lnTo>
                    <a:pt x="1216406" y="192252"/>
                  </a:lnTo>
                  <a:lnTo>
                    <a:pt x="450024" y="192252"/>
                  </a:lnTo>
                  <a:lnTo>
                    <a:pt x="0" y="192252"/>
                  </a:lnTo>
                  <a:lnTo>
                    <a:pt x="0" y="304533"/>
                  </a:lnTo>
                  <a:lnTo>
                    <a:pt x="450024" y="304533"/>
                  </a:lnTo>
                  <a:lnTo>
                    <a:pt x="1216406" y="304533"/>
                  </a:lnTo>
                  <a:lnTo>
                    <a:pt x="1666430" y="304533"/>
                  </a:lnTo>
                  <a:lnTo>
                    <a:pt x="1666430" y="192252"/>
                  </a:lnTo>
                  <a:close/>
                </a:path>
                <a:path w="5187950" h="873125">
                  <a:moveTo>
                    <a:pt x="1666430" y="0"/>
                  </a:moveTo>
                  <a:lnTo>
                    <a:pt x="1216406" y="0"/>
                  </a:lnTo>
                  <a:lnTo>
                    <a:pt x="450024" y="0"/>
                  </a:lnTo>
                  <a:lnTo>
                    <a:pt x="0" y="0"/>
                  </a:lnTo>
                  <a:lnTo>
                    <a:pt x="0" y="112280"/>
                  </a:lnTo>
                  <a:lnTo>
                    <a:pt x="450024" y="112280"/>
                  </a:lnTo>
                  <a:lnTo>
                    <a:pt x="1216406" y="112280"/>
                  </a:lnTo>
                  <a:lnTo>
                    <a:pt x="1666430" y="112280"/>
                  </a:lnTo>
                  <a:lnTo>
                    <a:pt x="1666430" y="0"/>
                  </a:lnTo>
                  <a:close/>
                </a:path>
                <a:path w="5187950" h="873125">
                  <a:moveTo>
                    <a:pt x="5187874" y="760844"/>
                  </a:moveTo>
                  <a:lnTo>
                    <a:pt x="4737849" y="760844"/>
                  </a:lnTo>
                  <a:lnTo>
                    <a:pt x="3971455" y="760844"/>
                  </a:lnTo>
                  <a:lnTo>
                    <a:pt x="3521430" y="760844"/>
                  </a:lnTo>
                  <a:lnTo>
                    <a:pt x="3521430" y="873125"/>
                  </a:lnTo>
                  <a:lnTo>
                    <a:pt x="3971455" y="873125"/>
                  </a:lnTo>
                  <a:lnTo>
                    <a:pt x="4737849" y="873125"/>
                  </a:lnTo>
                  <a:lnTo>
                    <a:pt x="5187874" y="873125"/>
                  </a:lnTo>
                  <a:lnTo>
                    <a:pt x="5187874" y="760844"/>
                  </a:lnTo>
                  <a:close/>
                </a:path>
                <a:path w="5187950" h="873125">
                  <a:moveTo>
                    <a:pt x="5187874" y="585038"/>
                  </a:moveTo>
                  <a:lnTo>
                    <a:pt x="4737849" y="585038"/>
                  </a:lnTo>
                  <a:lnTo>
                    <a:pt x="3971455" y="585038"/>
                  </a:lnTo>
                  <a:lnTo>
                    <a:pt x="3521430" y="585038"/>
                  </a:lnTo>
                  <a:lnTo>
                    <a:pt x="3521430" y="697318"/>
                  </a:lnTo>
                  <a:lnTo>
                    <a:pt x="3971455" y="697318"/>
                  </a:lnTo>
                  <a:lnTo>
                    <a:pt x="4737849" y="697318"/>
                  </a:lnTo>
                  <a:lnTo>
                    <a:pt x="5187874" y="697318"/>
                  </a:lnTo>
                  <a:lnTo>
                    <a:pt x="5187874" y="585038"/>
                  </a:lnTo>
                  <a:close/>
                </a:path>
                <a:path w="5187950" h="873125">
                  <a:moveTo>
                    <a:pt x="5187874" y="380428"/>
                  </a:moveTo>
                  <a:lnTo>
                    <a:pt x="4737849" y="380428"/>
                  </a:lnTo>
                  <a:lnTo>
                    <a:pt x="3971455" y="380428"/>
                  </a:lnTo>
                  <a:lnTo>
                    <a:pt x="3521430" y="380428"/>
                  </a:lnTo>
                  <a:lnTo>
                    <a:pt x="3521430" y="492709"/>
                  </a:lnTo>
                  <a:lnTo>
                    <a:pt x="3971455" y="492709"/>
                  </a:lnTo>
                  <a:lnTo>
                    <a:pt x="4737849" y="492709"/>
                  </a:lnTo>
                  <a:lnTo>
                    <a:pt x="5187874" y="492709"/>
                  </a:lnTo>
                  <a:lnTo>
                    <a:pt x="5187874" y="380428"/>
                  </a:lnTo>
                  <a:close/>
                </a:path>
                <a:path w="5187950" h="873125">
                  <a:moveTo>
                    <a:pt x="5187874" y="192252"/>
                  </a:moveTo>
                  <a:lnTo>
                    <a:pt x="4737849" y="192252"/>
                  </a:lnTo>
                  <a:lnTo>
                    <a:pt x="3971455" y="192252"/>
                  </a:lnTo>
                  <a:lnTo>
                    <a:pt x="3521430" y="192252"/>
                  </a:lnTo>
                  <a:lnTo>
                    <a:pt x="3521430" y="304533"/>
                  </a:lnTo>
                  <a:lnTo>
                    <a:pt x="3971455" y="304533"/>
                  </a:lnTo>
                  <a:lnTo>
                    <a:pt x="4737849" y="304533"/>
                  </a:lnTo>
                  <a:lnTo>
                    <a:pt x="5187874" y="304533"/>
                  </a:lnTo>
                  <a:lnTo>
                    <a:pt x="5187874" y="192252"/>
                  </a:lnTo>
                  <a:close/>
                </a:path>
                <a:path w="5187950" h="873125">
                  <a:moveTo>
                    <a:pt x="5187874" y="0"/>
                  </a:moveTo>
                  <a:lnTo>
                    <a:pt x="4737849" y="0"/>
                  </a:lnTo>
                  <a:lnTo>
                    <a:pt x="3971455" y="0"/>
                  </a:lnTo>
                  <a:lnTo>
                    <a:pt x="3521430" y="0"/>
                  </a:lnTo>
                  <a:lnTo>
                    <a:pt x="3521430" y="112280"/>
                  </a:lnTo>
                  <a:lnTo>
                    <a:pt x="3971455" y="112280"/>
                  </a:lnTo>
                  <a:lnTo>
                    <a:pt x="4737849" y="112280"/>
                  </a:lnTo>
                  <a:lnTo>
                    <a:pt x="5187874" y="112280"/>
                  </a:lnTo>
                  <a:lnTo>
                    <a:pt x="5187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7764" y="3059090"/>
              <a:ext cx="11872424" cy="644449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57078" y="2220797"/>
              <a:ext cx="2551430" cy="508000"/>
            </a:xfrm>
            <a:custGeom>
              <a:avLst/>
              <a:gdLst/>
              <a:ahLst/>
              <a:cxnLst/>
              <a:rect l="l" t="t" r="r" b="b"/>
              <a:pathLst>
                <a:path w="2551430" h="508000">
                  <a:moveTo>
                    <a:pt x="2455694" y="507568"/>
                  </a:moveTo>
                  <a:lnTo>
                    <a:pt x="95415" y="507568"/>
                  </a:lnTo>
                  <a:lnTo>
                    <a:pt x="58326" y="500034"/>
                  </a:lnTo>
                  <a:lnTo>
                    <a:pt x="27991" y="479505"/>
                  </a:lnTo>
                  <a:lnTo>
                    <a:pt x="7515" y="449094"/>
                  </a:lnTo>
                  <a:lnTo>
                    <a:pt x="0" y="411911"/>
                  </a:lnTo>
                  <a:lnTo>
                    <a:pt x="0" y="95657"/>
                  </a:lnTo>
                  <a:lnTo>
                    <a:pt x="7515" y="58474"/>
                  </a:lnTo>
                  <a:lnTo>
                    <a:pt x="27991" y="28062"/>
                  </a:lnTo>
                  <a:lnTo>
                    <a:pt x="58326" y="7534"/>
                  </a:lnTo>
                  <a:lnTo>
                    <a:pt x="95415" y="0"/>
                  </a:lnTo>
                  <a:lnTo>
                    <a:pt x="2455694" y="0"/>
                  </a:lnTo>
                  <a:lnTo>
                    <a:pt x="2492783" y="7534"/>
                  </a:lnTo>
                  <a:lnTo>
                    <a:pt x="2523118" y="28062"/>
                  </a:lnTo>
                  <a:lnTo>
                    <a:pt x="2543595" y="58474"/>
                  </a:lnTo>
                  <a:lnTo>
                    <a:pt x="2551110" y="95657"/>
                  </a:lnTo>
                  <a:lnTo>
                    <a:pt x="2551110" y="411911"/>
                  </a:lnTo>
                  <a:lnTo>
                    <a:pt x="2543595" y="449094"/>
                  </a:lnTo>
                  <a:lnTo>
                    <a:pt x="2523118" y="479505"/>
                  </a:lnTo>
                  <a:lnTo>
                    <a:pt x="2492783" y="500034"/>
                  </a:lnTo>
                  <a:lnTo>
                    <a:pt x="2455694" y="507568"/>
                  </a:lnTo>
                  <a:close/>
                </a:path>
              </a:pathLst>
            </a:custGeom>
            <a:solidFill>
              <a:srgbClr val="FFF2E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17717" y="2225155"/>
            <a:ext cx="11178540" cy="5664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191262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R="1904364" algn="ct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First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 marL="5469255">
              <a:lnSpc>
                <a:spcPct val="100000"/>
              </a:lnSpc>
            </a:pPr>
            <a:r>
              <a:rPr sz="2600" spc="-80" dirty="0">
                <a:latin typeface="Calibri"/>
                <a:cs typeface="Calibri"/>
              </a:rPr>
              <a:t>Finish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80" dirty="0">
                <a:latin typeface="Calibri"/>
                <a:cs typeface="Calibri"/>
              </a:rPr>
              <a:t>Bottom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733933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 Dark </a:t>
            </a:r>
            <a:r>
              <a:rPr sz="2600" spc="-10" dirty="0">
                <a:latin typeface="Calibri"/>
                <a:cs typeface="Calibri"/>
              </a:rPr>
              <a:t>Theme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Update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083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10"/>
              </a:spcBef>
            </a:pPr>
            <a:r>
              <a:rPr sz="8800" spc="-100" dirty="0"/>
              <a:t>Add</a:t>
            </a:r>
            <a:r>
              <a:rPr sz="8800" spc="-380" dirty="0"/>
              <a:t> </a:t>
            </a:r>
            <a:r>
              <a:rPr sz="8800" spc="-565" dirty="0"/>
              <a:t>A</a:t>
            </a:r>
            <a:r>
              <a:rPr sz="8800" spc="-110" dirty="0"/>
              <a:t> </a:t>
            </a:r>
            <a:r>
              <a:rPr sz="8800" spc="-105" dirty="0"/>
              <a:t>Checkpoint</a:t>
            </a:r>
            <a:endParaRPr sz="8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4514"/>
            <a:ext cx="8391524" cy="98488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1374" y="2229625"/>
            <a:ext cx="10042525" cy="242570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 marR="5080">
              <a:lnSpc>
                <a:spcPts val="8560"/>
              </a:lnSpc>
              <a:spcBef>
                <a:spcPts val="1975"/>
              </a:spcBef>
              <a:tabLst>
                <a:tab pos="8495030" algn="l"/>
              </a:tabLst>
            </a:pPr>
            <a:r>
              <a:rPr sz="8800" spc="-20" dirty="0"/>
              <a:t>ANGRY</a:t>
            </a:r>
            <a:r>
              <a:rPr sz="8800" spc="-375" dirty="0"/>
              <a:t> </a:t>
            </a:r>
            <a:r>
              <a:rPr sz="8800" dirty="0"/>
              <a:t>BOSS</a:t>
            </a:r>
            <a:r>
              <a:rPr sz="8800" spc="-375" dirty="0"/>
              <a:t> </a:t>
            </a:r>
            <a:r>
              <a:rPr sz="8800" spc="-320" dirty="0"/>
              <a:t>SAYS</a:t>
            </a:r>
            <a:r>
              <a:rPr sz="8800" dirty="0"/>
              <a:t>	</a:t>
            </a:r>
            <a:r>
              <a:rPr sz="7850" b="1" spc="-50" dirty="0">
                <a:latin typeface="Cambria"/>
                <a:cs typeface="Cambria"/>
              </a:rPr>
              <a:t>. </a:t>
            </a:r>
            <a:r>
              <a:rPr sz="7250" spc="-459" dirty="0">
                <a:latin typeface="Arial"/>
                <a:cs typeface="Arial"/>
              </a:rPr>
              <a:t>THE</a:t>
            </a:r>
            <a:r>
              <a:rPr sz="7250" spc="-145" dirty="0">
                <a:latin typeface="Arial"/>
                <a:cs typeface="Arial"/>
              </a:rPr>
              <a:t> </a:t>
            </a:r>
            <a:r>
              <a:rPr sz="7250" spc="-90" dirty="0">
                <a:latin typeface="Arial"/>
                <a:cs typeface="Arial"/>
              </a:rPr>
              <a:t>COLORS</a:t>
            </a:r>
            <a:r>
              <a:rPr sz="7250" spc="-375" dirty="0">
                <a:latin typeface="Arial"/>
                <a:cs typeface="Arial"/>
              </a:rPr>
              <a:t> </a:t>
            </a:r>
            <a:r>
              <a:rPr sz="7250" spc="-550" dirty="0">
                <a:latin typeface="Arial"/>
                <a:cs typeface="Arial"/>
              </a:rPr>
              <a:t>ARE</a:t>
            </a:r>
            <a:r>
              <a:rPr sz="7250" spc="-145" dirty="0">
                <a:latin typeface="Arial"/>
                <a:cs typeface="Arial"/>
              </a:rPr>
              <a:t> </a:t>
            </a:r>
            <a:r>
              <a:rPr sz="7250" spc="-105" dirty="0">
                <a:latin typeface="Arial"/>
                <a:cs typeface="Arial"/>
              </a:rPr>
              <a:t>BAD</a:t>
            </a:r>
            <a:r>
              <a:rPr sz="7600" spc="-105" dirty="0"/>
              <a:t>!</a:t>
            </a:r>
            <a:endParaRPr sz="7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762" y="358770"/>
            <a:ext cx="17592675" cy="9145270"/>
            <a:chOff x="287762" y="358770"/>
            <a:chExt cx="17592675" cy="9145270"/>
          </a:xfrm>
        </p:grpSpPr>
        <p:sp>
          <p:nvSpPr>
            <p:cNvPr id="3" name="object 3"/>
            <p:cNvSpPr/>
            <p:nvPr/>
          </p:nvSpPr>
          <p:spPr>
            <a:xfrm>
              <a:off x="12450698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12888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39301" y="869253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39301" y="596503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73470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0212" y="669259"/>
              <a:ext cx="181515" cy="1275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1166" y="646801"/>
              <a:ext cx="203085" cy="1780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39977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93589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66"/>
                  </a:lnTo>
                  <a:lnTo>
                    <a:pt x="7493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28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28"/>
                  </a:lnTo>
                  <a:close/>
                </a:path>
                <a:path w="182880" h="146050">
                  <a:moveTo>
                    <a:pt x="182638" y="7518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13416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8858" y="418967"/>
              <a:ext cx="136252" cy="1364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245" y="418967"/>
              <a:ext cx="136385" cy="1364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10640" y="418967"/>
              <a:ext cx="136252" cy="1364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326391" y="1022006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12894" y="982937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52184" y="1022006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378933" y="1022006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05489" y="1642253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05489" y="86925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39301" y="4415590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7"/>
                  </a:moveTo>
                  <a:lnTo>
                    <a:pt x="0" y="211217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7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89188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851382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63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63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8996" y="8559"/>
                  </a:lnTo>
                  <a:lnTo>
                    <a:pt x="2596692" y="0"/>
                  </a:lnTo>
                  <a:lnTo>
                    <a:pt x="1471104" y="0"/>
                  </a:lnTo>
                  <a:lnTo>
                    <a:pt x="1428800" y="8559"/>
                  </a:lnTo>
                  <a:lnTo>
                    <a:pt x="1394244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44" y="586600"/>
                  </a:lnTo>
                  <a:lnTo>
                    <a:pt x="1428800" y="609904"/>
                  </a:lnTo>
                  <a:lnTo>
                    <a:pt x="1471104" y="618451"/>
                  </a:lnTo>
                  <a:lnTo>
                    <a:pt x="2596692" y="618451"/>
                  </a:lnTo>
                  <a:lnTo>
                    <a:pt x="2638996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77791" y="596503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211964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70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62" y="66586"/>
                  </a:lnTo>
                  <a:lnTo>
                    <a:pt x="7162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09" y="117538"/>
                  </a:lnTo>
                  <a:lnTo>
                    <a:pt x="99745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478702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297" y="0"/>
                  </a:lnTo>
                  <a:lnTo>
                    <a:pt x="87795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499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699" y="75806"/>
                  </a:lnTo>
                  <a:lnTo>
                    <a:pt x="81953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05" y="71831"/>
                  </a:lnTo>
                  <a:lnTo>
                    <a:pt x="174205" y="71348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99656" y="646801"/>
              <a:ext cx="203085" cy="17800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3078466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632083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33" y="112166"/>
                  </a:lnTo>
                  <a:lnTo>
                    <a:pt x="7493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33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28"/>
                  </a:moveTo>
                  <a:lnTo>
                    <a:pt x="175133" y="56210"/>
                  </a:lnTo>
                  <a:lnTo>
                    <a:pt x="7493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33" y="89700"/>
                  </a:lnTo>
                  <a:lnTo>
                    <a:pt x="182638" y="82194"/>
                  </a:lnTo>
                  <a:lnTo>
                    <a:pt x="182638" y="63728"/>
                  </a:lnTo>
                  <a:close/>
                </a:path>
                <a:path w="182880" h="146050">
                  <a:moveTo>
                    <a:pt x="182638" y="7518"/>
                  </a:moveTo>
                  <a:lnTo>
                    <a:pt x="175133" y="0"/>
                  </a:lnTo>
                  <a:lnTo>
                    <a:pt x="7493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33" y="33553"/>
                  </a:lnTo>
                  <a:lnTo>
                    <a:pt x="182638" y="26047"/>
                  </a:lnTo>
                  <a:lnTo>
                    <a:pt x="182638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51906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37349" y="418967"/>
              <a:ext cx="136252" cy="13640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86736" y="418967"/>
              <a:ext cx="136385" cy="13640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49130" y="418967"/>
              <a:ext cx="136252" cy="1364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759083" y="1642253"/>
              <a:ext cx="121285" cy="2773680"/>
            </a:xfrm>
            <a:custGeom>
              <a:avLst/>
              <a:gdLst/>
              <a:ahLst/>
              <a:cxnLst/>
              <a:rect l="l" t="t" r="r" b="b"/>
              <a:pathLst>
                <a:path w="121284" h="2773679">
                  <a:moveTo>
                    <a:pt x="0" y="2773337"/>
                  </a:moveTo>
                  <a:lnTo>
                    <a:pt x="121216" y="2773337"/>
                  </a:lnTo>
                  <a:lnTo>
                    <a:pt x="121216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743971" y="86926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21" y="0"/>
                  </a:moveTo>
                  <a:lnTo>
                    <a:pt x="0" y="0"/>
                  </a:lnTo>
                  <a:lnTo>
                    <a:pt x="0" y="9613"/>
                  </a:lnTo>
                  <a:lnTo>
                    <a:pt x="0" y="772998"/>
                  </a:lnTo>
                  <a:lnTo>
                    <a:pt x="136321" y="772998"/>
                  </a:lnTo>
                  <a:lnTo>
                    <a:pt x="136321" y="9613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177791" y="4415590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7"/>
                  </a:moveTo>
                  <a:lnTo>
                    <a:pt x="0" y="211217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7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170725" y="878865"/>
              <a:ext cx="5588635" cy="3531235"/>
            </a:xfrm>
            <a:custGeom>
              <a:avLst/>
              <a:gdLst/>
              <a:ahLst/>
              <a:cxnLst/>
              <a:rect l="l" t="t" r="r" b="b"/>
              <a:pathLst>
                <a:path w="5588634" h="3531235">
                  <a:moveTo>
                    <a:pt x="5588357" y="3530898"/>
                  </a:moveTo>
                  <a:lnTo>
                    <a:pt x="0" y="3530898"/>
                  </a:lnTo>
                  <a:lnTo>
                    <a:pt x="0" y="0"/>
                  </a:lnTo>
                  <a:lnTo>
                    <a:pt x="5588357" y="0"/>
                  </a:lnTo>
                  <a:lnTo>
                    <a:pt x="5588357" y="353089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367219" y="1982194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18766" y="1982194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879131" y="1982194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332449" y="1023352"/>
              <a:ext cx="5223510" cy="654050"/>
            </a:xfrm>
            <a:custGeom>
              <a:avLst/>
              <a:gdLst/>
              <a:ahLst/>
              <a:cxnLst/>
              <a:rect l="l" t="t" r="r" b="b"/>
              <a:pathLst>
                <a:path w="5223509" h="654050">
                  <a:moveTo>
                    <a:pt x="1429092" y="0"/>
                  </a:moveTo>
                  <a:lnTo>
                    <a:pt x="6197" y="0"/>
                  </a:lnTo>
                  <a:lnTo>
                    <a:pt x="6197" y="266915"/>
                  </a:lnTo>
                  <a:lnTo>
                    <a:pt x="1429092" y="266915"/>
                  </a:lnTo>
                  <a:lnTo>
                    <a:pt x="1429092" y="0"/>
                  </a:lnTo>
                  <a:close/>
                </a:path>
                <a:path w="5223509" h="654050">
                  <a:moveTo>
                    <a:pt x="4654601" y="0"/>
                  </a:moveTo>
                  <a:lnTo>
                    <a:pt x="4059580" y="0"/>
                  </a:lnTo>
                  <a:lnTo>
                    <a:pt x="4059580" y="276466"/>
                  </a:lnTo>
                  <a:lnTo>
                    <a:pt x="4654601" y="276466"/>
                  </a:lnTo>
                  <a:lnTo>
                    <a:pt x="4654601" y="0"/>
                  </a:lnTo>
                  <a:close/>
                </a:path>
                <a:path w="5223509" h="654050">
                  <a:moveTo>
                    <a:pt x="5222964" y="409219"/>
                  </a:moveTo>
                  <a:lnTo>
                    <a:pt x="0" y="409219"/>
                  </a:lnTo>
                  <a:lnTo>
                    <a:pt x="0" y="653554"/>
                  </a:lnTo>
                  <a:lnTo>
                    <a:pt x="5222964" y="653554"/>
                  </a:lnTo>
                  <a:lnTo>
                    <a:pt x="5222964" y="40921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257434" y="2980169"/>
              <a:ext cx="5388610" cy="1304290"/>
            </a:xfrm>
            <a:custGeom>
              <a:avLst/>
              <a:gdLst/>
              <a:ahLst/>
              <a:cxnLst/>
              <a:rect l="l" t="t" r="r" b="b"/>
              <a:pathLst>
                <a:path w="5388609" h="1304289">
                  <a:moveTo>
                    <a:pt x="5388228" y="1303964"/>
                  </a:moveTo>
                  <a:lnTo>
                    <a:pt x="0" y="1303964"/>
                  </a:lnTo>
                  <a:lnTo>
                    <a:pt x="0" y="0"/>
                  </a:lnTo>
                  <a:lnTo>
                    <a:pt x="5388228" y="0"/>
                  </a:lnTo>
                  <a:lnTo>
                    <a:pt x="5388228" y="1303964"/>
                  </a:lnTo>
                  <a:close/>
                </a:path>
              </a:pathLst>
            </a:custGeom>
            <a:solidFill>
              <a:srgbClr val="292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875188" y="1023342"/>
              <a:ext cx="2517140" cy="267335"/>
            </a:xfrm>
            <a:custGeom>
              <a:avLst/>
              <a:gdLst/>
              <a:ahLst/>
              <a:cxnLst/>
              <a:rect l="l" t="t" r="r" b="b"/>
              <a:pathLst>
                <a:path w="2517140" h="267334">
                  <a:moveTo>
                    <a:pt x="2517046" y="266926"/>
                  </a:moveTo>
                  <a:lnTo>
                    <a:pt x="0" y="266926"/>
                  </a:lnTo>
                  <a:lnTo>
                    <a:pt x="0" y="0"/>
                  </a:lnTo>
                  <a:lnTo>
                    <a:pt x="2517046" y="0"/>
                  </a:lnTo>
                  <a:lnTo>
                    <a:pt x="2517046" y="266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36368" y="3045824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29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367209" y="3045827"/>
              <a:ext cx="5187950" cy="873125"/>
            </a:xfrm>
            <a:custGeom>
              <a:avLst/>
              <a:gdLst/>
              <a:ahLst/>
              <a:cxnLst/>
              <a:rect l="l" t="t" r="r" b="b"/>
              <a:pathLst>
                <a:path w="5187950" h="873125">
                  <a:moveTo>
                    <a:pt x="1666430" y="760844"/>
                  </a:moveTo>
                  <a:lnTo>
                    <a:pt x="1216406" y="760844"/>
                  </a:lnTo>
                  <a:lnTo>
                    <a:pt x="450024" y="760844"/>
                  </a:lnTo>
                  <a:lnTo>
                    <a:pt x="0" y="760844"/>
                  </a:lnTo>
                  <a:lnTo>
                    <a:pt x="0" y="873125"/>
                  </a:lnTo>
                  <a:lnTo>
                    <a:pt x="450024" y="873125"/>
                  </a:lnTo>
                  <a:lnTo>
                    <a:pt x="1216406" y="873125"/>
                  </a:lnTo>
                  <a:lnTo>
                    <a:pt x="1666430" y="873125"/>
                  </a:lnTo>
                  <a:lnTo>
                    <a:pt x="1666430" y="760844"/>
                  </a:lnTo>
                  <a:close/>
                </a:path>
                <a:path w="5187950" h="873125">
                  <a:moveTo>
                    <a:pt x="1666430" y="585038"/>
                  </a:moveTo>
                  <a:lnTo>
                    <a:pt x="1216406" y="585038"/>
                  </a:lnTo>
                  <a:lnTo>
                    <a:pt x="450024" y="585038"/>
                  </a:lnTo>
                  <a:lnTo>
                    <a:pt x="0" y="585038"/>
                  </a:lnTo>
                  <a:lnTo>
                    <a:pt x="0" y="697318"/>
                  </a:lnTo>
                  <a:lnTo>
                    <a:pt x="450024" y="697318"/>
                  </a:lnTo>
                  <a:lnTo>
                    <a:pt x="1216406" y="697318"/>
                  </a:lnTo>
                  <a:lnTo>
                    <a:pt x="1666430" y="697318"/>
                  </a:lnTo>
                  <a:lnTo>
                    <a:pt x="1666430" y="585038"/>
                  </a:lnTo>
                  <a:close/>
                </a:path>
                <a:path w="5187950" h="873125">
                  <a:moveTo>
                    <a:pt x="1666430" y="380428"/>
                  </a:moveTo>
                  <a:lnTo>
                    <a:pt x="1216406" y="380428"/>
                  </a:lnTo>
                  <a:lnTo>
                    <a:pt x="450024" y="380428"/>
                  </a:lnTo>
                  <a:lnTo>
                    <a:pt x="0" y="380428"/>
                  </a:lnTo>
                  <a:lnTo>
                    <a:pt x="0" y="492709"/>
                  </a:lnTo>
                  <a:lnTo>
                    <a:pt x="450024" y="492709"/>
                  </a:lnTo>
                  <a:lnTo>
                    <a:pt x="1216406" y="492709"/>
                  </a:lnTo>
                  <a:lnTo>
                    <a:pt x="1666430" y="492709"/>
                  </a:lnTo>
                  <a:lnTo>
                    <a:pt x="1666430" y="380428"/>
                  </a:lnTo>
                  <a:close/>
                </a:path>
                <a:path w="5187950" h="873125">
                  <a:moveTo>
                    <a:pt x="1666430" y="192252"/>
                  </a:moveTo>
                  <a:lnTo>
                    <a:pt x="1216406" y="192252"/>
                  </a:lnTo>
                  <a:lnTo>
                    <a:pt x="450024" y="192252"/>
                  </a:lnTo>
                  <a:lnTo>
                    <a:pt x="0" y="192252"/>
                  </a:lnTo>
                  <a:lnTo>
                    <a:pt x="0" y="304533"/>
                  </a:lnTo>
                  <a:lnTo>
                    <a:pt x="450024" y="304533"/>
                  </a:lnTo>
                  <a:lnTo>
                    <a:pt x="1216406" y="304533"/>
                  </a:lnTo>
                  <a:lnTo>
                    <a:pt x="1666430" y="304533"/>
                  </a:lnTo>
                  <a:lnTo>
                    <a:pt x="1666430" y="192252"/>
                  </a:lnTo>
                  <a:close/>
                </a:path>
                <a:path w="5187950" h="873125">
                  <a:moveTo>
                    <a:pt x="1666430" y="0"/>
                  </a:moveTo>
                  <a:lnTo>
                    <a:pt x="1216406" y="0"/>
                  </a:lnTo>
                  <a:lnTo>
                    <a:pt x="450024" y="0"/>
                  </a:lnTo>
                  <a:lnTo>
                    <a:pt x="0" y="0"/>
                  </a:lnTo>
                  <a:lnTo>
                    <a:pt x="0" y="112280"/>
                  </a:lnTo>
                  <a:lnTo>
                    <a:pt x="450024" y="112280"/>
                  </a:lnTo>
                  <a:lnTo>
                    <a:pt x="1216406" y="112280"/>
                  </a:lnTo>
                  <a:lnTo>
                    <a:pt x="1666430" y="112280"/>
                  </a:lnTo>
                  <a:lnTo>
                    <a:pt x="1666430" y="0"/>
                  </a:lnTo>
                  <a:close/>
                </a:path>
                <a:path w="5187950" h="873125">
                  <a:moveTo>
                    <a:pt x="5187874" y="760844"/>
                  </a:moveTo>
                  <a:lnTo>
                    <a:pt x="4737849" y="760844"/>
                  </a:lnTo>
                  <a:lnTo>
                    <a:pt x="3971455" y="760844"/>
                  </a:lnTo>
                  <a:lnTo>
                    <a:pt x="3521430" y="760844"/>
                  </a:lnTo>
                  <a:lnTo>
                    <a:pt x="3521430" y="873125"/>
                  </a:lnTo>
                  <a:lnTo>
                    <a:pt x="3971455" y="873125"/>
                  </a:lnTo>
                  <a:lnTo>
                    <a:pt x="4737849" y="873125"/>
                  </a:lnTo>
                  <a:lnTo>
                    <a:pt x="5187874" y="873125"/>
                  </a:lnTo>
                  <a:lnTo>
                    <a:pt x="5187874" y="760844"/>
                  </a:lnTo>
                  <a:close/>
                </a:path>
                <a:path w="5187950" h="873125">
                  <a:moveTo>
                    <a:pt x="5187874" y="585038"/>
                  </a:moveTo>
                  <a:lnTo>
                    <a:pt x="4737849" y="585038"/>
                  </a:lnTo>
                  <a:lnTo>
                    <a:pt x="3971455" y="585038"/>
                  </a:lnTo>
                  <a:lnTo>
                    <a:pt x="3521430" y="585038"/>
                  </a:lnTo>
                  <a:lnTo>
                    <a:pt x="3521430" y="697318"/>
                  </a:lnTo>
                  <a:lnTo>
                    <a:pt x="3971455" y="697318"/>
                  </a:lnTo>
                  <a:lnTo>
                    <a:pt x="4737849" y="697318"/>
                  </a:lnTo>
                  <a:lnTo>
                    <a:pt x="5187874" y="697318"/>
                  </a:lnTo>
                  <a:lnTo>
                    <a:pt x="5187874" y="585038"/>
                  </a:lnTo>
                  <a:close/>
                </a:path>
                <a:path w="5187950" h="873125">
                  <a:moveTo>
                    <a:pt x="5187874" y="380428"/>
                  </a:moveTo>
                  <a:lnTo>
                    <a:pt x="4737849" y="380428"/>
                  </a:lnTo>
                  <a:lnTo>
                    <a:pt x="3971455" y="380428"/>
                  </a:lnTo>
                  <a:lnTo>
                    <a:pt x="3521430" y="380428"/>
                  </a:lnTo>
                  <a:lnTo>
                    <a:pt x="3521430" y="492709"/>
                  </a:lnTo>
                  <a:lnTo>
                    <a:pt x="3971455" y="492709"/>
                  </a:lnTo>
                  <a:lnTo>
                    <a:pt x="4737849" y="492709"/>
                  </a:lnTo>
                  <a:lnTo>
                    <a:pt x="5187874" y="492709"/>
                  </a:lnTo>
                  <a:lnTo>
                    <a:pt x="5187874" y="380428"/>
                  </a:lnTo>
                  <a:close/>
                </a:path>
                <a:path w="5187950" h="873125">
                  <a:moveTo>
                    <a:pt x="5187874" y="192252"/>
                  </a:moveTo>
                  <a:lnTo>
                    <a:pt x="4737849" y="192252"/>
                  </a:lnTo>
                  <a:lnTo>
                    <a:pt x="3971455" y="192252"/>
                  </a:lnTo>
                  <a:lnTo>
                    <a:pt x="3521430" y="192252"/>
                  </a:lnTo>
                  <a:lnTo>
                    <a:pt x="3521430" y="304533"/>
                  </a:lnTo>
                  <a:lnTo>
                    <a:pt x="3971455" y="304533"/>
                  </a:lnTo>
                  <a:lnTo>
                    <a:pt x="4737849" y="304533"/>
                  </a:lnTo>
                  <a:lnTo>
                    <a:pt x="5187874" y="304533"/>
                  </a:lnTo>
                  <a:lnTo>
                    <a:pt x="5187874" y="192252"/>
                  </a:lnTo>
                  <a:close/>
                </a:path>
                <a:path w="5187950" h="873125">
                  <a:moveTo>
                    <a:pt x="5187874" y="0"/>
                  </a:moveTo>
                  <a:lnTo>
                    <a:pt x="4737849" y="0"/>
                  </a:lnTo>
                  <a:lnTo>
                    <a:pt x="3971455" y="0"/>
                  </a:lnTo>
                  <a:lnTo>
                    <a:pt x="3521430" y="0"/>
                  </a:lnTo>
                  <a:lnTo>
                    <a:pt x="3521430" y="112280"/>
                  </a:lnTo>
                  <a:lnTo>
                    <a:pt x="3971455" y="112280"/>
                  </a:lnTo>
                  <a:lnTo>
                    <a:pt x="4737849" y="112280"/>
                  </a:lnTo>
                  <a:lnTo>
                    <a:pt x="5187874" y="112280"/>
                  </a:lnTo>
                  <a:lnTo>
                    <a:pt x="5187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7762" y="3059098"/>
              <a:ext cx="11872426" cy="644448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57078" y="2220798"/>
              <a:ext cx="2551430" cy="508000"/>
            </a:xfrm>
            <a:custGeom>
              <a:avLst/>
              <a:gdLst/>
              <a:ahLst/>
              <a:cxnLst/>
              <a:rect l="l" t="t" r="r" b="b"/>
              <a:pathLst>
                <a:path w="2551430" h="508000">
                  <a:moveTo>
                    <a:pt x="2455694" y="507568"/>
                  </a:moveTo>
                  <a:lnTo>
                    <a:pt x="95415" y="507568"/>
                  </a:lnTo>
                  <a:lnTo>
                    <a:pt x="58326" y="500034"/>
                  </a:lnTo>
                  <a:lnTo>
                    <a:pt x="27991" y="479505"/>
                  </a:lnTo>
                  <a:lnTo>
                    <a:pt x="7515" y="449094"/>
                  </a:lnTo>
                  <a:lnTo>
                    <a:pt x="0" y="411911"/>
                  </a:lnTo>
                  <a:lnTo>
                    <a:pt x="0" y="95657"/>
                  </a:lnTo>
                  <a:lnTo>
                    <a:pt x="7515" y="58474"/>
                  </a:lnTo>
                  <a:lnTo>
                    <a:pt x="27991" y="28062"/>
                  </a:lnTo>
                  <a:lnTo>
                    <a:pt x="58326" y="7534"/>
                  </a:lnTo>
                  <a:lnTo>
                    <a:pt x="95415" y="0"/>
                  </a:lnTo>
                  <a:lnTo>
                    <a:pt x="2455694" y="0"/>
                  </a:lnTo>
                  <a:lnTo>
                    <a:pt x="2492783" y="7534"/>
                  </a:lnTo>
                  <a:lnTo>
                    <a:pt x="2523118" y="28062"/>
                  </a:lnTo>
                  <a:lnTo>
                    <a:pt x="2543595" y="58474"/>
                  </a:lnTo>
                  <a:lnTo>
                    <a:pt x="2551110" y="95657"/>
                  </a:lnTo>
                  <a:lnTo>
                    <a:pt x="2551110" y="411911"/>
                  </a:lnTo>
                  <a:lnTo>
                    <a:pt x="2543595" y="449094"/>
                  </a:lnTo>
                  <a:lnTo>
                    <a:pt x="2523118" y="479505"/>
                  </a:lnTo>
                  <a:lnTo>
                    <a:pt x="2492783" y="500034"/>
                  </a:lnTo>
                  <a:lnTo>
                    <a:pt x="2455694" y="507568"/>
                  </a:lnTo>
                  <a:close/>
                </a:path>
              </a:pathLst>
            </a:custGeom>
            <a:solidFill>
              <a:srgbClr val="FFF2E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17717" y="2225157"/>
            <a:ext cx="11178540" cy="5664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191262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R="1904364" algn="ct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First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 marL="5469255">
              <a:lnSpc>
                <a:spcPct val="100000"/>
              </a:lnSpc>
            </a:pPr>
            <a:r>
              <a:rPr sz="2600" spc="-80" dirty="0">
                <a:latin typeface="Calibri"/>
                <a:cs typeface="Calibri"/>
              </a:rPr>
              <a:t>Finish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80" dirty="0">
                <a:latin typeface="Calibri"/>
                <a:cs typeface="Calibri"/>
              </a:rPr>
              <a:t>Bottom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733933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 Dark </a:t>
            </a:r>
            <a:r>
              <a:rPr sz="2600" spc="-10" dirty="0">
                <a:latin typeface="Calibri"/>
                <a:cs typeface="Calibri"/>
              </a:rPr>
              <a:t>Theme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Update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082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10"/>
              </a:spcBef>
            </a:pPr>
            <a:r>
              <a:rPr sz="8800" dirty="0"/>
              <a:t>No</a:t>
            </a:r>
            <a:r>
              <a:rPr sz="8800" spc="-295" dirty="0"/>
              <a:t> </a:t>
            </a:r>
            <a:r>
              <a:rPr sz="8800" spc="-320" dirty="0"/>
              <a:t>problem</a:t>
            </a:r>
            <a:r>
              <a:rPr sz="7850" spc="-320" dirty="0">
                <a:latin typeface="PMingLiU"/>
                <a:cs typeface="PMingLiU"/>
              </a:rPr>
              <a:t>!</a:t>
            </a:r>
            <a:endParaRPr sz="78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67219" y="1982197"/>
            <a:ext cx="1668145" cy="875030"/>
          </a:xfrm>
          <a:custGeom>
            <a:avLst/>
            <a:gdLst/>
            <a:ahLst/>
            <a:cxnLst/>
            <a:rect l="l" t="t" r="r" b="b"/>
            <a:pathLst>
              <a:path w="1668144" h="875030">
                <a:moveTo>
                  <a:pt x="1668080" y="874641"/>
                </a:moveTo>
                <a:lnTo>
                  <a:pt x="0" y="874641"/>
                </a:lnTo>
                <a:lnTo>
                  <a:pt x="0" y="0"/>
                </a:lnTo>
                <a:lnTo>
                  <a:pt x="1668080" y="0"/>
                </a:lnTo>
                <a:lnTo>
                  <a:pt x="1668080" y="874641"/>
                </a:lnTo>
                <a:close/>
              </a:path>
            </a:pathLst>
          </a:custGeom>
          <a:solidFill>
            <a:srgbClr val="5CE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38649" y="1023345"/>
            <a:ext cx="1423035" cy="267335"/>
          </a:xfrm>
          <a:custGeom>
            <a:avLst/>
            <a:gdLst/>
            <a:ahLst/>
            <a:cxnLst/>
            <a:rect l="l" t="t" r="r" b="b"/>
            <a:pathLst>
              <a:path w="1423034" h="267334">
                <a:moveTo>
                  <a:pt x="1422898" y="266926"/>
                </a:moveTo>
                <a:lnTo>
                  <a:pt x="0" y="266926"/>
                </a:lnTo>
                <a:lnTo>
                  <a:pt x="0" y="0"/>
                </a:lnTo>
                <a:lnTo>
                  <a:pt x="1422898" y="0"/>
                </a:lnTo>
                <a:lnTo>
                  <a:pt x="1422898" y="266926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875188" y="1023345"/>
            <a:ext cx="3112135" cy="276860"/>
            <a:chOff x="13875188" y="1023345"/>
            <a:chExt cx="3112135" cy="276860"/>
          </a:xfrm>
        </p:grpSpPr>
        <p:sp>
          <p:nvSpPr>
            <p:cNvPr id="5" name="object 5"/>
            <p:cNvSpPr/>
            <p:nvPr/>
          </p:nvSpPr>
          <p:spPr>
            <a:xfrm>
              <a:off x="16392035" y="1023345"/>
              <a:ext cx="595630" cy="276860"/>
            </a:xfrm>
            <a:custGeom>
              <a:avLst/>
              <a:gdLst/>
              <a:ahLst/>
              <a:cxnLst/>
              <a:rect l="l" t="t" r="r" b="b"/>
              <a:pathLst>
                <a:path w="595630" h="276859">
                  <a:moveTo>
                    <a:pt x="595015" y="276470"/>
                  </a:moveTo>
                  <a:lnTo>
                    <a:pt x="0" y="276470"/>
                  </a:lnTo>
                  <a:lnTo>
                    <a:pt x="0" y="0"/>
                  </a:lnTo>
                  <a:lnTo>
                    <a:pt x="595015" y="0"/>
                  </a:lnTo>
                  <a:lnTo>
                    <a:pt x="595015" y="276470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75188" y="1023345"/>
              <a:ext cx="2517140" cy="267335"/>
            </a:xfrm>
            <a:custGeom>
              <a:avLst/>
              <a:gdLst/>
              <a:ahLst/>
              <a:cxnLst/>
              <a:rect l="l" t="t" r="r" b="b"/>
              <a:pathLst>
                <a:path w="2517140" h="267334">
                  <a:moveTo>
                    <a:pt x="2517046" y="266926"/>
                  </a:moveTo>
                  <a:lnTo>
                    <a:pt x="0" y="266926"/>
                  </a:lnTo>
                  <a:lnTo>
                    <a:pt x="0" y="0"/>
                  </a:lnTo>
                  <a:lnTo>
                    <a:pt x="2517046" y="0"/>
                  </a:lnTo>
                  <a:lnTo>
                    <a:pt x="2517046" y="266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367209" y="3045827"/>
            <a:ext cx="1666875" cy="112395"/>
          </a:xfrm>
          <a:custGeom>
            <a:avLst/>
            <a:gdLst/>
            <a:ahLst/>
            <a:cxnLst/>
            <a:rect l="l" t="t" r="r" b="b"/>
            <a:pathLst>
              <a:path w="1666875" h="112394">
                <a:moveTo>
                  <a:pt x="1666430" y="0"/>
                </a:moveTo>
                <a:lnTo>
                  <a:pt x="1216406" y="0"/>
                </a:lnTo>
                <a:lnTo>
                  <a:pt x="450024" y="0"/>
                </a:lnTo>
                <a:lnTo>
                  <a:pt x="0" y="0"/>
                </a:lnTo>
                <a:lnTo>
                  <a:pt x="0" y="112293"/>
                </a:lnTo>
                <a:lnTo>
                  <a:pt x="450024" y="112293"/>
                </a:lnTo>
                <a:lnTo>
                  <a:pt x="1216406" y="112293"/>
                </a:lnTo>
                <a:lnTo>
                  <a:pt x="1666430" y="112293"/>
                </a:lnTo>
                <a:lnTo>
                  <a:pt x="1666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67209" y="3806671"/>
            <a:ext cx="1666875" cy="112395"/>
          </a:xfrm>
          <a:custGeom>
            <a:avLst/>
            <a:gdLst/>
            <a:ahLst/>
            <a:cxnLst/>
            <a:rect l="l" t="t" r="r" b="b"/>
            <a:pathLst>
              <a:path w="1666875" h="112395">
                <a:moveTo>
                  <a:pt x="1666430" y="0"/>
                </a:moveTo>
                <a:lnTo>
                  <a:pt x="1216406" y="0"/>
                </a:lnTo>
                <a:lnTo>
                  <a:pt x="450024" y="0"/>
                </a:lnTo>
                <a:lnTo>
                  <a:pt x="0" y="0"/>
                </a:lnTo>
                <a:lnTo>
                  <a:pt x="0" y="112293"/>
                </a:lnTo>
                <a:lnTo>
                  <a:pt x="450024" y="112293"/>
                </a:lnTo>
                <a:lnTo>
                  <a:pt x="1216406" y="112293"/>
                </a:lnTo>
                <a:lnTo>
                  <a:pt x="1666430" y="112293"/>
                </a:lnTo>
                <a:lnTo>
                  <a:pt x="1666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67209" y="3426256"/>
            <a:ext cx="1666875" cy="112395"/>
          </a:xfrm>
          <a:custGeom>
            <a:avLst/>
            <a:gdLst/>
            <a:ahLst/>
            <a:cxnLst/>
            <a:rect l="l" t="t" r="r" b="b"/>
            <a:pathLst>
              <a:path w="1666875" h="112395">
                <a:moveTo>
                  <a:pt x="1666430" y="0"/>
                </a:moveTo>
                <a:lnTo>
                  <a:pt x="1216406" y="0"/>
                </a:lnTo>
                <a:lnTo>
                  <a:pt x="450024" y="0"/>
                </a:lnTo>
                <a:lnTo>
                  <a:pt x="0" y="0"/>
                </a:lnTo>
                <a:lnTo>
                  <a:pt x="0" y="112280"/>
                </a:lnTo>
                <a:lnTo>
                  <a:pt x="450024" y="112280"/>
                </a:lnTo>
                <a:lnTo>
                  <a:pt x="1216406" y="112280"/>
                </a:lnTo>
                <a:lnTo>
                  <a:pt x="1666430" y="112280"/>
                </a:lnTo>
                <a:lnTo>
                  <a:pt x="1666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67209" y="3238080"/>
            <a:ext cx="1666875" cy="112395"/>
          </a:xfrm>
          <a:custGeom>
            <a:avLst/>
            <a:gdLst/>
            <a:ahLst/>
            <a:cxnLst/>
            <a:rect l="l" t="t" r="r" b="b"/>
            <a:pathLst>
              <a:path w="1666875" h="112395">
                <a:moveTo>
                  <a:pt x="1666430" y="0"/>
                </a:moveTo>
                <a:lnTo>
                  <a:pt x="1216406" y="0"/>
                </a:lnTo>
                <a:lnTo>
                  <a:pt x="450024" y="0"/>
                </a:lnTo>
                <a:lnTo>
                  <a:pt x="0" y="0"/>
                </a:lnTo>
                <a:lnTo>
                  <a:pt x="0" y="112280"/>
                </a:lnTo>
                <a:lnTo>
                  <a:pt x="450024" y="112280"/>
                </a:lnTo>
                <a:lnTo>
                  <a:pt x="1216406" y="112280"/>
                </a:lnTo>
                <a:lnTo>
                  <a:pt x="1666430" y="112280"/>
                </a:lnTo>
                <a:lnTo>
                  <a:pt x="1666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67209" y="3630865"/>
            <a:ext cx="1666875" cy="112395"/>
          </a:xfrm>
          <a:custGeom>
            <a:avLst/>
            <a:gdLst/>
            <a:ahLst/>
            <a:cxnLst/>
            <a:rect l="l" t="t" r="r" b="b"/>
            <a:pathLst>
              <a:path w="1666875" h="112395">
                <a:moveTo>
                  <a:pt x="1666430" y="0"/>
                </a:moveTo>
                <a:lnTo>
                  <a:pt x="1216406" y="0"/>
                </a:lnTo>
                <a:lnTo>
                  <a:pt x="450024" y="0"/>
                </a:lnTo>
                <a:lnTo>
                  <a:pt x="0" y="0"/>
                </a:lnTo>
                <a:lnTo>
                  <a:pt x="0" y="112280"/>
                </a:lnTo>
                <a:lnTo>
                  <a:pt x="450024" y="112280"/>
                </a:lnTo>
                <a:lnTo>
                  <a:pt x="1216406" y="112280"/>
                </a:lnTo>
                <a:lnTo>
                  <a:pt x="1666430" y="112280"/>
                </a:lnTo>
                <a:lnTo>
                  <a:pt x="1666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7078" y="2220801"/>
            <a:ext cx="2551430" cy="508000"/>
          </a:xfrm>
          <a:custGeom>
            <a:avLst/>
            <a:gdLst/>
            <a:ahLst/>
            <a:cxnLst/>
            <a:rect l="l" t="t" r="r" b="b"/>
            <a:pathLst>
              <a:path w="2551430" h="508000">
                <a:moveTo>
                  <a:pt x="2455694" y="507568"/>
                </a:moveTo>
                <a:lnTo>
                  <a:pt x="95415" y="507568"/>
                </a:lnTo>
                <a:lnTo>
                  <a:pt x="58326" y="500034"/>
                </a:lnTo>
                <a:lnTo>
                  <a:pt x="27991" y="479505"/>
                </a:lnTo>
                <a:lnTo>
                  <a:pt x="7515" y="449094"/>
                </a:lnTo>
                <a:lnTo>
                  <a:pt x="0" y="411911"/>
                </a:lnTo>
                <a:lnTo>
                  <a:pt x="0" y="95657"/>
                </a:lnTo>
                <a:lnTo>
                  <a:pt x="7515" y="58474"/>
                </a:lnTo>
                <a:lnTo>
                  <a:pt x="27991" y="28062"/>
                </a:lnTo>
                <a:lnTo>
                  <a:pt x="58326" y="7534"/>
                </a:lnTo>
                <a:lnTo>
                  <a:pt x="95415" y="0"/>
                </a:lnTo>
                <a:lnTo>
                  <a:pt x="2455694" y="0"/>
                </a:lnTo>
                <a:lnTo>
                  <a:pt x="2492783" y="7534"/>
                </a:lnTo>
                <a:lnTo>
                  <a:pt x="2523118" y="28062"/>
                </a:lnTo>
                <a:lnTo>
                  <a:pt x="2543595" y="58474"/>
                </a:lnTo>
                <a:lnTo>
                  <a:pt x="2551110" y="95657"/>
                </a:lnTo>
                <a:lnTo>
                  <a:pt x="2551110" y="411911"/>
                </a:lnTo>
                <a:lnTo>
                  <a:pt x="2543595" y="449094"/>
                </a:lnTo>
                <a:lnTo>
                  <a:pt x="2523118" y="479505"/>
                </a:lnTo>
                <a:lnTo>
                  <a:pt x="2492783" y="500034"/>
                </a:lnTo>
                <a:lnTo>
                  <a:pt x="2455694" y="507568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62" y="3059101"/>
            <a:ext cx="11872427" cy="635218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17717" y="2225157"/>
            <a:ext cx="11178540" cy="5664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191262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R="1904364" algn="ct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First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 marL="5469255">
              <a:lnSpc>
                <a:spcPct val="100000"/>
              </a:lnSpc>
            </a:pPr>
            <a:r>
              <a:rPr sz="2600" spc="-80" dirty="0">
                <a:latin typeface="Calibri"/>
                <a:cs typeface="Calibri"/>
              </a:rPr>
              <a:t>Finish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80" dirty="0">
                <a:latin typeface="Calibri"/>
                <a:cs typeface="Calibri"/>
              </a:rPr>
              <a:t>Bottom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737743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 Dark </a:t>
            </a:r>
            <a:r>
              <a:rPr sz="2600" spc="-10" dirty="0">
                <a:latin typeface="Calibri"/>
                <a:cs typeface="Calibri"/>
              </a:rPr>
              <a:t>Theme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Update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9301" y="358770"/>
            <a:ext cx="5702935" cy="4268470"/>
            <a:chOff x="12139301" y="358770"/>
            <a:chExt cx="5702935" cy="4268470"/>
          </a:xfrm>
        </p:grpSpPr>
        <p:sp>
          <p:nvSpPr>
            <p:cNvPr id="16" name="object 16"/>
            <p:cNvSpPr/>
            <p:nvPr/>
          </p:nvSpPr>
          <p:spPr>
            <a:xfrm>
              <a:off x="12450698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39301" y="869253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39301" y="596503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0212" y="669259"/>
              <a:ext cx="181515" cy="1275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1166" y="646801"/>
              <a:ext cx="203085" cy="17800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039977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66"/>
                  </a:lnTo>
                  <a:lnTo>
                    <a:pt x="7493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28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28"/>
                  </a:lnTo>
                  <a:close/>
                </a:path>
                <a:path w="182880" h="146050">
                  <a:moveTo>
                    <a:pt x="182638" y="7518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13416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8858" y="418967"/>
              <a:ext cx="136252" cy="1364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246" y="418967"/>
              <a:ext cx="136385" cy="13640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0641" y="418967"/>
              <a:ext cx="136252" cy="13640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326392" y="1022006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812894" y="982937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52184" y="1022006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78933" y="1022006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705489" y="1642253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705489" y="86925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139301" y="4415590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7"/>
                  </a:moveTo>
                  <a:lnTo>
                    <a:pt x="0" y="211217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7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450698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139301" y="869253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139301" y="596503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440209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711" y="75806"/>
                  </a:lnTo>
                  <a:lnTo>
                    <a:pt x="81965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31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1166" y="646801"/>
              <a:ext cx="203085" cy="1780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3039977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66"/>
                  </a:lnTo>
                  <a:lnTo>
                    <a:pt x="7493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28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28"/>
                  </a:lnTo>
                  <a:close/>
                </a:path>
                <a:path w="182880" h="146050">
                  <a:moveTo>
                    <a:pt x="182638" y="7518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513416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8858" y="418967"/>
              <a:ext cx="136252" cy="13640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246" y="418967"/>
              <a:ext cx="136385" cy="13640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0641" y="418967"/>
              <a:ext cx="136252" cy="13640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2326392" y="1022006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812894" y="982937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852184" y="1022006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378933" y="1022006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320352" y="1434352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344510" y="1979983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097678" y="1979983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097678" y="3053771"/>
              <a:ext cx="1640839" cy="883919"/>
            </a:xfrm>
            <a:custGeom>
              <a:avLst/>
              <a:gdLst/>
              <a:ahLst/>
              <a:cxnLst/>
              <a:rect l="l" t="t" r="r" b="b"/>
              <a:pathLst>
                <a:path w="1640840" h="883920">
                  <a:moveTo>
                    <a:pt x="1640674" y="883295"/>
                  </a:moveTo>
                  <a:lnTo>
                    <a:pt x="0" y="883295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295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850713" y="1979983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705489" y="1642253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705489" y="86925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344502" y="3032111"/>
              <a:ext cx="5131435" cy="931544"/>
            </a:xfrm>
            <a:custGeom>
              <a:avLst/>
              <a:gdLst/>
              <a:ahLst/>
              <a:cxnLst/>
              <a:rect l="l" t="t" r="r" b="b"/>
              <a:pathLst>
                <a:path w="5131434" h="931545">
                  <a:moveTo>
                    <a:pt x="1640878" y="792340"/>
                  </a:moveTo>
                  <a:lnTo>
                    <a:pt x="0" y="792340"/>
                  </a:lnTo>
                  <a:lnTo>
                    <a:pt x="0" y="931011"/>
                  </a:lnTo>
                  <a:lnTo>
                    <a:pt x="1640878" y="931011"/>
                  </a:lnTo>
                  <a:lnTo>
                    <a:pt x="1640878" y="792340"/>
                  </a:lnTo>
                  <a:close/>
                </a:path>
                <a:path w="5131434" h="931545">
                  <a:moveTo>
                    <a:pt x="1640878" y="593204"/>
                  </a:moveTo>
                  <a:lnTo>
                    <a:pt x="0" y="593204"/>
                  </a:lnTo>
                  <a:lnTo>
                    <a:pt x="0" y="731748"/>
                  </a:lnTo>
                  <a:lnTo>
                    <a:pt x="1640878" y="731748"/>
                  </a:lnTo>
                  <a:lnTo>
                    <a:pt x="1640878" y="593204"/>
                  </a:lnTo>
                  <a:close/>
                </a:path>
                <a:path w="5131434" h="931545">
                  <a:moveTo>
                    <a:pt x="1640878" y="394081"/>
                  </a:moveTo>
                  <a:lnTo>
                    <a:pt x="0" y="394081"/>
                  </a:lnTo>
                  <a:lnTo>
                    <a:pt x="0" y="532612"/>
                  </a:lnTo>
                  <a:lnTo>
                    <a:pt x="1640878" y="532612"/>
                  </a:lnTo>
                  <a:lnTo>
                    <a:pt x="1640878" y="394081"/>
                  </a:lnTo>
                  <a:close/>
                </a:path>
                <a:path w="5131434" h="931545">
                  <a:moveTo>
                    <a:pt x="1640878" y="195021"/>
                  </a:moveTo>
                  <a:lnTo>
                    <a:pt x="0" y="195021"/>
                  </a:lnTo>
                  <a:lnTo>
                    <a:pt x="0" y="333552"/>
                  </a:lnTo>
                  <a:lnTo>
                    <a:pt x="1640878" y="333552"/>
                  </a:lnTo>
                  <a:lnTo>
                    <a:pt x="1640878" y="195021"/>
                  </a:lnTo>
                  <a:close/>
                </a:path>
                <a:path w="5131434" h="931545">
                  <a:moveTo>
                    <a:pt x="1640878" y="0"/>
                  </a:moveTo>
                  <a:lnTo>
                    <a:pt x="0" y="0"/>
                  </a:lnTo>
                  <a:lnTo>
                    <a:pt x="0" y="138671"/>
                  </a:lnTo>
                  <a:lnTo>
                    <a:pt x="1640878" y="138671"/>
                  </a:lnTo>
                  <a:lnTo>
                    <a:pt x="1640878" y="0"/>
                  </a:lnTo>
                  <a:close/>
                </a:path>
                <a:path w="5131434" h="931545">
                  <a:moveTo>
                    <a:pt x="5131219" y="792340"/>
                  </a:moveTo>
                  <a:lnTo>
                    <a:pt x="3490404" y="792340"/>
                  </a:lnTo>
                  <a:lnTo>
                    <a:pt x="3490404" y="931011"/>
                  </a:lnTo>
                  <a:lnTo>
                    <a:pt x="5131219" y="931011"/>
                  </a:lnTo>
                  <a:lnTo>
                    <a:pt x="5131219" y="792340"/>
                  </a:lnTo>
                  <a:close/>
                </a:path>
                <a:path w="5131434" h="931545">
                  <a:moveTo>
                    <a:pt x="5131219" y="593204"/>
                  </a:moveTo>
                  <a:lnTo>
                    <a:pt x="3490404" y="593204"/>
                  </a:lnTo>
                  <a:lnTo>
                    <a:pt x="3490404" y="731748"/>
                  </a:lnTo>
                  <a:lnTo>
                    <a:pt x="5131219" y="731748"/>
                  </a:lnTo>
                  <a:lnTo>
                    <a:pt x="5131219" y="593204"/>
                  </a:lnTo>
                  <a:close/>
                </a:path>
                <a:path w="5131434" h="931545">
                  <a:moveTo>
                    <a:pt x="5131219" y="394081"/>
                  </a:moveTo>
                  <a:lnTo>
                    <a:pt x="3490404" y="394081"/>
                  </a:lnTo>
                  <a:lnTo>
                    <a:pt x="3490404" y="532612"/>
                  </a:lnTo>
                  <a:lnTo>
                    <a:pt x="5131219" y="532612"/>
                  </a:lnTo>
                  <a:lnTo>
                    <a:pt x="5131219" y="394081"/>
                  </a:lnTo>
                  <a:close/>
                </a:path>
                <a:path w="5131434" h="931545">
                  <a:moveTo>
                    <a:pt x="5131219" y="195021"/>
                  </a:moveTo>
                  <a:lnTo>
                    <a:pt x="3490404" y="195021"/>
                  </a:lnTo>
                  <a:lnTo>
                    <a:pt x="3490404" y="333552"/>
                  </a:lnTo>
                  <a:lnTo>
                    <a:pt x="5131219" y="333552"/>
                  </a:lnTo>
                  <a:lnTo>
                    <a:pt x="5131219" y="195021"/>
                  </a:lnTo>
                  <a:close/>
                </a:path>
                <a:path w="5131434" h="931545">
                  <a:moveTo>
                    <a:pt x="5131219" y="0"/>
                  </a:moveTo>
                  <a:lnTo>
                    <a:pt x="3490404" y="0"/>
                  </a:lnTo>
                  <a:lnTo>
                    <a:pt x="3490404" y="138671"/>
                  </a:lnTo>
                  <a:lnTo>
                    <a:pt x="5131219" y="138671"/>
                  </a:lnTo>
                  <a:lnTo>
                    <a:pt x="5131219" y="0"/>
                  </a:lnTo>
                  <a:close/>
                </a:path>
              </a:pathLst>
            </a:custGeom>
            <a:solidFill>
              <a:srgbClr val="9EA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146901" y="-108730"/>
            <a:ext cx="7919720" cy="2067560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1739"/>
              </a:spcBef>
            </a:pPr>
            <a:r>
              <a:rPr dirty="0"/>
              <a:t>I</a:t>
            </a:r>
            <a:r>
              <a:rPr spc="-135" dirty="0"/>
              <a:t> </a:t>
            </a:r>
            <a:r>
              <a:rPr spc="70" dirty="0"/>
              <a:t>can</a:t>
            </a:r>
            <a:r>
              <a:rPr spc="-130" dirty="0"/>
              <a:t> </a:t>
            </a:r>
            <a:r>
              <a:rPr spc="155" dirty="0"/>
              <a:t>go</a:t>
            </a:r>
            <a:r>
              <a:rPr spc="-135" dirty="0"/>
              <a:t> </a:t>
            </a:r>
            <a:r>
              <a:rPr spc="105" dirty="0"/>
              <a:t>back</a:t>
            </a:r>
            <a:r>
              <a:rPr spc="-130" dirty="0"/>
              <a:t> </a:t>
            </a:r>
            <a:r>
              <a:rPr spc="-254" dirty="0"/>
              <a:t>to</a:t>
            </a:r>
            <a:r>
              <a:rPr spc="-135" dirty="0"/>
              <a:t> </a:t>
            </a:r>
            <a:r>
              <a:rPr spc="-165" dirty="0"/>
              <a:t>prior </a:t>
            </a:r>
            <a:r>
              <a:rPr spc="-195" dirty="0"/>
              <a:t>checkpoints</a:t>
            </a:r>
            <a:r>
              <a:rPr spc="-225" dirty="0"/>
              <a:t> </a:t>
            </a:r>
            <a:r>
              <a:rPr dirty="0"/>
              <a:t>I</a:t>
            </a:r>
            <a:r>
              <a:rPr spc="-245" dirty="0"/>
              <a:t> </a:t>
            </a:r>
            <a:r>
              <a:rPr spc="-10" dirty="0"/>
              <a:t>made</a:t>
            </a:r>
            <a:r>
              <a:rPr sz="6600" spc="-10" dirty="0">
                <a:latin typeface="PMingLiU"/>
                <a:cs typeface="PMingLiU"/>
              </a:rPr>
              <a:t>!</a:t>
            </a:r>
            <a:endParaRPr sz="66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50698" y="1238889"/>
            <a:ext cx="4067810" cy="618490"/>
            <a:chOff x="12450698" y="1238889"/>
            <a:chExt cx="4067810" cy="618490"/>
          </a:xfrm>
        </p:grpSpPr>
        <p:sp>
          <p:nvSpPr>
            <p:cNvPr id="3" name="object 3"/>
            <p:cNvSpPr/>
            <p:nvPr/>
          </p:nvSpPr>
          <p:spPr>
            <a:xfrm>
              <a:off x="12450698" y="1238889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89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12888" y="1238897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89">
                  <a:moveTo>
                    <a:pt x="1343075" y="108826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26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26"/>
                  </a:lnTo>
                  <a:close/>
                </a:path>
                <a:path w="2705734" h="618489">
                  <a:moveTo>
                    <a:pt x="2705277" y="108826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26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26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139301" y="4626804"/>
            <a:ext cx="5566410" cy="669290"/>
          </a:xfrm>
          <a:custGeom>
            <a:avLst/>
            <a:gdLst/>
            <a:ahLst/>
            <a:cxnLst/>
            <a:rect l="l" t="t" r="r" b="b"/>
            <a:pathLst>
              <a:path w="5566409" h="669289">
                <a:moveTo>
                  <a:pt x="0" y="668905"/>
                </a:moveTo>
                <a:lnTo>
                  <a:pt x="5566188" y="668905"/>
                </a:lnTo>
                <a:lnTo>
                  <a:pt x="5566188" y="0"/>
                </a:lnTo>
                <a:lnTo>
                  <a:pt x="0" y="0"/>
                </a:lnTo>
                <a:lnTo>
                  <a:pt x="0" y="6689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2139301" y="1290581"/>
            <a:ext cx="5702935" cy="3125470"/>
            <a:chOff x="12139301" y="1290581"/>
            <a:chExt cx="5702935" cy="3125470"/>
          </a:xfrm>
        </p:grpSpPr>
        <p:sp>
          <p:nvSpPr>
            <p:cNvPr id="7" name="object 7"/>
            <p:cNvSpPr/>
            <p:nvPr/>
          </p:nvSpPr>
          <p:spPr>
            <a:xfrm>
              <a:off x="12139301" y="1749372"/>
              <a:ext cx="5566410" cy="2666365"/>
            </a:xfrm>
            <a:custGeom>
              <a:avLst/>
              <a:gdLst/>
              <a:ahLst/>
              <a:cxnLst/>
              <a:rect l="l" t="t" r="r" b="b"/>
              <a:pathLst>
                <a:path w="5566409" h="2666365">
                  <a:moveTo>
                    <a:pt x="0" y="2666215"/>
                  </a:moveTo>
                  <a:lnTo>
                    <a:pt x="5566188" y="2666215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2666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39301" y="1476622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73471" y="154932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5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53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495"/>
                  </a:lnTo>
                  <a:lnTo>
                    <a:pt x="93713" y="126631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06"/>
                  </a:lnTo>
                  <a:lnTo>
                    <a:pt x="181317" y="69621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40209" y="1549386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5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25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35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291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699" y="75806"/>
                  </a:lnTo>
                  <a:lnTo>
                    <a:pt x="81965" y="110553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18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1166" y="1526920"/>
              <a:ext cx="203085" cy="17800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39977" y="1537219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69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93590" y="153828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13416" y="1290581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69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8858" y="1299086"/>
              <a:ext cx="136252" cy="1364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8246" y="1299086"/>
              <a:ext cx="136385" cy="1364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10641" y="1299086"/>
              <a:ext cx="136252" cy="1364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326392" y="1902124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12894" y="1863056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52184" y="1902124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378933" y="1902124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20352" y="2314471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44510" y="2860102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97678" y="2860102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97678" y="3933890"/>
              <a:ext cx="1640839" cy="53975"/>
            </a:xfrm>
            <a:custGeom>
              <a:avLst/>
              <a:gdLst/>
              <a:ahLst/>
              <a:cxnLst/>
              <a:rect l="l" t="t" r="r" b="b"/>
              <a:pathLst>
                <a:path w="1640840" h="53975">
                  <a:moveTo>
                    <a:pt x="0" y="53690"/>
                  </a:moveTo>
                  <a:lnTo>
                    <a:pt x="1640674" y="53690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53690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50713" y="2860102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7705489" y="4626812"/>
            <a:ext cx="136525" cy="669290"/>
          </a:xfrm>
          <a:custGeom>
            <a:avLst/>
            <a:gdLst/>
            <a:ahLst/>
            <a:cxnLst/>
            <a:rect l="l" t="t" r="r" b="b"/>
            <a:pathLst>
              <a:path w="136525" h="669289">
                <a:moveTo>
                  <a:pt x="136309" y="0"/>
                </a:moveTo>
                <a:lnTo>
                  <a:pt x="0" y="0"/>
                </a:lnTo>
                <a:lnTo>
                  <a:pt x="0" y="643382"/>
                </a:lnTo>
                <a:lnTo>
                  <a:pt x="0" y="668909"/>
                </a:lnTo>
                <a:lnTo>
                  <a:pt x="136309" y="668909"/>
                </a:lnTo>
                <a:lnTo>
                  <a:pt x="136309" y="643382"/>
                </a:lnTo>
                <a:lnTo>
                  <a:pt x="136309" y="0"/>
                </a:lnTo>
                <a:close/>
              </a:path>
            </a:pathLst>
          </a:custGeom>
          <a:solidFill>
            <a:srgbClr val="D8E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7705489" y="1749372"/>
            <a:ext cx="136525" cy="2666365"/>
            <a:chOff x="17705489" y="1749372"/>
            <a:chExt cx="136525" cy="2666365"/>
          </a:xfrm>
        </p:grpSpPr>
        <p:sp>
          <p:nvSpPr>
            <p:cNvPr id="29" name="object 29"/>
            <p:cNvSpPr/>
            <p:nvPr/>
          </p:nvSpPr>
          <p:spPr>
            <a:xfrm>
              <a:off x="17705490" y="2522371"/>
              <a:ext cx="136525" cy="1893570"/>
            </a:xfrm>
            <a:custGeom>
              <a:avLst/>
              <a:gdLst/>
              <a:ahLst/>
              <a:cxnLst/>
              <a:rect l="l" t="t" r="r" b="b"/>
              <a:pathLst>
                <a:path w="136525" h="1893570">
                  <a:moveTo>
                    <a:pt x="136309" y="0"/>
                  </a:moveTo>
                  <a:lnTo>
                    <a:pt x="0" y="0"/>
                  </a:lnTo>
                  <a:lnTo>
                    <a:pt x="0" y="23672"/>
                  </a:lnTo>
                  <a:lnTo>
                    <a:pt x="0" y="1893227"/>
                  </a:lnTo>
                  <a:lnTo>
                    <a:pt x="136309" y="1893227"/>
                  </a:lnTo>
                  <a:lnTo>
                    <a:pt x="136309" y="23672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705489" y="1749372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2344510" y="3912230"/>
            <a:ext cx="1641475" cy="75565"/>
          </a:xfrm>
          <a:custGeom>
            <a:avLst/>
            <a:gdLst/>
            <a:ahLst/>
            <a:cxnLst/>
            <a:rect l="l" t="t" r="r" b="b"/>
            <a:pathLst>
              <a:path w="1641475" h="75564">
                <a:moveTo>
                  <a:pt x="0" y="75351"/>
                </a:moveTo>
                <a:lnTo>
                  <a:pt x="1640873" y="75351"/>
                </a:lnTo>
                <a:lnTo>
                  <a:pt x="1640873" y="0"/>
                </a:lnTo>
                <a:lnTo>
                  <a:pt x="0" y="0"/>
                </a:lnTo>
                <a:lnTo>
                  <a:pt x="0" y="75351"/>
                </a:lnTo>
                <a:close/>
              </a:path>
            </a:pathLst>
          </a:custGeom>
          <a:solidFill>
            <a:srgbClr val="9EA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834917" y="3912230"/>
            <a:ext cx="1640839" cy="75565"/>
          </a:xfrm>
          <a:custGeom>
            <a:avLst/>
            <a:gdLst/>
            <a:ahLst/>
            <a:cxnLst/>
            <a:rect l="l" t="t" r="r" b="b"/>
            <a:pathLst>
              <a:path w="1640840" h="75564">
                <a:moveTo>
                  <a:pt x="0" y="75351"/>
                </a:moveTo>
                <a:lnTo>
                  <a:pt x="1640807" y="75351"/>
                </a:lnTo>
                <a:lnTo>
                  <a:pt x="1640807" y="0"/>
                </a:lnTo>
                <a:lnTo>
                  <a:pt x="0" y="0"/>
                </a:lnTo>
                <a:lnTo>
                  <a:pt x="0" y="75351"/>
                </a:lnTo>
                <a:close/>
              </a:path>
            </a:pathLst>
          </a:custGeom>
          <a:solidFill>
            <a:srgbClr val="9EA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39301" y="5295709"/>
            <a:ext cx="5702935" cy="211454"/>
          </a:xfrm>
          <a:custGeom>
            <a:avLst/>
            <a:gdLst/>
            <a:ahLst/>
            <a:cxnLst/>
            <a:rect l="l" t="t" r="r" b="b"/>
            <a:pathLst>
              <a:path w="5702934" h="211454">
                <a:moveTo>
                  <a:pt x="5702507" y="211216"/>
                </a:moveTo>
                <a:lnTo>
                  <a:pt x="0" y="211216"/>
                </a:lnTo>
                <a:lnTo>
                  <a:pt x="0" y="0"/>
                </a:lnTo>
                <a:lnTo>
                  <a:pt x="5702507" y="0"/>
                </a:lnTo>
                <a:lnTo>
                  <a:pt x="5702507" y="211216"/>
                </a:lnTo>
                <a:close/>
              </a:path>
            </a:pathLst>
          </a:custGeom>
          <a:solidFill>
            <a:srgbClr val="98A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87762" y="358767"/>
            <a:ext cx="17554575" cy="9052560"/>
            <a:chOff x="287762" y="358767"/>
            <a:chExt cx="17554575" cy="9052560"/>
          </a:xfrm>
        </p:grpSpPr>
        <p:sp>
          <p:nvSpPr>
            <p:cNvPr id="35" name="object 35"/>
            <p:cNvSpPr/>
            <p:nvPr/>
          </p:nvSpPr>
          <p:spPr>
            <a:xfrm>
              <a:off x="12450698" y="358767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12888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139301" y="869250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139301" y="596500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173470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53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495"/>
                  </a:lnTo>
                  <a:lnTo>
                    <a:pt x="93713" y="126631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06"/>
                  </a:lnTo>
                  <a:lnTo>
                    <a:pt x="181317" y="69621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440209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25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699" y="75806"/>
                  </a:lnTo>
                  <a:lnTo>
                    <a:pt x="81965" y="110553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18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61166" y="646798"/>
              <a:ext cx="203085" cy="17800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3039977" y="657097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593589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513416" y="410460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8858" y="418964"/>
              <a:ext cx="136252" cy="13640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8245" y="418964"/>
              <a:ext cx="136385" cy="13640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10640" y="418964"/>
              <a:ext cx="136252" cy="13640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2326391" y="1022003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812894" y="982934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852184" y="1022003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378933" y="1022003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320352" y="1434349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344510" y="1979980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097677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097677" y="3053768"/>
              <a:ext cx="1640839" cy="883919"/>
            </a:xfrm>
            <a:custGeom>
              <a:avLst/>
              <a:gdLst/>
              <a:ahLst/>
              <a:cxnLst/>
              <a:rect l="l" t="t" r="r" b="b"/>
              <a:pathLst>
                <a:path w="1640840" h="883920">
                  <a:moveTo>
                    <a:pt x="1640674" y="883295"/>
                  </a:moveTo>
                  <a:lnTo>
                    <a:pt x="0" y="883295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295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850713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705489" y="1642261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136309" y="0"/>
                  </a:moveTo>
                  <a:lnTo>
                    <a:pt x="0" y="0"/>
                  </a:lnTo>
                  <a:lnTo>
                    <a:pt x="0" y="903782"/>
                  </a:lnTo>
                  <a:lnTo>
                    <a:pt x="0" y="2773337"/>
                  </a:lnTo>
                  <a:lnTo>
                    <a:pt x="136309" y="2773337"/>
                  </a:lnTo>
                  <a:lnTo>
                    <a:pt x="136309" y="903782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705489" y="869250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344502" y="3032111"/>
              <a:ext cx="5131435" cy="931544"/>
            </a:xfrm>
            <a:custGeom>
              <a:avLst/>
              <a:gdLst/>
              <a:ahLst/>
              <a:cxnLst/>
              <a:rect l="l" t="t" r="r" b="b"/>
              <a:pathLst>
                <a:path w="5131434" h="931545">
                  <a:moveTo>
                    <a:pt x="1640878" y="792340"/>
                  </a:moveTo>
                  <a:lnTo>
                    <a:pt x="0" y="792340"/>
                  </a:lnTo>
                  <a:lnTo>
                    <a:pt x="0" y="930998"/>
                  </a:lnTo>
                  <a:lnTo>
                    <a:pt x="1640878" y="930998"/>
                  </a:lnTo>
                  <a:lnTo>
                    <a:pt x="1640878" y="792340"/>
                  </a:lnTo>
                  <a:close/>
                </a:path>
                <a:path w="5131434" h="931545">
                  <a:moveTo>
                    <a:pt x="1640878" y="593204"/>
                  </a:moveTo>
                  <a:lnTo>
                    <a:pt x="0" y="593204"/>
                  </a:lnTo>
                  <a:lnTo>
                    <a:pt x="0" y="731735"/>
                  </a:lnTo>
                  <a:lnTo>
                    <a:pt x="1640878" y="731735"/>
                  </a:lnTo>
                  <a:lnTo>
                    <a:pt x="1640878" y="593204"/>
                  </a:lnTo>
                  <a:close/>
                </a:path>
                <a:path w="5131434" h="931545">
                  <a:moveTo>
                    <a:pt x="1640878" y="394081"/>
                  </a:moveTo>
                  <a:lnTo>
                    <a:pt x="0" y="394081"/>
                  </a:lnTo>
                  <a:lnTo>
                    <a:pt x="0" y="532612"/>
                  </a:lnTo>
                  <a:lnTo>
                    <a:pt x="1640878" y="532612"/>
                  </a:lnTo>
                  <a:lnTo>
                    <a:pt x="1640878" y="394081"/>
                  </a:lnTo>
                  <a:close/>
                </a:path>
                <a:path w="5131434" h="931545">
                  <a:moveTo>
                    <a:pt x="1640878" y="195008"/>
                  </a:moveTo>
                  <a:lnTo>
                    <a:pt x="0" y="195008"/>
                  </a:lnTo>
                  <a:lnTo>
                    <a:pt x="0" y="333552"/>
                  </a:lnTo>
                  <a:lnTo>
                    <a:pt x="1640878" y="333552"/>
                  </a:lnTo>
                  <a:lnTo>
                    <a:pt x="1640878" y="195008"/>
                  </a:lnTo>
                  <a:close/>
                </a:path>
                <a:path w="5131434" h="931545">
                  <a:moveTo>
                    <a:pt x="1640878" y="0"/>
                  </a:moveTo>
                  <a:lnTo>
                    <a:pt x="0" y="0"/>
                  </a:lnTo>
                  <a:lnTo>
                    <a:pt x="0" y="138671"/>
                  </a:lnTo>
                  <a:lnTo>
                    <a:pt x="1640878" y="138671"/>
                  </a:lnTo>
                  <a:lnTo>
                    <a:pt x="1640878" y="0"/>
                  </a:lnTo>
                  <a:close/>
                </a:path>
                <a:path w="5131434" h="931545">
                  <a:moveTo>
                    <a:pt x="5131219" y="792340"/>
                  </a:moveTo>
                  <a:lnTo>
                    <a:pt x="3490404" y="792340"/>
                  </a:lnTo>
                  <a:lnTo>
                    <a:pt x="3490404" y="930998"/>
                  </a:lnTo>
                  <a:lnTo>
                    <a:pt x="5131219" y="930998"/>
                  </a:lnTo>
                  <a:lnTo>
                    <a:pt x="5131219" y="792340"/>
                  </a:lnTo>
                  <a:close/>
                </a:path>
                <a:path w="5131434" h="931545">
                  <a:moveTo>
                    <a:pt x="5131219" y="593204"/>
                  </a:moveTo>
                  <a:lnTo>
                    <a:pt x="3490404" y="593204"/>
                  </a:lnTo>
                  <a:lnTo>
                    <a:pt x="3490404" y="731735"/>
                  </a:lnTo>
                  <a:lnTo>
                    <a:pt x="5131219" y="731735"/>
                  </a:lnTo>
                  <a:lnTo>
                    <a:pt x="5131219" y="593204"/>
                  </a:lnTo>
                  <a:close/>
                </a:path>
                <a:path w="5131434" h="931545">
                  <a:moveTo>
                    <a:pt x="5131219" y="394081"/>
                  </a:moveTo>
                  <a:lnTo>
                    <a:pt x="3490404" y="394081"/>
                  </a:lnTo>
                  <a:lnTo>
                    <a:pt x="3490404" y="532612"/>
                  </a:lnTo>
                  <a:lnTo>
                    <a:pt x="5131219" y="532612"/>
                  </a:lnTo>
                  <a:lnTo>
                    <a:pt x="5131219" y="394081"/>
                  </a:lnTo>
                  <a:close/>
                </a:path>
                <a:path w="5131434" h="931545">
                  <a:moveTo>
                    <a:pt x="5131219" y="195008"/>
                  </a:moveTo>
                  <a:lnTo>
                    <a:pt x="3490404" y="195008"/>
                  </a:lnTo>
                  <a:lnTo>
                    <a:pt x="3490404" y="333552"/>
                  </a:lnTo>
                  <a:lnTo>
                    <a:pt x="5131219" y="333552"/>
                  </a:lnTo>
                  <a:lnTo>
                    <a:pt x="5131219" y="195008"/>
                  </a:lnTo>
                  <a:close/>
                </a:path>
                <a:path w="5131434" h="931545">
                  <a:moveTo>
                    <a:pt x="5131219" y="0"/>
                  </a:moveTo>
                  <a:lnTo>
                    <a:pt x="3490404" y="0"/>
                  </a:lnTo>
                  <a:lnTo>
                    <a:pt x="3490404" y="138671"/>
                  </a:lnTo>
                  <a:lnTo>
                    <a:pt x="5131219" y="138671"/>
                  </a:lnTo>
                  <a:lnTo>
                    <a:pt x="5131219" y="0"/>
                  </a:lnTo>
                  <a:close/>
                </a:path>
              </a:pathLst>
            </a:custGeom>
            <a:solidFill>
              <a:srgbClr val="9EA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679835" y="4415599"/>
              <a:ext cx="162560" cy="211454"/>
            </a:xfrm>
            <a:custGeom>
              <a:avLst/>
              <a:gdLst/>
              <a:ahLst/>
              <a:cxnLst/>
              <a:rect l="l" t="t" r="r" b="b"/>
              <a:pathLst>
                <a:path w="162559" h="211454">
                  <a:moveTo>
                    <a:pt x="8178" y="0"/>
                  </a:moveTo>
                  <a:lnTo>
                    <a:pt x="0" y="0"/>
                  </a:lnTo>
                  <a:lnTo>
                    <a:pt x="0" y="211213"/>
                  </a:lnTo>
                  <a:lnTo>
                    <a:pt x="8178" y="211213"/>
                  </a:lnTo>
                  <a:lnTo>
                    <a:pt x="8178" y="0"/>
                  </a:lnTo>
                  <a:close/>
                </a:path>
                <a:path w="162559" h="211454">
                  <a:moveTo>
                    <a:pt x="161963" y="0"/>
                  </a:moveTo>
                  <a:lnTo>
                    <a:pt x="151053" y="0"/>
                  </a:lnTo>
                  <a:lnTo>
                    <a:pt x="151053" y="211213"/>
                  </a:lnTo>
                  <a:lnTo>
                    <a:pt x="161963" y="211213"/>
                  </a:lnTo>
                  <a:lnTo>
                    <a:pt x="161963" y="0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132272" y="3987583"/>
              <a:ext cx="5547995" cy="1289050"/>
            </a:xfrm>
            <a:custGeom>
              <a:avLst/>
              <a:gdLst/>
              <a:ahLst/>
              <a:cxnLst/>
              <a:rect l="l" t="t" r="r" b="b"/>
              <a:pathLst>
                <a:path w="5547994" h="1289050">
                  <a:moveTo>
                    <a:pt x="5547563" y="397700"/>
                  </a:moveTo>
                  <a:lnTo>
                    <a:pt x="5421350" y="397700"/>
                  </a:lnTo>
                  <a:lnTo>
                    <a:pt x="5421350" y="0"/>
                  </a:lnTo>
                  <a:lnTo>
                    <a:pt x="115925" y="0"/>
                  </a:lnTo>
                  <a:lnTo>
                    <a:pt x="115925" y="397700"/>
                  </a:lnTo>
                  <a:lnTo>
                    <a:pt x="0" y="397700"/>
                  </a:lnTo>
                  <a:lnTo>
                    <a:pt x="0" y="1288910"/>
                  </a:lnTo>
                  <a:lnTo>
                    <a:pt x="5547563" y="1288910"/>
                  </a:lnTo>
                  <a:lnTo>
                    <a:pt x="5547563" y="397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837459" y="4145467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0" y="883162"/>
                  </a:moveTo>
                  <a:lnTo>
                    <a:pt x="1640873" y="883162"/>
                  </a:lnTo>
                  <a:lnTo>
                    <a:pt x="1640873" y="0"/>
                  </a:lnTo>
                  <a:lnTo>
                    <a:pt x="0" y="0"/>
                  </a:lnTo>
                  <a:lnTo>
                    <a:pt x="0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084490" y="4145467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0" y="883162"/>
                  </a:moveTo>
                  <a:lnTo>
                    <a:pt x="1640674" y="883162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331455" y="4145467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0" y="883162"/>
                  </a:moveTo>
                  <a:lnTo>
                    <a:pt x="1640674" y="883162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688021" y="2546032"/>
              <a:ext cx="8255" cy="2724150"/>
            </a:xfrm>
            <a:custGeom>
              <a:avLst/>
              <a:gdLst/>
              <a:ahLst/>
              <a:cxnLst/>
              <a:rect l="l" t="t" r="r" b="b"/>
              <a:pathLst>
                <a:path w="8255" h="2724150">
                  <a:moveTo>
                    <a:pt x="0" y="2724149"/>
                  </a:moveTo>
                  <a:lnTo>
                    <a:pt x="7943" y="2724149"/>
                  </a:lnTo>
                  <a:lnTo>
                    <a:pt x="7943" y="0"/>
                  </a:lnTo>
                  <a:lnTo>
                    <a:pt x="0" y="0"/>
                  </a:lnTo>
                  <a:lnTo>
                    <a:pt x="0" y="2724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695964" y="2546032"/>
              <a:ext cx="135255" cy="2724150"/>
            </a:xfrm>
            <a:custGeom>
              <a:avLst/>
              <a:gdLst/>
              <a:ahLst/>
              <a:cxnLst/>
              <a:rect l="l" t="t" r="r" b="b"/>
              <a:pathLst>
                <a:path w="135255" h="2724150">
                  <a:moveTo>
                    <a:pt x="0" y="2724149"/>
                  </a:moveTo>
                  <a:lnTo>
                    <a:pt x="0" y="0"/>
                  </a:lnTo>
                  <a:lnTo>
                    <a:pt x="134931" y="0"/>
                  </a:lnTo>
                  <a:lnTo>
                    <a:pt x="134931" y="2724149"/>
                  </a:lnTo>
                  <a:lnTo>
                    <a:pt x="0" y="2724149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762" y="3059098"/>
              <a:ext cx="11872427" cy="6352184"/>
            </a:xfrm>
            <a:prstGeom prst="rect">
              <a:avLst/>
            </a:prstGeom>
          </p:spPr>
        </p:pic>
      </p:grp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1739"/>
              </a:spcBef>
            </a:pPr>
            <a:r>
              <a:rPr dirty="0"/>
              <a:t>I</a:t>
            </a:r>
            <a:r>
              <a:rPr spc="-215" dirty="0"/>
              <a:t> </a:t>
            </a:r>
            <a:r>
              <a:rPr spc="70" dirty="0"/>
              <a:t>can</a:t>
            </a:r>
            <a:r>
              <a:rPr spc="-155" dirty="0"/>
              <a:t> </a:t>
            </a:r>
            <a:r>
              <a:rPr spc="-225" dirty="0"/>
              <a:t>even</a:t>
            </a:r>
            <a:r>
              <a:rPr spc="-155" dirty="0"/>
              <a:t> </a:t>
            </a:r>
            <a:r>
              <a:rPr spc="-260" dirty="0"/>
              <a:t>start</a:t>
            </a:r>
            <a:r>
              <a:rPr spc="-155" dirty="0"/>
              <a:t> </a:t>
            </a:r>
            <a:r>
              <a:rPr spc="-380" dirty="0"/>
              <a:t>more</a:t>
            </a:r>
            <a:r>
              <a:rPr spc="-95" dirty="0"/>
              <a:t> </a:t>
            </a:r>
            <a:r>
              <a:rPr spc="-395" dirty="0"/>
              <a:t>work </a:t>
            </a:r>
            <a:r>
              <a:rPr dirty="0"/>
              <a:t>o</a:t>
            </a:r>
            <a:r>
              <a:rPr spc="-70" dirty="0"/>
              <a:t> </a:t>
            </a:r>
            <a:r>
              <a:rPr b="1" spc="-490" dirty="0">
                <a:latin typeface="Tekton Pro"/>
                <a:cs typeface="Tekton Pro"/>
              </a:rPr>
              <a:t>f</a:t>
            </a:r>
            <a:r>
              <a:rPr b="1" spc="155" dirty="0">
                <a:latin typeface="Tekton Pro"/>
                <a:cs typeface="Tekton Pro"/>
              </a:rPr>
              <a:t> </a:t>
            </a:r>
            <a:r>
              <a:rPr spc="-65" dirty="0"/>
              <a:t>of</a:t>
            </a:r>
            <a:r>
              <a:rPr spc="-240" dirty="0"/>
              <a:t> </a:t>
            </a:r>
            <a:r>
              <a:rPr dirty="0"/>
              <a:t>an</a:t>
            </a:r>
            <a:r>
              <a:rPr spc="-240" dirty="0"/>
              <a:t> </a:t>
            </a:r>
            <a:r>
              <a:rPr spc="-20" dirty="0"/>
              <a:t>old</a:t>
            </a:r>
            <a:r>
              <a:rPr spc="-240" dirty="0"/>
              <a:t> </a:t>
            </a:r>
            <a:r>
              <a:rPr spc="-55" dirty="0"/>
              <a:t>checkpoint</a:t>
            </a:r>
          </a:p>
        </p:txBody>
      </p:sp>
      <p:sp>
        <p:nvSpPr>
          <p:cNvPr id="69" name="object 69"/>
          <p:cNvSpPr/>
          <p:nvPr/>
        </p:nvSpPr>
        <p:spPr>
          <a:xfrm>
            <a:off x="657078" y="2220801"/>
            <a:ext cx="2551430" cy="508000"/>
          </a:xfrm>
          <a:custGeom>
            <a:avLst/>
            <a:gdLst/>
            <a:ahLst/>
            <a:cxnLst/>
            <a:rect l="l" t="t" r="r" b="b"/>
            <a:pathLst>
              <a:path w="2551430" h="508000">
                <a:moveTo>
                  <a:pt x="2455694" y="507568"/>
                </a:moveTo>
                <a:lnTo>
                  <a:pt x="95415" y="507568"/>
                </a:lnTo>
                <a:lnTo>
                  <a:pt x="58326" y="500034"/>
                </a:lnTo>
                <a:lnTo>
                  <a:pt x="27991" y="479505"/>
                </a:lnTo>
                <a:lnTo>
                  <a:pt x="7515" y="449094"/>
                </a:lnTo>
                <a:lnTo>
                  <a:pt x="0" y="411911"/>
                </a:lnTo>
                <a:lnTo>
                  <a:pt x="0" y="95657"/>
                </a:lnTo>
                <a:lnTo>
                  <a:pt x="7515" y="58474"/>
                </a:lnTo>
                <a:lnTo>
                  <a:pt x="27991" y="28062"/>
                </a:lnTo>
                <a:lnTo>
                  <a:pt x="58326" y="7534"/>
                </a:lnTo>
                <a:lnTo>
                  <a:pt x="95415" y="0"/>
                </a:lnTo>
                <a:lnTo>
                  <a:pt x="2455694" y="0"/>
                </a:lnTo>
                <a:lnTo>
                  <a:pt x="2492783" y="7534"/>
                </a:lnTo>
                <a:lnTo>
                  <a:pt x="2523118" y="28062"/>
                </a:lnTo>
                <a:lnTo>
                  <a:pt x="2543595" y="58474"/>
                </a:lnTo>
                <a:lnTo>
                  <a:pt x="2551110" y="95657"/>
                </a:lnTo>
                <a:lnTo>
                  <a:pt x="2551110" y="411911"/>
                </a:lnTo>
                <a:lnTo>
                  <a:pt x="2543595" y="449094"/>
                </a:lnTo>
                <a:lnTo>
                  <a:pt x="2523118" y="479505"/>
                </a:lnTo>
                <a:lnTo>
                  <a:pt x="2492783" y="500034"/>
                </a:lnTo>
                <a:lnTo>
                  <a:pt x="2455694" y="507568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74412" y="5359091"/>
            <a:ext cx="240919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-80" dirty="0">
                <a:latin typeface="Calibri"/>
                <a:cs typeface="Calibri"/>
              </a:rPr>
              <a:t>Finish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80" dirty="0">
                <a:latin typeface="Calibri"/>
                <a:cs typeface="Calibri"/>
              </a:rPr>
              <a:t>Bottom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182466" y="6522358"/>
            <a:ext cx="3813810" cy="1367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Add Dark </a:t>
            </a:r>
            <a:r>
              <a:rPr sz="2600" spc="-10" dirty="0">
                <a:latin typeface="Calibri"/>
                <a:cs typeface="Calibri"/>
              </a:rPr>
              <a:t>Theme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Calibri"/>
              <a:cs typeface="Calibri"/>
            </a:endParaRPr>
          </a:p>
          <a:p>
            <a:pPr marL="1697355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Update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17717" y="2225151"/>
            <a:ext cx="5542915" cy="2620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480059" algn="ct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First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314819" y="5471593"/>
            <a:ext cx="5241925" cy="848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dirty="0">
                <a:solidFill>
                  <a:srgbClr val="622A2A"/>
                </a:solidFill>
                <a:latin typeface="Calibri"/>
                <a:cs typeface="Calibri"/>
              </a:rPr>
              <a:t>I</a:t>
            </a:r>
            <a:r>
              <a:rPr sz="5400" spc="-170" dirty="0">
                <a:solidFill>
                  <a:srgbClr val="622A2A"/>
                </a:solidFill>
                <a:latin typeface="Calibri"/>
                <a:cs typeface="Calibri"/>
              </a:rPr>
              <a:t> </a:t>
            </a:r>
            <a:r>
              <a:rPr sz="5400" spc="114" dirty="0">
                <a:solidFill>
                  <a:srgbClr val="622A2A"/>
                </a:solidFill>
                <a:latin typeface="Calibri"/>
                <a:cs typeface="Calibri"/>
              </a:rPr>
              <a:t>add</a:t>
            </a:r>
            <a:r>
              <a:rPr sz="5400" spc="-114" dirty="0">
                <a:solidFill>
                  <a:srgbClr val="622A2A"/>
                </a:solidFill>
                <a:latin typeface="Calibri"/>
                <a:cs typeface="Calibri"/>
              </a:rPr>
              <a:t> </a:t>
            </a:r>
            <a:r>
              <a:rPr sz="5400" spc="-285" dirty="0">
                <a:solidFill>
                  <a:srgbClr val="622A2A"/>
                </a:solidFill>
                <a:latin typeface="Calibri"/>
                <a:cs typeface="Calibri"/>
              </a:rPr>
              <a:t>more</a:t>
            </a:r>
            <a:r>
              <a:rPr sz="5400" spc="-70" dirty="0">
                <a:solidFill>
                  <a:srgbClr val="622A2A"/>
                </a:solidFill>
                <a:latin typeface="Calibri"/>
                <a:cs typeface="Calibri"/>
              </a:rPr>
              <a:t> </a:t>
            </a:r>
            <a:r>
              <a:rPr sz="5400" spc="-175" dirty="0">
                <a:solidFill>
                  <a:srgbClr val="622A2A"/>
                </a:solidFill>
                <a:latin typeface="Calibri"/>
                <a:cs typeface="Calibri"/>
              </a:rPr>
              <a:t>content</a:t>
            </a:r>
            <a:r>
              <a:rPr sz="4800" spc="-175" dirty="0">
                <a:solidFill>
                  <a:srgbClr val="622A2A"/>
                </a:solidFill>
                <a:latin typeface="PMingLiU"/>
                <a:cs typeface="PMingLiU"/>
              </a:rPr>
              <a:t>!</a:t>
            </a:r>
            <a:endParaRPr sz="4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957" y="2220801"/>
            <a:ext cx="2266315" cy="450850"/>
          </a:xfrm>
          <a:custGeom>
            <a:avLst/>
            <a:gdLst/>
            <a:ahLst/>
            <a:cxnLst/>
            <a:rect l="l" t="t" r="r" b="b"/>
            <a:pathLst>
              <a:path w="2266315" h="450850">
                <a:moveTo>
                  <a:pt x="2181028" y="450797"/>
                </a:moveTo>
                <a:lnTo>
                  <a:pt x="84743" y="450797"/>
                </a:lnTo>
                <a:lnTo>
                  <a:pt x="51802" y="444106"/>
                </a:lnTo>
                <a:lnTo>
                  <a:pt x="24861" y="425873"/>
                </a:lnTo>
                <a:lnTo>
                  <a:pt x="6674" y="398863"/>
                </a:lnTo>
                <a:lnTo>
                  <a:pt x="0" y="365839"/>
                </a:lnTo>
                <a:lnTo>
                  <a:pt x="0" y="84958"/>
                </a:lnTo>
                <a:lnTo>
                  <a:pt x="6674" y="51933"/>
                </a:lnTo>
                <a:lnTo>
                  <a:pt x="24861" y="24923"/>
                </a:lnTo>
                <a:lnTo>
                  <a:pt x="51802" y="6691"/>
                </a:lnTo>
                <a:lnTo>
                  <a:pt x="84743" y="0"/>
                </a:lnTo>
                <a:lnTo>
                  <a:pt x="2181028" y="0"/>
                </a:lnTo>
                <a:lnTo>
                  <a:pt x="2213969" y="6691"/>
                </a:lnTo>
                <a:lnTo>
                  <a:pt x="2240911" y="24923"/>
                </a:lnTo>
                <a:lnTo>
                  <a:pt x="2259097" y="51933"/>
                </a:lnTo>
                <a:lnTo>
                  <a:pt x="2265772" y="84958"/>
                </a:lnTo>
                <a:lnTo>
                  <a:pt x="2265772" y="365839"/>
                </a:lnTo>
                <a:lnTo>
                  <a:pt x="2259097" y="398863"/>
                </a:lnTo>
                <a:lnTo>
                  <a:pt x="2240911" y="425873"/>
                </a:lnTo>
                <a:lnTo>
                  <a:pt x="2213969" y="444106"/>
                </a:lnTo>
                <a:lnTo>
                  <a:pt x="2181028" y="450797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4962" y="2965327"/>
            <a:ext cx="10544810" cy="5641975"/>
            <a:chOff x="264962" y="2965327"/>
            <a:chExt cx="10544810" cy="5641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962" y="2965327"/>
              <a:ext cx="10544497" cy="56416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26405" y="7349625"/>
              <a:ext cx="987425" cy="987425"/>
            </a:xfrm>
            <a:custGeom>
              <a:avLst/>
              <a:gdLst/>
              <a:ahLst/>
              <a:cxnLst/>
              <a:rect l="l" t="t" r="r" b="b"/>
              <a:pathLst>
                <a:path w="987425" h="987425">
                  <a:moveTo>
                    <a:pt x="245647" y="920386"/>
                  </a:moveTo>
                  <a:lnTo>
                    <a:pt x="205005" y="894030"/>
                  </a:lnTo>
                  <a:lnTo>
                    <a:pt x="167143" y="863818"/>
                  </a:lnTo>
                  <a:lnTo>
                    <a:pt x="132424" y="830040"/>
                  </a:lnTo>
                  <a:lnTo>
                    <a:pt x="101183" y="793021"/>
                  </a:lnTo>
                  <a:lnTo>
                    <a:pt x="73721" y="753119"/>
                  </a:lnTo>
                  <a:lnTo>
                    <a:pt x="50302" y="710717"/>
                  </a:lnTo>
                  <a:lnTo>
                    <a:pt x="31152" y="666223"/>
                  </a:lnTo>
                  <a:lnTo>
                    <a:pt x="16456" y="620067"/>
                  </a:lnTo>
                  <a:lnTo>
                    <a:pt x="6354" y="572693"/>
                  </a:lnTo>
                  <a:lnTo>
                    <a:pt x="945" y="524557"/>
                  </a:lnTo>
                  <a:lnTo>
                    <a:pt x="0" y="488237"/>
                  </a:lnTo>
                  <a:lnTo>
                    <a:pt x="279" y="476122"/>
                  </a:lnTo>
                  <a:lnTo>
                    <a:pt x="4365" y="427855"/>
                  </a:lnTo>
                  <a:lnTo>
                    <a:pt x="13161" y="380221"/>
                  </a:lnTo>
                  <a:lnTo>
                    <a:pt x="26585" y="333679"/>
                  </a:lnTo>
                  <a:lnTo>
                    <a:pt x="44505" y="288676"/>
                  </a:lnTo>
                  <a:lnTo>
                    <a:pt x="66750" y="245647"/>
                  </a:lnTo>
                  <a:lnTo>
                    <a:pt x="93106" y="205006"/>
                  </a:lnTo>
                  <a:lnTo>
                    <a:pt x="123319" y="167143"/>
                  </a:lnTo>
                  <a:lnTo>
                    <a:pt x="157097" y="132424"/>
                  </a:lnTo>
                  <a:lnTo>
                    <a:pt x="194115" y="101183"/>
                  </a:lnTo>
                  <a:lnTo>
                    <a:pt x="234018" y="73721"/>
                  </a:lnTo>
                  <a:lnTo>
                    <a:pt x="276420" y="50302"/>
                  </a:lnTo>
                  <a:lnTo>
                    <a:pt x="320913" y="31152"/>
                  </a:lnTo>
                  <a:lnTo>
                    <a:pt x="367069" y="16456"/>
                  </a:lnTo>
                  <a:lnTo>
                    <a:pt x="414443" y="6354"/>
                  </a:lnTo>
                  <a:lnTo>
                    <a:pt x="462580" y="945"/>
                  </a:lnTo>
                  <a:lnTo>
                    <a:pt x="498900" y="0"/>
                  </a:lnTo>
                  <a:lnTo>
                    <a:pt x="511015" y="279"/>
                  </a:lnTo>
                  <a:lnTo>
                    <a:pt x="559281" y="4365"/>
                  </a:lnTo>
                  <a:lnTo>
                    <a:pt x="606915" y="13161"/>
                  </a:lnTo>
                  <a:lnTo>
                    <a:pt x="653457" y="26585"/>
                  </a:lnTo>
                  <a:lnTo>
                    <a:pt x="698460" y="44505"/>
                  </a:lnTo>
                  <a:lnTo>
                    <a:pt x="741489" y="66750"/>
                  </a:lnTo>
                  <a:lnTo>
                    <a:pt x="782131" y="93106"/>
                  </a:lnTo>
                  <a:lnTo>
                    <a:pt x="819994" y="123319"/>
                  </a:lnTo>
                  <a:lnTo>
                    <a:pt x="854713" y="157097"/>
                  </a:lnTo>
                  <a:lnTo>
                    <a:pt x="885953" y="194115"/>
                  </a:lnTo>
                  <a:lnTo>
                    <a:pt x="913416" y="234018"/>
                  </a:lnTo>
                  <a:lnTo>
                    <a:pt x="936834" y="276420"/>
                  </a:lnTo>
                  <a:lnTo>
                    <a:pt x="955984" y="320913"/>
                  </a:lnTo>
                  <a:lnTo>
                    <a:pt x="970681" y="367069"/>
                  </a:lnTo>
                  <a:lnTo>
                    <a:pt x="980782" y="414443"/>
                  </a:lnTo>
                  <a:lnTo>
                    <a:pt x="986192" y="462580"/>
                  </a:lnTo>
                  <a:lnTo>
                    <a:pt x="987137" y="498900"/>
                  </a:lnTo>
                  <a:lnTo>
                    <a:pt x="986857" y="511015"/>
                  </a:lnTo>
                  <a:lnTo>
                    <a:pt x="982772" y="559281"/>
                  </a:lnTo>
                  <a:lnTo>
                    <a:pt x="973975" y="606915"/>
                  </a:lnTo>
                  <a:lnTo>
                    <a:pt x="960552" y="653457"/>
                  </a:lnTo>
                  <a:lnTo>
                    <a:pt x="942631" y="698460"/>
                  </a:lnTo>
                  <a:lnTo>
                    <a:pt x="920386" y="741489"/>
                  </a:lnTo>
                  <a:lnTo>
                    <a:pt x="894030" y="782131"/>
                  </a:lnTo>
                  <a:lnTo>
                    <a:pt x="863818" y="819994"/>
                  </a:lnTo>
                  <a:lnTo>
                    <a:pt x="830040" y="854713"/>
                  </a:lnTo>
                  <a:lnTo>
                    <a:pt x="793021" y="885953"/>
                  </a:lnTo>
                  <a:lnTo>
                    <a:pt x="753119" y="913416"/>
                  </a:lnTo>
                  <a:lnTo>
                    <a:pt x="710717" y="936834"/>
                  </a:lnTo>
                  <a:lnTo>
                    <a:pt x="666223" y="955984"/>
                  </a:lnTo>
                  <a:lnTo>
                    <a:pt x="620067" y="970681"/>
                  </a:lnTo>
                  <a:lnTo>
                    <a:pt x="572693" y="980782"/>
                  </a:lnTo>
                  <a:lnTo>
                    <a:pt x="524557" y="986192"/>
                  </a:lnTo>
                  <a:lnTo>
                    <a:pt x="488237" y="987137"/>
                  </a:lnTo>
                  <a:lnTo>
                    <a:pt x="476122" y="986857"/>
                  </a:lnTo>
                  <a:lnTo>
                    <a:pt x="427855" y="982772"/>
                  </a:lnTo>
                  <a:lnTo>
                    <a:pt x="380221" y="973975"/>
                  </a:lnTo>
                  <a:lnTo>
                    <a:pt x="333679" y="960552"/>
                  </a:lnTo>
                  <a:lnTo>
                    <a:pt x="288676" y="942631"/>
                  </a:lnTo>
                  <a:lnTo>
                    <a:pt x="245647" y="920386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7956" y="7618237"/>
              <a:ext cx="2266315" cy="450850"/>
            </a:xfrm>
            <a:custGeom>
              <a:avLst/>
              <a:gdLst/>
              <a:ahLst/>
              <a:cxnLst/>
              <a:rect l="l" t="t" r="r" b="b"/>
              <a:pathLst>
                <a:path w="2266315" h="450850">
                  <a:moveTo>
                    <a:pt x="2181028" y="450797"/>
                  </a:moveTo>
                  <a:lnTo>
                    <a:pt x="84743" y="450797"/>
                  </a:lnTo>
                  <a:lnTo>
                    <a:pt x="51802" y="444106"/>
                  </a:lnTo>
                  <a:lnTo>
                    <a:pt x="24861" y="425873"/>
                  </a:lnTo>
                  <a:lnTo>
                    <a:pt x="6674" y="398863"/>
                  </a:lnTo>
                  <a:lnTo>
                    <a:pt x="0" y="365839"/>
                  </a:lnTo>
                  <a:lnTo>
                    <a:pt x="0" y="84958"/>
                  </a:lnTo>
                  <a:lnTo>
                    <a:pt x="6674" y="51933"/>
                  </a:lnTo>
                  <a:lnTo>
                    <a:pt x="24861" y="24923"/>
                  </a:lnTo>
                  <a:lnTo>
                    <a:pt x="51802" y="6691"/>
                  </a:lnTo>
                  <a:lnTo>
                    <a:pt x="84743" y="0"/>
                  </a:lnTo>
                  <a:lnTo>
                    <a:pt x="2181028" y="0"/>
                  </a:lnTo>
                  <a:lnTo>
                    <a:pt x="2213969" y="6691"/>
                  </a:lnTo>
                  <a:lnTo>
                    <a:pt x="2240911" y="24923"/>
                  </a:lnTo>
                  <a:lnTo>
                    <a:pt x="2259097" y="51933"/>
                  </a:lnTo>
                  <a:lnTo>
                    <a:pt x="2265772" y="84958"/>
                  </a:lnTo>
                  <a:lnTo>
                    <a:pt x="2265772" y="365839"/>
                  </a:lnTo>
                  <a:lnTo>
                    <a:pt x="2259097" y="398863"/>
                  </a:lnTo>
                  <a:lnTo>
                    <a:pt x="2240911" y="425873"/>
                  </a:lnTo>
                  <a:lnTo>
                    <a:pt x="2213969" y="444106"/>
                  </a:lnTo>
                  <a:lnTo>
                    <a:pt x="2181028" y="450797"/>
                  </a:lnTo>
                  <a:close/>
                </a:path>
              </a:pathLst>
            </a:custGeom>
            <a:solidFill>
              <a:srgbClr val="FFF2E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132280" y="358767"/>
            <a:ext cx="5709920" cy="5148580"/>
            <a:chOff x="12132280" y="358767"/>
            <a:chExt cx="5709920" cy="5148580"/>
          </a:xfrm>
        </p:grpSpPr>
        <p:sp>
          <p:nvSpPr>
            <p:cNvPr id="8" name="object 8"/>
            <p:cNvSpPr/>
            <p:nvPr/>
          </p:nvSpPr>
          <p:spPr>
            <a:xfrm>
              <a:off x="12450698" y="1238889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89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12889" y="1238897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89">
                  <a:moveTo>
                    <a:pt x="1343075" y="108826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26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26"/>
                  </a:lnTo>
                  <a:close/>
                </a:path>
                <a:path w="2705734" h="618489">
                  <a:moveTo>
                    <a:pt x="2705277" y="108826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26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26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39301" y="1749372"/>
              <a:ext cx="5566410" cy="2666365"/>
            </a:xfrm>
            <a:custGeom>
              <a:avLst/>
              <a:gdLst/>
              <a:ahLst/>
              <a:cxnLst/>
              <a:rect l="l" t="t" r="r" b="b"/>
              <a:pathLst>
                <a:path w="5566409" h="2666365">
                  <a:moveTo>
                    <a:pt x="0" y="2666215"/>
                  </a:moveTo>
                  <a:lnTo>
                    <a:pt x="5566188" y="2666215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2666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39301" y="1476622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73471" y="154932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5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53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495"/>
                  </a:lnTo>
                  <a:lnTo>
                    <a:pt x="93713" y="126631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06"/>
                  </a:lnTo>
                  <a:lnTo>
                    <a:pt x="181317" y="69621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40209" y="1549386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5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25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35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291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699" y="75806"/>
                  </a:lnTo>
                  <a:lnTo>
                    <a:pt x="81965" y="110553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18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1166" y="1526920"/>
              <a:ext cx="203085" cy="1780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039977" y="1537219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69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93590" y="153828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13416" y="1290581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69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8859" y="1299086"/>
              <a:ext cx="136252" cy="1364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246" y="1299086"/>
              <a:ext cx="136385" cy="1364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10641" y="1299086"/>
              <a:ext cx="136252" cy="1364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326392" y="1902124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12894" y="1863056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52184" y="1902124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378933" y="1902124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20352" y="2314471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44510" y="2860102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097678" y="2860102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97678" y="3933890"/>
              <a:ext cx="1640839" cy="53975"/>
            </a:xfrm>
            <a:custGeom>
              <a:avLst/>
              <a:gdLst/>
              <a:ahLst/>
              <a:cxnLst/>
              <a:rect l="l" t="t" r="r" b="b"/>
              <a:pathLst>
                <a:path w="1640840" h="53975">
                  <a:moveTo>
                    <a:pt x="0" y="53690"/>
                  </a:moveTo>
                  <a:lnTo>
                    <a:pt x="1640674" y="53690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53690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850713" y="2860102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705490" y="2522371"/>
              <a:ext cx="136525" cy="1893570"/>
            </a:xfrm>
            <a:custGeom>
              <a:avLst/>
              <a:gdLst/>
              <a:ahLst/>
              <a:cxnLst/>
              <a:rect l="l" t="t" r="r" b="b"/>
              <a:pathLst>
                <a:path w="136525" h="1893570">
                  <a:moveTo>
                    <a:pt x="136309" y="0"/>
                  </a:moveTo>
                  <a:lnTo>
                    <a:pt x="0" y="0"/>
                  </a:lnTo>
                  <a:lnTo>
                    <a:pt x="0" y="23672"/>
                  </a:lnTo>
                  <a:lnTo>
                    <a:pt x="0" y="1893227"/>
                  </a:lnTo>
                  <a:lnTo>
                    <a:pt x="136309" y="1893227"/>
                  </a:lnTo>
                  <a:lnTo>
                    <a:pt x="136309" y="23672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705490" y="1749372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44502" y="3912234"/>
              <a:ext cx="5131435" cy="75565"/>
            </a:xfrm>
            <a:custGeom>
              <a:avLst/>
              <a:gdLst/>
              <a:ahLst/>
              <a:cxnLst/>
              <a:rect l="l" t="t" r="r" b="b"/>
              <a:pathLst>
                <a:path w="5131434" h="75564">
                  <a:moveTo>
                    <a:pt x="1640878" y="0"/>
                  </a:moveTo>
                  <a:lnTo>
                    <a:pt x="0" y="0"/>
                  </a:lnTo>
                  <a:lnTo>
                    <a:pt x="0" y="75349"/>
                  </a:lnTo>
                  <a:lnTo>
                    <a:pt x="1640878" y="75349"/>
                  </a:lnTo>
                  <a:lnTo>
                    <a:pt x="1640878" y="0"/>
                  </a:lnTo>
                  <a:close/>
                </a:path>
                <a:path w="5131434" h="75564">
                  <a:moveTo>
                    <a:pt x="5131219" y="0"/>
                  </a:moveTo>
                  <a:lnTo>
                    <a:pt x="3490404" y="0"/>
                  </a:lnTo>
                  <a:lnTo>
                    <a:pt x="3490404" y="75349"/>
                  </a:lnTo>
                  <a:lnTo>
                    <a:pt x="5131219" y="75349"/>
                  </a:lnTo>
                  <a:lnTo>
                    <a:pt x="5131219" y="0"/>
                  </a:lnTo>
                  <a:close/>
                </a:path>
              </a:pathLst>
            </a:custGeom>
            <a:solidFill>
              <a:srgbClr val="9EA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50698" y="358767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139301" y="869250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139301" y="596500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53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495"/>
                  </a:lnTo>
                  <a:lnTo>
                    <a:pt x="93713" y="126631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06"/>
                  </a:lnTo>
                  <a:lnTo>
                    <a:pt x="181317" y="69621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440209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25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699" y="75806"/>
                  </a:lnTo>
                  <a:lnTo>
                    <a:pt x="81965" y="110553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18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61166" y="646798"/>
              <a:ext cx="203085" cy="17800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039977" y="657097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513416" y="410460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8859" y="418964"/>
              <a:ext cx="136252" cy="13640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246" y="418964"/>
              <a:ext cx="136385" cy="13640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10641" y="418964"/>
              <a:ext cx="136252" cy="13640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2326392" y="1022003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812894" y="982934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852184" y="1022003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378933" y="1022003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20352" y="1434349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344510" y="1979980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097678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097678" y="3053768"/>
              <a:ext cx="1640839" cy="883919"/>
            </a:xfrm>
            <a:custGeom>
              <a:avLst/>
              <a:gdLst/>
              <a:ahLst/>
              <a:cxnLst/>
              <a:rect l="l" t="t" r="r" b="b"/>
              <a:pathLst>
                <a:path w="1640840" h="883920">
                  <a:moveTo>
                    <a:pt x="1640674" y="883295"/>
                  </a:moveTo>
                  <a:lnTo>
                    <a:pt x="0" y="883295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295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850713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705490" y="1642261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136309" y="0"/>
                  </a:moveTo>
                  <a:lnTo>
                    <a:pt x="0" y="0"/>
                  </a:lnTo>
                  <a:lnTo>
                    <a:pt x="0" y="903782"/>
                  </a:lnTo>
                  <a:lnTo>
                    <a:pt x="0" y="2773337"/>
                  </a:lnTo>
                  <a:lnTo>
                    <a:pt x="136309" y="2773337"/>
                  </a:lnTo>
                  <a:lnTo>
                    <a:pt x="136309" y="903782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705490" y="869250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344502" y="3032111"/>
              <a:ext cx="5131435" cy="931544"/>
            </a:xfrm>
            <a:custGeom>
              <a:avLst/>
              <a:gdLst/>
              <a:ahLst/>
              <a:cxnLst/>
              <a:rect l="l" t="t" r="r" b="b"/>
              <a:pathLst>
                <a:path w="5131434" h="931545">
                  <a:moveTo>
                    <a:pt x="1640878" y="792340"/>
                  </a:moveTo>
                  <a:lnTo>
                    <a:pt x="0" y="792340"/>
                  </a:lnTo>
                  <a:lnTo>
                    <a:pt x="0" y="930998"/>
                  </a:lnTo>
                  <a:lnTo>
                    <a:pt x="1640878" y="930998"/>
                  </a:lnTo>
                  <a:lnTo>
                    <a:pt x="1640878" y="792340"/>
                  </a:lnTo>
                  <a:close/>
                </a:path>
                <a:path w="5131434" h="931545">
                  <a:moveTo>
                    <a:pt x="1640878" y="593204"/>
                  </a:moveTo>
                  <a:lnTo>
                    <a:pt x="0" y="593204"/>
                  </a:lnTo>
                  <a:lnTo>
                    <a:pt x="0" y="731735"/>
                  </a:lnTo>
                  <a:lnTo>
                    <a:pt x="1640878" y="731735"/>
                  </a:lnTo>
                  <a:lnTo>
                    <a:pt x="1640878" y="593204"/>
                  </a:lnTo>
                  <a:close/>
                </a:path>
                <a:path w="5131434" h="931545">
                  <a:moveTo>
                    <a:pt x="1640878" y="394081"/>
                  </a:moveTo>
                  <a:lnTo>
                    <a:pt x="0" y="394081"/>
                  </a:lnTo>
                  <a:lnTo>
                    <a:pt x="0" y="532612"/>
                  </a:lnTo>
                  <a:lnTo>
                    <a:pt x="1640878" y="532612"/>
                  </a:lnTo>
                  <a:lnTo>
                    <a:pt x="1640878" y="394081"/>
                  </a:lnTo>
                  <a:close/>
                </a:path>
                <a:path w="5131434" h="931545">
                  <a:moveTo>
                    <a:pt x="1640878" y="195008"/>
                  </a:moveTo>
                  <a:lnTo>
                    <a:pt x="0" y="195008"/>
                  </a:lnTo>
                  <a:lnTo>
                    <a:pt x="0" y="333552"/>
                  </a:lnTo>
                  <a:lnTo>
                    <a:pt x="1640878" y="333552"/>
                  </a:lnTo>
                  <a:lnTo>
                    <a:pt x="1640878" y="195008"/>
                  </a:lnTo>
                  <a:close/>
                </a:path>
                <a:path w="5131434" h="931545">
                  <a:moveTo>
                    <a:pt x="1640878" y="0"/>
                  </a:moveTo>
                  <a:lnTo>
                    <a:pt x="0" y="0"/>
                  </a:lnTo>
                  <a:lnTo>
                    <a:pt x="0" y="138671"/>
                  </a:lnTo>
                  <a:lnTo>
                    <a:pt x="1640878" y="138671"/>
                  </a:lnTo>
                  <a:lnTo>
                    <a:pt x="1640878" y="0"/>
                  </a:lnTo>
                  <a:close/>
                </a:path>
                <a:path w="5131434" h="931545">
                  <a:moveTo>
                    <a:pt x="5131219" y="792340"/>
                  </a:moveTo>
                  <a:lnTo>
                    <a:pt x="3490404" y="792340"/>
                  </a:lnTo>
                  <a:lnTo>
                    <a:pt x="3490404" y="930998"/>
                  </a:lnTo>
                  <a:lnTo>
                    <a:pt x="5131219" y="930998"/>
                  </a:lnTo>
                  <a:lnTo>
                    <a:pt x="5131219" y="792340"/>
                  </a:lnTo>
                  <a:close/>
                </a:path>
                <a:path w="5131434" h="931545">
                  <a:moveTo>
                    <a:pt x="5131219" y="593204"/>
                  </a:moveTo>
                  <a:lnTo>
                    <a:pt x="3490404" y="593204"/>
                  </a:lnTo>
                  <a:lnTo>
                    <a:pt x="3490404" y="731735"/>
                  </a:lnTo>
                  <a:lnTo>
                    <a:pt x="5131219" y="731735"/>
                  </a:lnTo>
                  <a:lnTo>
                    <a:pt x="5131219" y="593204"/>
                  </a:lnTo>
                  <a:close/>
                </a:path>
                <a:path w="5131434" h="931545">
                  <a:moveTo>
                    <a:pt x="5131219" y="394081"/>
                  </a:moveTo>
                  <a:lnTo>
                    <a:pt x="3490404" y="394081"/>
                  </a:lnTo>
                  <a:lnTo>
                    <a:pt x="3490404" y="532612"/>
                  </a:lnTo>
                  <a:lnTo>
                    <a:pt x="5131219" y="532612"/>
                  </a:lnTo>
                  <a:lnTo>
                    <a:pt x="5131219" y="394081"/>
                  </a:lnTo>
                  <a:close/>
                </a:path>
                <a:path w="5131434" h="931545">
                  <a:moveTo>
                    <a:pt x="5131219" y="195008"/>
                  </a:moveTo>
                  <a:lnTo>
                    <a:pt x="3490404" y="195008"/>
                  </a:lnTo>
                  <a:lnTo>
                    <a:pt x="3490404" y="333552"/>
                  </a:lnTo>
                  <a:lnTo>
                    <a:pt x="5131219" y="333552"/>
                  </a:lnTo>
                  <a:lnTo>
                    <a:pt x="5131219" y="195008"/>
                  </a:lnTo>
                  <a:close/>
                </a:path>
                <a:path w="5131434" h="931545">
                  <a:moveTo>
                    <a:pt x="5131219" y="0"/>
                  </a:moveTo>
                  <a:lnTo>
                    <a:pt x="3490404" y="0"/>
                  </a:lnTo>
                  <a:lnTo>
                    <a:pt x="3490404" y="138671"/>
                  </a:lnTo>
                  <a:lnTo>
                    <a:pt x="5131219" y="138671"/>
                  </a:lnTo>
                  <a:lnTo>
                    <a:pt x="5131219" y="0"/>
                  </a:lnTo>
                  <a:close/>
                </a:path>
              </a:pathLst>
            </a:custGeom>
            <a:solidFill>
              <a:srgbClr val="9EA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139301" y="4626804"/>
              <a:ext cx="5566410" cy="669290"/>
            </a:xfrm>
            <a:custGeom>
              <a:avLst/>
              <a:gdLst/>
              <a:ahLst/>
              <a:cxnLst/>
              <a:rect l="l" t="t" r="r" b="b"/>
              <a:pathLst>
                <a:path w="5566409" h="669289">
                  <a:moveTo>
                    <a:pt x="0" y="668905"/>
                  </a:moveTo>
                  <a:lnTo>
                    <a:pt x="5566188" y="668905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668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705490" y="4626812"/>
              <a:ext cx="136525" cy="669290"/>
            </a:xfrm>
            <a:custGeom>
              <a:avLst/>
              <a:gdLst/>
              <a:ahLst/>
              <a:cxnLst/>
              <a:rect l="l" t="t" r="r" b="b"/>
              <a:pathLst>
                <a:path w="136525" h="669289">
                  <a:moveTo>
                    <a:pt x="136309" y="0"/>
                  </a:moveTo>
                  <a:lnTo>
                    <a:pt x="0" y="0"/>
                  </a:lnTo>
                  <a:lnTo>
                    <a:pt x="0" y="643382"/>
                  </a:lnTo>
                  <a:lnTo>
                    <a:pt x="0" y="668909"/>
                  </a:lnTo>
                  <a:lnTo>
                    <a:pt x="136309" y="668909"/>
                  </a:lnTo>
                  <a:lnTo>
                    <a:pt x="136309" y="643382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139295" y="4415599"/>
              <a:ext cx="5702935" cy="1091565"/>
            </a:xfrm>
            <a:custGeom>
              <a:avLst/>
              <a:gdLst/>
              <a:ahLst/>
              <a:cxnLst/>
              <a:rect l="l" t="t" r="r" b="b"/>
              <a:pathLst>
                <a:path w="5702934" h="1091564">
                  <a:moveTo>
                    <a:pt x="5548719" y="0"/>
                  </a:moveTo>
                  <a:lnTo>
                    <a:pt x="5540540" y="0"/>
                  </a:lnTo>
                  <a:lnTo>
                    <a:pt x="5540540" y="211213"/>
                  </a:lnTo>
                  <a:lnTo>
                    <a:pt x="5548719" y="211213"/>
                  </a:lnTo>
                  <a:lnTo>
                    <a:pt x="5548719" y="0"/>
                  </a:lnTo>
                  <a:close/>
                </a:path>
                <a:path w="5702934" h="1091564">
                  <a:moveTo>
                    <a:pt x="5702503" y="880122"/>
                  </a:moveTo>
                  <a:lnTo>
                    <a:pt x="0" y="880122"/>
                  </a:lnTo>
                  <a:lnTo>
                    <a:pt x="0" y="1091336"/>
                  </a:lnTo>
                  <a:lnTo>
                    <a:pt x="5702503" y="1091336"/>
                  </a:lnTo>
                  <a:lnTo>
                    <a:pt x="5702503" y="880122"/>
                  </a:lnTo>
                  <a:close/>
                </a:path>
                <a:path w="5702934" h="1091564">
                  <a:moveTo>
                    <a:pt x="5702503" y="0"/>
                  </a:moveTo>
                  <a:lnTo>
                    <a:pt x="5691594" y="0"/>
                  </a:lnTo>
                  <a:lnTo>
                    <a:pt x="5691594" y="211213"/>
                  </a:lnTo>
                  <a:lnTo>
                    <a:pt x="5702503" y="211213"/>
                  </a:lnTo>
                  <a:lnTo>
                    <a:pt x="5702503" y="0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132272" y="3987583"/>
              <a:ext cx="5547995" cy="1289050"/>
            </a:xfrm>
            <a:custGeom>
              <a:avLst/>
              <a:gdLst/>
              <a:ahLst/>
              <a:cxnLst/>
              <a:rect l="l" t="t" r="r" b="b"/>
              <a:pathLst>
                <a:path w="5547994" h="1289050">
                  <a:moveTo>
                    <a:pt x="5547563" y="397700"/>
                  </a:moveTo>
                  <a:lnTo>
                    <a:pt x="5421350" y="397700"/>
                  </a:lnTo>
                  <a:lnTo>
                    <a:pt x="5421350" y="0"/>
                  </a:lnTo>
                  <a:lnTo>
                    <a:pt x="115925" y="0"/>
                  </a:lnTo>
                  <a:lnTo>
                    <a:pt x="115925" y="397700"/>
                  </a:lnTo>
                  <a:lnTo>
                    <a:pt x="0" y="397700"/>
                  </a:lnTo>
                  <a:lnTo>
                    <a:pt x="0" y="1288910"/>
                  </a:lnTo>
                  <a:lnTo>
                    <a:pt x="5547563" y="1288910"/>
                  </a:lnTo>
                  <a:lnTo>
                    <a:pt x="5547563" y="397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837459" y="4145467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0" y="883162"/>
                  </a:moveTo>
                  <a:lnTo>
                    <a:pt x="1640873" y="883162"/>
                  </a:lnTo>
                  <a:lnTo>
                    <a:pt x="1640873" y="0"/>
                  </a:lnTo>
                  <a:lnTo>
                    <a:pt x="0" y="0"/>
                  </a:lnTo>
                  <a:lnTo>
                    <a:pt x="0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084491" y="4145467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0" y="883162"/>
                  </a:moveTo>
                  <a:lnTo>
                    <a:pt x="1640674" y="883162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331455" y="4145467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0" y="883162"/>
                  </a:moveTo>
                  <a:lnTo>
                    <a:pt x="1640674" y="883162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688021" y="2546032"/>
              <a:ext cx="8255" cy="2724150"/>
            </a:xfrm>
            <a:custGeom>
              <a:avLst/>
              <a:gdLst/>
              <a:ahLst/>
              <a:cxnLst/>
              <a:rect l="l" t="t" r="r" b="b"/>
              <a:pathLst>
                <a:path w="8255" h="2724150">
                  <a:moveTo>
                    <a:pt x="0" y="2724149"/>
                  </a:moveTo>
                  <a:lnTo>
                    <a:pt x="7943" y="2724149"/>
                  </a:lnTo>
                  <a:lnTo>
                    <a:pt x="7943" y="0"/>
                  </a:lnTo>
                  <a:lnTo>
                    <a:pt x="0" y="0"/>
                  </a:lnTo>
                  <a:lnTo>
                    <a:pt x="0" y="2724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695964" y="2546032"/>
              <a:ext cx="135255" cy="2724150"/>
            </a:xfrm>
            <a:custGeom>
              <a:avLst/>
              <a:gdLst/>
              <a:ahLst/>
              <a:cxnLst/>
              <a:rect l="l" t="t" r="r" b="b"/>
              <a:pathLst>
                <a:path w="135255" h="2724150">
                  <a:moveTo>
                    <a:pt x="0" y="2724149"/>
                  </a:moveTo>
                  <a:lnTo>
                    <a:pt x="0" y="0"/>
                  </a:lnTo>
                  <a:lnTo>
                    <a:pt x="134931" y="0"/>
                  </a:lnTo>
                  <a:lnTo>
                    <a:pt x="134931" y="2724149"/>
                  </a:lnTo>
                  <a:lnTo>
                    <a:pt x="0" y="2724149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Initialize</a:t>
            </a:r>
            <a:r>
              <a:rPr spc="-40" dirty="0"/>
              <a:t> </a:t>
            </a:r>
            <a:r>
              <a:rPr spc="-10" dirty="0"/>
              <a:t>Project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/>
          </a:p>
          <a:p>
            <a:pPr marL="1699895">
              <a:lnSpc>
                <a:spcPct val="100000"/>
              </a:lnSpc>
            </a:pPr>
            <a:r>
              <a:rPr dirty="0"/>
              <a:t>Add</a:t>
            </a:r>
            <a:r>
              <a:rPr spc="-15" dirty="0"/>
              <a:t> </a:t>
            </a:r>
            <a:r>
              <a:rPr dirty="0"/>
              <a:t>Top</a:t>
            </a:r>
            <a:r>
              <a:rPr spc="-15" dirty="0"/>
              <a:t> </a:t>
            </a:r>
            <a:r>
              <a:rPr spc="-10" dirty="0"/>
              <a:t>Navbar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pc="-10" dirty="0"/>
          </a:p>
          <a:p>
            <a:pPr marR="1690370" algn="ctr">
              <a:lnSpc>
                <a:spcPct val="100000"/>
              </a:lnSpc>
            </a:pPr>
            <a:r>
              <a:rPr dirty="0"/>
              <a:t>Add</a:t>
            </a:r>
            <a:r>
              <a:rPr spc="-15" dirty="0"/>
              <a:t> </a:t>
            </a:r>
            <a:r>
              <a:rPr spc="-50" dirty="0"/>
              <a:t>First</a:t>
            </a:r>
            <a:r>
              <a:rPr spc="-15" dirty="0"/>
              <a:t> </a:t>
            </a:r>
            <a:r>
              <a:rPr spc="-25" dirty="0"/>
              <a:t>Row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/>
          </a:p>
          <a:p>
            <a:pPr marL="4859020">
              <a:lnSpc>
                <a:spcPct val="100000"/>
              </a:lnSpc>
              <a:spcBef>
                <a:spcPts val="5"/>
              </a:spcBef>
            </a:pPr>
            <a:r>
              <a:rPr spc="-70" dirty="0"/>
              <a:t>Finish</a:t>
            </a:r>
            <a:r>
              <a:rPr spc="-25" dirty="0"/>
              <a:t> </a:t>
            </a:r>
            <a:r>
              <a:rPr spc="-70" dirty="0"/>
              <a:t>Bottom</a:t>
            </a:r>
            <a:r>
              <a:rPr spc="-25" dirty="0"/>
              <a:t> Row</a:t>
            </a:r>
          </a:p>
          <a:p>
            <a:pPr>
              <a:lnSpc>
                <a:spcPct val="100000"/>
              </a:lnSpc>
            </a:pPr>
            <a:endParaRPr spc="-25" dirty="0"/>
          </a:p>
          <a:p>
            <a:pPr>
              <a:lnSpc>
                <a:spcPct val="100000"/>
              </a:lnSpc>
            </a:pPr>
            <a:endParaRPr sz="2100"/>
          </a:p>
          <a:p>
            <a:pPr marL="6553200">
              <a:lnSpc>
                <a:spcPct val="100000"/>
              </a:lnSpc>
            </a:pPr>
            <a:r>
              <a:rPr dirty="0"/>
              <a:t>Add</a:t>
            </a:r>
            <a:r>
              <a:rPr spc="25" dirty="0"/>
              <a:t> </a:t>
            </a:r>
            <a:r>
              <a:rPr dirty="0"/>
              <a:t>Dark</a:t>
            </a:r>
            <a:r>
              <a:rPr spc="30" dirty="0"/>
              <a:t> </a:t>
            </a:r>
            <a:r>
              <a:rPr spc="-20" dirty="0"/>
              <a:t>Theme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/>
          </a:p>
          <a:p>
            <a:pPr marR="5080" algn="r">
              <a:lnSpc>
                <a:spcPct val="100000"/>
              </a:lnSpc>
            </a:pPr>
            <a:r>
              <a:rPr dirty="0"/>
              <a:t>Update</a:t>
            </a:r>
            <a:r>
              <a:rPr spc="204" dirty="0"/>
              <a:t> </a:t>
            </a:r>
            <a:r>
              <a:rPr spc="-10" dirty="0"/>
              <a:t>Navbar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/>
          </a:p>
          <a:p>
            <a:pPr marL="2118360">
              <a:lnSpc>
                <a:spcPct val="100000"/>
              </a:lnSpc>
            </a:pPr>
            <a:r>
              <a:rPr dirty="0"/>
              <a:t>Add</a:t>
            </a:r>
            <a:r>
              <a:rPr spc="-10" dirty="0"/>
              <a:t> </a:t>
            </a:r>
            <a:r>
              <a:rPr spc="-50" dirty="0"/>
              <a:t>Third</a:t>
            </a:r>
            <a:r>
              <a:rPr spc="-5" dirty="0"/>
              <a:t> </a:t>
            </a:r>
            <a:r>
              <a:rPr spc="-25" dirty="0"/>
              <a:t>Row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63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spc="-200" dirty="0"/>
              <a:t> </a:t>
            </a:r>
            <a:r>
              <a:rPr spc="155" dirty="0"/>
              <a:t>add</a:t>
            </a:r>
            <a:r>
              <a:rPr spc="-145" dirty="0"/>
              <a:t> </a:t>
            </a:r>
            <a:r>
              <a:rPr spc="495" dirty="0"/>
              <a:t>a</a:t>
            </a:r>
            <a:r>
              <a:rPr spc="-145" dirty="0"/>
              <a:t> </a:t>
            </a:r>
            <a:r>
              <a:rPr spc="-375" dirty="0"/>
              <a:t>new</a:t>
            </a:r>
            <a:r>
              <a:rPr spc="-95" dirty="0"/>
              <a:t> </a:t>
            </a:r>
            <a:r>
              <a:rPr spc="-155" dirty="0"/>
              <a:t>checkpoint</a:t>
            </a:r>
            <a:r>
              <a:rPr sz="6600" spc="-155" dirty="0">
                <a:latin typeface="PMingLiU"/>
                <a:cs typeface="PMingLiU"/>
              </a:rPr>
              <a:t>!</a:t>
            </a:r>
            <a:endParaRPr sz="66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957" y="2220801"/>
            <a:ext cx="2266315" cy="450850"/>
          </a:xfrm>
          <a:custGeom>
            <a:avLst/>
            <a:gdLst/>
            <a:ahLst/>
            <a:cxnLst/>
            <a:rect l="l" t="t" r="r" b="b"/>
            <a:pathLst>
              <a:path w="2266315" h="450850">
                <a:moveTo>
                  <a:pt x="2181028" y="450797"/>
                </a:moveTo>
                <a:lnTo>
                  <a:pt x="84743" y="450797"/>
                </a:lnTo>
                <a:lnTo>
                  <a:pt x="51802" y="444106"/>
                </a:lnTo>
                <a:lnTo>
                  <a:pt x="24861" y="425873"/>
                </a:lnTo>
                <a:lnTo>
                  <a:pt x="6674" y="398863"/>
                </a:lnTo>
                <a:lnTo>
                  <a:pt x="0" y="365839"/>
                </a:lnTo>
                <a:lnTo>
                  <a:pt x="0" y="84958"/>
                </a:lnTo>
                <a:lnTo>
                  <a:pt x="6674" y="51933"/>
                </a:lnTo>
                <a:lnTo>
                  <a:pt x="24861" y="24923"/>
                </a:lnTo>
                <a:lnTo>
                  <a:pt x="51802" y="6691"/>
                </a:lnTo>
                <a:lnTo>
                  <a:pt x="84743" y="0"/>
                </a:lnTo>
                <a:lnTo>
                  <a:pt x="2181028" y="0"/>
                </a:lnTo>
                <a:lnTo>
                  <a:pt x="2213969" y="6691"/>
                </a:lnTo>
                <a:lnTo>
                  <a:pt x="2240911" y="24923"/>
                </a:lnTo>
                <a:lnTo>
                  <a:pt x="2259097" y="51933"/>
                </a:lnTo>
                <a:lnTo>
                  <a:pt x="2265772" y="84958"/>
                </a:lnTo>
                <a:lnTo>
                  <a:pt x="2265772" y="365839"/>
                </a:lnTo>
                <a:lnTo>
                  <a:pt x="2259097" y="398863"/>
                </a:lnTo>
                <a:lnTo>
                  <a:pt x="2240911" y="425873"/>
                </a:lnTo>
                <a:lnTo>
                  <a:pt x="2213969" y="444106"/>
                </a:lnTo>
                <a:lnTo>
                  <a:pt x="2181028" y="450797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4962" y="2965327"/>
            <a:ext cx="10544810" cy="5641975"/>
            <a:chOff x="264962" y="2965327"/>
            <a:chExt cx="10544810" cy="5641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962" y="2965327"/>
              <a:ext cx="10544497" cy="56416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26405" y="7349625"/>
              <a:ext cx="987425" cy="987425"/>
            </a:xfrm>
            <a:custGeom>
              <a:avLst/>
              <a:gdLst/>
              <a:ahLst/>
              <a:cxnLst/>
              <a:rect l="l" t="t" r="r" b="b"/>
              <a:pathLst>
                <a:path w="987425" h="987425">
                  <a:moveTo>
                    <a:pt x="245647" y="920386"/>
                  </a:moveTo>
                  <a:lnTo>
                    <a:pt x="205005" y="894030"/>
                  </a:lnTo>
                  <a:lnTo>
                    <a:pt x="167143" y="863818"/>
                  </a:lnTo>
                  <a:lnTo>
                    <a:pt x="132424" y="830040"/>
                  </a:lnTo>
                  <a:lnTo>
                    <a:pt x="101183" y="793021"/>
                  </a:lnTo>
                  <a:lnTo>
                    <a:pt x="73721" y="753119"/>
                  </a:lnTo>
                  <a:lnTo>
                    <a:pt x="50302" y="710717"/>
                  </a:lnTo>
                  <a:lnTo>
                    <a:pt x="31152" y="666223"/>
                  </a:lnTo>
                  <a:lnTo>
                    <a:pt x="16456" y="620067"/>
                  </a:lnTo>
                  <a:lnTo>
                    <a:pt x="6354" y="572693"/>
                  </a:lnTo>
                  <a:lnTo>
                    <a:pt x="945" y="524557"/>
                  </a:lnTo>
                  <a:lnTo>
                    <a:pt x="0" y="488237"/>
                  </a:lnTo>
                  <a:lnTo>
                    <a:pt x="279" y="476122"/>
                  </a:lnTo>
                  <a:lnTo>
                    <a:pt x="4365" y="427855"/>
                  </a:lnTo>
                  <a:lnTo>
                    <a:pt x="13161" y="380221"/>
                  </a:lnTo>
                  <a:lnTo>
                    <a:pt x="26585" y="333679"/>
                  </a:lnTo>
                  <a:lnTo>
                    <a:pt x="44505" y="288676"/>
                  </a:lnTo>
                  <a:lnTo>
                    <a:pt x="66750" y="245647"/>
                  </a:lnTo>
                  <a:lnTo>
                    <a:pt x="93106" y="205006"/>
                  </a:lnTo>
                  <a:lnTo>
                    <a:pt x="123319" y="167143"/>
                  </a:lnTo>
                  <a:lnTo>
                    <a:pt x="157097" y="132424"/>
                  </a:lnTo>
                  <a:lnTo>
                    <a:pt x="194115" y="101183"/>
                  </a:lnTo>
                  <a:lnTo>
                    <a:pt x="234018" y="73721"/>
                  </a:lnTo>
                  <a:lnTo>
                    <a:pt x="276420" y="50302"/>
                  </a:lnTo>
                  <a:lnTo>
                    <a:pt x="320913" y="31152"/>
                  </a:lnTo>
                  <a:lnTo>
                    <a:pt x="367069" y="16456"/>
                  </a:lnTo>
                  <a:lnTo>
                    <a:pt x="414443" y="6354"/>
                  </a:lnTo>
                  <a:lnTo>
                    <a:pt x="462580" y="945"/>
                  </a:lnTo>
                  <a:lnTo>
                    <a:pt x="498900" y="0"/>
                  </a:lnTo>
                  <a:lnTo>
                    <a:pt x="511015" y="279"/>
                  </a:lnTo>
                  <a:lnTo>
                    <a:pt x="559281" y="4365"/>
                  </a:lnTo>
                  <a:lnTo>
                    <a:pt x="606915" y="13161"/>
                  </a:lnTo>
                  <a:lnTo>
                    <a:pt x="653457" y="26585"/>
                  </a:lnTo>
                  <a:lnTo>
                    <a:pt x="698460" y="44505"/>
                  </a:lnTo>
                  <a:lnTo>
                    <a:pt x="741489" y="66750"/>
                  </a:lnTo>
                  <a:lnTo>
                    <a:pt x="782131" y="93106"/>
                  </a:lnTo>
                  <a:lnTo>
                    <a:pt x="819994" y="123319"/>
                  </a:lnTo>
                  <a:lnTo>
                    <a:pt x="854713" y="157097"/>
                  </a:lnTo>
                  <a:lnTo>
                    <a:pt x="885953" y="194115"/>
                  </a:lnTo>
                  <a:lnTo>
                    <a:pt x="913416" y="234018"/>
                  </a:lnTo>
                  <a:lnTo>
                    <a:pt x="936834" y="276420"/>
                  </a:lnTo>
                  <a:lnTo>
                    <a:pt x="955984" y="320913"/>
                  </a:lnTo>
                  <a:lnTo>
                    <a:pt x="970681" y="367069"/>
                  </a:lnTo>
                  <a:lnTo>
                    <a:pt x="980782" y="414443"/>
                  </a:lnTo>
                  <a:lnTo>
                    <a:pt x="986192" y="462580"/>
                  </a:lnTo>
                  <a:lnTo>
                    <a:pt x="987137" y="498900"/>
                  </a:lnTo>
                  <a:lnTo>
                    <a:pt x="986857" y="511015"/>
                  </a:lnTo>
                  <a:lnTo>
                    <a:pt x="982772" y="559281"/>
                  </a:lnTo>
                  <a:lnTo>
                    <a:pt x="973975" y="606915"/>
                  </a:lnTo>
                  <a:lnTo>
                    <a:pt x="960552" y="653457"/>
                  </a:lnTo>
                  <a:lnTo>
                    <a:pt x="942631" y="698460"/>
                  </a:lnTo>
                  <a:lnTo>
                    <a:pt x="920386" y="741489"/>
                  </a:lnTo>
                  <a:lnTo>
                    <a:pt x="894030" y="782131"/>
                  </a:lnTo>
                  <a:lnTo>
                    <a:pt x="863818" y="819994"/>
                  </a:lnTo>
                  <a:lnTo>
                    <a:pt x="830040" y="854713"/>
                  </a:lnTo>
                  <a:lnTo>
                    <a:pt x="793021" y="885953"/>
                  </a:lnTo>
                  <a:lnTo>
                    <a:pt x="753119" y="913416"/>
                  </a:lnTo>
                  <a:lnTo>
                    <a:pt x="710717" y="936834"/>
                  </a:lnTo>
                  <a:lnTo>
                    <a:pt x="666223" y="955984"/>
                  </a:lnTo>
                  <a:lnTo>
                    <a:pt x="620067" y="970681"/>
                  </a:lnTo>
                  <a:lnTo>
                    <a:pt x="572693" y="980782"/>
                  </a:lnTo>
                  <a:lnTo>
                    <a:pt x="524557" y="986192"/>
                  </a:lnTo>
                  <a:lnTo>
                    <a:pt x="488237" y="987137"/>
                  </a:lnTo>
                  <a:lnTo>
                    <a:pt x="476122" y="986857"/>
                  </a:lnTo>
                  <a:lnTo>
                    <a:pt x="427855" y="982772"/>
                  </a:lnTo>
                  <a:lnTo>
                    <a:pt x="380221" y="973975"/>
                  </a:lnTo>
                  <a:lnTo>
                    <a:pt x="333679" y="960552"/>
                  </a:lnTo>
                  <a:lnTo>
                    <a:pt x="288676" y="942631"/>
                  </a:lnTo>
                  <a:lnTo>
                    <a:pt x="245647" y="920386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7956" y="7618243"/>
              <a:ext cx="2266315" cy="450850"/>
            </a:xfrm>
            <a:custGeom>
              <a:avLst/>
              <a:gdLst/>
              <a:ahLst/>
              <a:cxnLst/>
              <a:rect l="l" t="t" r="r" b="b"/>
              <a:pathLst>
                <a:path w="2266315" h="450850">
                  <a:moveTo>
                    <a:pt x="2181028" y="450797"/>
                  </a:moveTo>
                  <a:lnTo>
                    <a:pt x="84743" y="450797"/>
                  </a:lnTo>
                  <a:lnTo>
                    <a:pt x="51802" y="444106"/>
                  </a:lnTo>
                  <a:lnTo>
                    <a:pt x="24861" y="425873"/>
                  </a:lnTo>
                  <a:lnTo>
                    <a:pt x="6674" y="398863"/>
                  </a:lnTo>
                  <a:lnTo>
                    <a:pt x="0" y="365839"/>
                  </a:lnTo>
                  <a:lnTo>
                    <a:pt x="0" y="84958"/>
                  </a:lnTo>
                  <a:lnTo>
                    <a:pt x="6674" y="51933"/>
                  </a:lnTo>
                  <a:lnTo>
                    <a:pt x="24861" y="24923"/>
                  </a:lnTo>
                  <a:lnTo>
                    <a:pt x="51802" y="6691"/>
                  </a:lnTo>
                  <a:lnTo>
                    <a:pt x="84743" y="0"/>
                  </a:lnTo>
                  <a:lnTo>
                    <a:pt x="2181028" y="0"/>
                  </a:lnTo>
                  <a:lnTo>
                    <a:pt x="2213969" y="6691"/>
                  </a:lnTo>
                  <a:lnTo>
                    <a:pt x="2240911" y="24923"/>
                  </a:lnTo>
                  <a:lnTo>
                    <a:pt x="2259097" y="51933"/>
                  </a:lnTo>
                  <a:lnTo>
                    <a:pt x="2265772" y="84958"/>
                  </a:lnTo>
                  <a:lnTo>
                    <a:pt x="2265772" y="365839"/>
                  </a:lnTo>
                  <a:lnTo>
                    <a:pt x="2259097" y="398863"/>
                  </a:lnTo>
                  <a:lnTo>
                    <a:pt x="2240911" y="425873"/>
                  </a:lnTo>
                  <a:lnTo>
                    <a:pt x="2213969" y="444106"/>
                  </a:lnTo>
                  <a:lnTo>
                    <a:pt x="2181028" y="450797"/>
                  </a:lnTo>
                  <a:close/>
                </a:path>
              </a:pathLst>
            </a:custGeom>
            <a:solidFill>
              <a:srgbClr val="FFF2E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132280" y="358767"/>
            <a:ext cx="5719445" cy="5609590"/>
            <a:chOff x="12132280" y="358767"/>
            <a:chExt cx="5719445" cy="5609590"/>
          </a:xfrm>
        </p:grpSpPr>
        <p:sp>
          <p:nvSpPr>
            <p:cNvPr id="8" name="object 8"/>
            <p:cNvSpPr/>
            <p:nvPr/>
          </p:nvSpPr>
          <p:spPr>
            <a:xfrm>
              <a:off x="12450698" y="1238889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89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12889" y="1238897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89">
                  <a:moveTo>
                    <a:pt x="1343075" y="108826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26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26"/>
                  </a:lnTo>
                  <a:close/>
                </a:path>
                <a:path w="2705734" h="618489">
                  <a:moveTo>
                    <a:pt x="2705277" y="108826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26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26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39301" y="1749372"/>
              <a:ext cx="5566410" cy="2666365"/>
            </a:xfrm>
            <a:custGeom>
              <a:avLst/>
              <a:gdLst/>
              <a:ahLst/>
              <a:cxnLst/>
              <a:rect l="l" t="t" r="r" b="b"/>
              <a:pathLst>
                <a:path w="5566409" h="2666365">
                  <a:moveTo>
                    <a:pt x="0" y="2666215"/>
                  </a:moveTo>
                  <a:lnTo>
                    <a:pt x="5566188" y="2666215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2666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39301" y="1476622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73471" y="154932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5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53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495"/>
                  </a:lnTo>
                  <a:lnTo>
                    <a:pt x="93713" y="126631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06"/>
                  </a:lnTo>
                  <a:lnTo>
                    <a:pt x="181317" y="69621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40209" y="1549386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5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25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35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291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699" y="75806"/>
                  </a:lnTo>
                  <a:lnTo>
                    <a:pt x="81965" y="110553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18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1166" y="1526920"/>
              <a:ext cx="203085" cy="1780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039977" y="1537219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69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93590" y="153828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13416" y="1290581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69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8859" y="1299086"/>
              <a:ext cx="136252" cy="1364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246" y="1299086"/>
              <a:ext cx="136385" cy="1364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10641" y="1299086"/>
              <a:ext cx="136252" cy="1364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326392" y="1902124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12894" y="1863056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52184" y="1902124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378933" y="1902124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20352" y="2314471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44510" y="2860102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097678" y="2860102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97678" y="3933890"/>
              <a:ext cx="1640839" cy="53975"/>
            </a:xfrm>
            <a:custGeom>
              <a:avLst/>
              <a:gdLst/>
              <a:ahLst/>
              <a:cxnLst/>
              <a:rect l="l" t="t" r="r" b="b"/>
              <a:pathLst>
                <a:path w="1640840" h="53975">
                  <a:moveTo>
                    <a:pt x="0" y="53690"/>
                  </a:moveTo>
                  <a:lnTo>
                    <a:pt x="1640674" y="53690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53690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850713" y="2860102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705490" y="2522371"/>
              <a:ext cx="136525" cy="1893570"/>
            </a:xfrm>
            <a:custGeom>
              <a:avLst/>
              <a:gdLst/>
              <a:ahLst/>
              <a:cxnLst/>
              <a:rect l="l" t="t" r="r" b="b"/>
              <a:pathLst>
                <a:path w="136525" h="1893570">
                  <a:moveTo>
                    <a:pt x="136309" y="0"/>
                  </a:moveTo>
                  <a:lnTo>
                    <a:pt x="0" y="0"/>
                  </a:lnTo>
                  <a:lnTo>
                    <a:pt x="0" y="23672"/>
                  </a:lnTo>
                  <a:lnTo>
                    <a:pt x="125399" y="23672"/>
                  </a:lnTo>
                  <a:lnTo>
                    <a:pt x="125399" y="1893227"/>
                  </a:lnTo>
                  <a:lnTo>
                    <a:pt x="136309" y="1893227"/>
                  </a:lnTo>
                  <a:lnTo>
                    <a:pt x="136309" y="23672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705490" y="1749372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44502" y="3912234"/>
              <a:ext cx="5131435" cy="75565"/>
            </a:xfrm>
            <a:custGeom>
              <a:avLst/>
              <a:gdLst/>
              <a:ahLst/>
              <a:cxnLst/>
              <a:rect l="l" t="t" r="r" b="b"/>
              <a:pathLst>
                <a:path w="5131434" h="75564">
                  <a:moveTo>
                    <a:pt x="1640878" y="0"/>
                  </a:moveTo>
                  <a:lnTo>
                    <a:pt x="0" y="0"/>
                  </a:lnTo>
                  <a:lnTo>
                    <a:pt x="0" y="75349"/>
                  </a:lnTo>
                  <a:lnTo>
                    <a:pt x="1640878" y="75349"/>
                  </a:lnTo>
                  <a:lnTo>
                    <a:pt x="1640878" y="0"/>
                  </a:lnTo>
                  <a:close/>
                </a:path>
                <a:path w="5131434" h="75564">
                  <a:moveTo>
                    <a:pt x="5131219" y="0"/>
                  </a:moveTo>
                  <a:lnTo>
                    <a:pt x="3490404" y="0"/>
                  </a:lnTo>
                  <a:lnTo>
                    <a:pt x="3490404" y="75349"/>
                  </a:lnTo>
                  <a:lnTo>
                    <a:pt x="5131219" y="75349"/>
                  </a:lnTo>
                  <a:lnTo>
                    <a:pt x="5131219" y="0"/>
                  </a:lnTo>
                  <a:close/>
                </a:path>
              </a:pathLst>
            </a:custGeom>
            <a:solidFill>
              <a:srgbClr val="9EA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50698" y="358767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139301" y="869250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139301" y="596500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53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495"/>
                  </a:lnTo>
                  <a:lnTo>
                    <a:pt x="93713" y="126631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06"/>
                  </a:lnTo>
                  <a:lnTo>
                    <a:pt x="181317" y="69621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40212" y="669256"/>
              <a:ext cx="181515" cy="1275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61166" y="646798"/>
              <a:ext cx="203085" cy="17800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039977" y="657097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513416" y="410460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8859" y="418964"/>
              <a:ext cx="136252" cy="13640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246" y="418964"/>
              <a:ext cx="136385" cy="13640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10641" y="418964"/>
              <a:ext cx="136252" cy="13640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2326392" y="1022003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812894" y="982934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852184" y="1022003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378933" y="1022003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20352" y="1434349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344510" y="1979980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097678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097678" y="3053768"/>
              <a:ext cx="1640839" cy="883919"/>
            </a:xfrm>
            <a:custGeom>
              <a:avLst/>
              <a:gdLst/>
              <a:ahLst/>
              <a:cxnLst/>
              <a:rect l="l" t="t" r="r" b="b"/>
              <a:pathLst>
                <a:path w="1640840" h="883920">
                  <a:moveTo>
                    <a:pt x="1640674" y="883295"/>
                  </a:moveTo>
                  <a:lnTo>
                    <a:pt x="0" y="883295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295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850713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705490" y="1642261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136309" y="0"/>
                  </a:moveTo>
                  <a:lnTo>
                    <a:pt x="0" y="0"/>
                  </a:lnTo>
                  <a:lnTo>
                    <a:pt x="0" y="903782"/>
                  </a:lnTo>
                  <a:lnTo>
                    <a:pt x="125399" y="903782"/>
                  </a:lnTo>
                  <a:lnTo>
                    <a:pt x="125399" y="2773337"/>
                  </a:lnTo>
                  <a:lnTo>
                    <a:pt x="136309" y="2773337"/>
                  </a:lnTo>
                  <a:lnTo>
                    <a:pt x="136309" y="903782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705490" y="869250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344502" y="3032111"/>
              <a:ext cx="5131435" cy="931544"/>
            </a:xfrm>
            <a:custGeom>
              <a:avLst/>
              <a:gdLst/>
              <a:ahLst/>
              <a:cxnLst/>
              <a:rect l="l" t="t" r="r" b="b"/>
              <a:pathLst>
                <a:path w="5131434" h="931545">
                  <a:moveTo>
                    <a:pt x="1640878" y="792340"/>
                  </a:moveTo>
                  <a:lnTo>
                    <a:pt x="0" y="792340"/>
                  </a:lnTo>
                  <a:lnTo>
                    <a:pt x="0" y="930998"/>
                  </a:lnTo>
                  <a:lnTo>
                    <a:pt x="1640878" y="930998"/>
                  </a:lnTo>
                  <a:lnTo>
                    <a:pt x="1640878" y="792340"/>
                  </a:lnTo>
                  <a:close/>
                </a:path>
                <a:path w="5131434" h="931545">
                  <a:moveTo>
                    <a:pt x="1640878" y="593204"/>
                  </a:moveTo>
                  <a:lnTo>
                    <a:pt x="0" y="593204"/>
                  </a:lnTo>
                  <a:lnTo>
                    <a:pt x="0" y="731735"/>
                  </a:lnTo>
                  <a:lnTo>
                    <a:pt x="1640878" y="731735"/>
                  </a:lnTo>
                  <a:lnTo>
                    <a:pt x="1640878" y="593204"/>
                  </a:lnTo>
                  <a:close/>
                </a:path>
                <a:path w="5131434" h="931545">
                  <a:moveTo>
                    <a:pt x="1640878" y="394081"/>
                  </a:moveTo>
                  <a:lnTo>
                    <a:pt x="0" y="394081"/>
                  </a:lnTo>
                  <a:lnTo>
                    <a:pt x="0" y="532612"/>
                  </a:lnTo>
                  <a:lnTo>
                    <a:pt x="1640878" y="532612"/>
                  </a:lnTo>
                  <a:lnTo>
                    <a:pt x="1640878" y="394081"/>
                  </a:lnTo>
                  <a:close/>
                </a:path>
                <a:path w="5131434" h="931545">
                  <a:moveTo>
                    <a:pt x="1640878" y="195008"/>
                  </a:moveTo>
                  <a:lnTo>
                    <a:pt x="0" y="195008"/>
                  </a:lnTo>
                  <a:lnTo>
                    <a:pt x="0" y="333552"/>
                  </a:lnTo>
                  <a:lnTo>
                    <a:pt x="1640878" y="333552"/>
                  </a:lnTo>
                  <a:lnTo>
                    <a:pt x="1640878" y="195008"/>
                  </a:lnTo>
                  <a:close/>
                </a:path>
                <a:path w="5131434" h="931545">
                  <a:moveTo>
                    <a:pt x="1640878" y="0"/>
                  </a:moveTo>
                  <a:lnTo>
                    <a:pt x="0" y="0"/>
                  </a:lnTo>
                  <a:lnTo>
                    <a:pt x="0" y="138671"/>
                  </a:lnTo>
                  <a:lnTo>
                    <a:pt x="1640878" y="138671"/>
                  </a:lnTo>
                  <a:lnTo>
                    <a:pt x="1640878" y="0"/>
                  </a:lnTo>
                  <a:close/>
                </a:path>
                <a:path w="5131434" h="931545">
                  <a:moveTo>
                    <a:pt x="5131219" y="792340"/>
                  </a:moveTo>
                  <a:lnTo>
                    <a:pt x="3490404" y="792340"/>
                  </a:lnTo>
                  <a:lnTo>
                    <a:pt x="3490404" y="930998"/>
                  </a:lnTo>
                  <a:lnTo>
                    <a:pt x="5131219" y="930998"/>
                  </a:lnTo>
                  <a:lnTo>
                    <a:pt x="5131219" y="792340"/>
                  </a:lnTo>
                  <a:close/>
                </a:path>
                <a:path w="5131434" h="931545">
                  <a:moveTo>
                    <a:pt x="5131219" y="593204"/>
                  </a:moveTo>
                  <a:lnTo>
                    <a:pt x="3490404" y="593204"/>
                  </a:lnTo>
                  <a:lnTo>
                    <a:pt x="3490404" y="731735"/>
                  </a:lnTo>
                  <a:lnTo>
                    <a:pt x="5131219" y="731735"/>
                  </a:lnTo>
                  <a:lnTo>
                    <a:pt x="5131219" y="593204"/>
                  </a:lnTo>
                  <a:close/>
                </a:path>
                <a:path w="5131434" h="931545">
                  <a:moveTo>
                    <a:pt x="5131219" y="394081"/>
                  </a:moveTo>
                  <a:lnTo>
                    <a:pt x="3490404" y="394081"/>
                  </a:lnTo>
                  <a:lnTo>
                    <a:pt x="3490404" y="532612"/>
                  </a:lnTo>
                  <a:lnTo>
                    <a:pt x="5131219" y="532612"/>
                  </a:lnTo>
                  <a:lnTo>
                    <a:pt x="5131219" y="394081"/>
                  </a:lnTo>
                  <a:close/>
                </a:path>
                <a:path w="5131434" h="931545">
                  <a:moveTo>
                    <a:pt x="5131219" y="195008"/>
                  </a:moveTo>
                  <a:lnTo>
                    <a:pt x="3490404" y="195008"/>
                  </a:lnTo>
                  <a:lnTo>
                    <a:pt x="3490404" y="333552"/>
                  </a:lnTo>
                  <a:lnTo>
                    <a:pt x="5131219" y="333552"/>
                  </a:lnTo>
                  <a:lnTo>
                    <a:pt x="5131219" y="195008"/>
                  </a:lnTo>
                  <a:close/>
                </a:path>
                <a:path w="5131434" h="931545">
                  <a:moveTo>
                    <a:pt x="5131219" y="0"/>
                  </a:moveTo>
                  <a:lnTo>
                    <a:pt x="3490404" y="0"/>
                  </a:lnTo>
                  <a:lnTo>
                    <a:pt x="3490404" y="138671"/>
                  </a:lnTo>
                  <a:lnTo>
                    <a:pt x="5131219" y="138671"/>
                  </a:lnTo>
                  <a:lnTo>
                    <a:pt x="5131219" y="0"/>
                  </a:lnTo>
                  <a:close/>
                </a:path>
              </a:pathLst>
            </a:custGeom>
            <a:solidFill>
              <a:srgbClr val="9EA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460223" y="1700303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89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822414" y="1700313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89">
                  <a:moveTo>
                    <a:pt x="1343075" y="108826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26"/>
                  </a:lnTo>
                  <a:lnTo>
                    <a:pt x="0" y="509676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76"/>
                  </a:lnTo>
                  <a:lnTo>
                    <a:pt x="1343075" y="108826"/>
                  </a:lnTo>
                  <a:close/>
                </a:path>
                <a:path w="2705734" h="618489">
                  <a:moveTo>
                    <a:pt x="2705277" y="108826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26"/>
                  </a:lnTo>
                  <a:lnTo>
                    <a:pt x="1362392" y="509676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76"/>
                  </a:lnTo>
                  <a:lnTo>
                    <a:pt x="2705277" y="108826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148826" y="2210786"/>
              <a:ext cx="5566410" cy="2205355"/>
            </a:xfrm>
            <a:custGeom>
              <a:avLst/>
              <a:gdLst/>
              <a:ahLst/>
              <a:cxnLst/>
              <a:rect l="l" t="t" r="r" b="b"/>
              <a:pathLst>
                <a:path w="5566409" h="2205354">
                  <a:moveTo>
                    <a:pt x="0" y="2204801"/>
                  </a:moveTo>
                  <a:lnTo>
                    <a:pt x="5566188" y="2204801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2204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148826" y="1938037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182996" y="2010726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5">
                  <a:moveTo>
                    <a:pt x="181521" y="58204"/>
                  </a:moveTo>
                  <a:lnTo>
                    <a:pt x="176936" y="53492"/>
                  </a:lnTo>
                  <a:lnTo>
                    <a:pt x="171234" y="53428"/>
                  </a:lnTo>
                  <a:lnTo>
                    <a:pt x="49898" y="51663"/>
                  </a:lnTo>
                  <a:lnTo>
                    <a:pt x="99555" y="17018"/>
                  </a:lnTo>
                  <a:lnTo>
                    <a:pt x="100685" y="10566"/>
                  </a:lnTo>
                  <a:lnTo>
                    <a:pt x="94183" y="1206"/>
                  </a:lnTo>
                  <a:lnTo>
                    <a:pt x="87744" y="0"/>
                  </a:lnTo>
                  <a:lnTo>
                    <a:pt x="83032" y="3327"/>
                  </a:lnTo>
                  <a:lnTo>
                    <a:pt x="14351" y="51142"/>
                  </a:lnTo>
                  <a:lnTo>
                    <a:pt x="12077" y="51104"/>
                  </a:lnTo>
                  <a:lnTo>
                    <a:pt x="7366" y="55689"/>
                  </a:lnTo>
                  <a:lnTo>
                    <a:pt x="7353" y="56019"/>
                  </a:lnTo>
                  <a:lnTo>
                    <a:pt x="0" y="61137"/>
                  </a:lnTo>
                  <a:lnTo>
                    <a:pt x="7175" y="66611"/>
                  </a:lnTo>
                  <a:lnTo>
                    <a:pt x="7175" y="67106"/>
                  </a:lnTo>
                  <a:lnTo>
                    <a:pt x="11747" y="71831"/>
                  </a:lnTo>
                  <a:lnTo>
                    <a:pt x="14084" y="71869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36"/>
                  </a:lnTo>
                  <a:lnTo>
                    <a:pt x="48907" y="72377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449734" y="201080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5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25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35"/>
                  </a:lnTo>
                  <a:lnTo>
                    <a:pt x="132537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291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686" y="75806"/>
                  </a:lnTo>
                  <a:lnTo>
                    <a:pt x="81965" y="110553"/>
                  </a:lnTo>
                  <a:lnTo>
                    <a:pt x="80835" y="117005"/>
                  </a:lnTo>
                  <a:lnTo>
                    <a:pt x="87401" y="126365"/>
                  </a:lnTo>
                  <a:lnTo>
                    <a:pt x="93840" y="127495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18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0691" y="1988335"/>
              <a:ext cx="203085" cy="178001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3049502" y="1998633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69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603115" y="1999703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522941" y="1751996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69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08384" y="1760501"/>
              <a:ext cx="136252" cy="13640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57771" y="1760501"/>
              <a:ext cx="136385" cy="13640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20166" y="1760501"/>
              <a:ext cx="136252" cy="13640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2335917" y="2363539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822419" y="2324471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861709" y="2363539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388458" y="2363539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329877" y="2775886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354035" y="3321517"/>
              <a:ext cx="1641475" cy="666115"/>
            </a:xfrm>
            <a:custGeom>
              <a:avLst/>
              <a:gdLst/>
              <a:ahLst/>
              <a:cxnLst/>
              <a:rect l="l" t="t" r="r" b="b"/>
              <a:pathLst>
                <a:path w="1641475" h="666114">
                  <a:moveTo>
                    <a:pt x="0" y="666063"/>
                  </a:moveTo>
                  <a:lnTo>
                    <a:pt x="1640873" y="666063"/>
                  </a:lnTo>
                  <a:lnTo>
                    <a:pt x="1640873" y="0"/>
                  </a:lnTo>
                  <a:lnTo>
                    <a:pt x="0" y="0"/>
                  </a:lnTo>
                  <a:lnTo>
                    <a:pt x="0" y="666063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07203" y="3321517"/>
              <a:ext cx="1640839" cy="666115"/>
            </a:xfrm>
            <a:custGeom>
              <a:avLst/>
              <a:gdLst/>
              <a:ahLst/>
              <a:cxnLst/>
              <a:rect l="l" t="t" r="r" b="b"/>
              <a:pathLst>
                <a:path w="1640840" h="666114">
                  <a:moveTo>
                    <a:pt x="0" y="666063"/>
                  </a:moveTo>
                  <a:lnTo>
                    <a:pt x="1640674" y="666063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666063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860238" y="3321517"/>
              <a:ext cx="1640839" cy="666115"/>
            </a:xfrm>
            <a:custGeom>
              <a:avLst/>
              <a:gdLst/>
              <a:ahLst/>
              <a:cxnLst/>
              <a:rect l="l" t="t" r="r" b="b"/>
              <a:pathLst>
                <a:path w="1640840" h="666114">
                  <a:moveTo>
                    <a:pt x="0" y="666063"/>
                  </a:moveTo>
                  <a:lnTo>
                    <a:pt x="1640674" y="666063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666063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139301" y="4626804"/>
              <a:ext cx="5566410" cy="669290"/>
            </a:xfrm>
            <a:custGeom>
              <a:avLst/>
              <a:gdLst/>
              <a:ahLst/>
              <a:cxnLst/>
              <a:rect l="l" t="t" r="r" b="b"/>
              <a:pathLst>
                <a:path w="5566409" h="669289">
                  <a:moveTo>
                    <a:pt x="0" y="668905"/>
                  </a:moveTo>
                  <a:lnTo>
                    <a:pt x="5566188" y="668905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668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705490" y="4626812"/>
              <a:ext cx="136525" cy="669290"/>
            </a:xfrm>
            <a:custGeom>
              <a:avLst/>
              <a:gdLst/>
              <a:ahLst/>
              <a:cxnLst/>
              <a:rect l="l" t="t" r="r" b="b"/>
              <a:pathLst>
                <a:path w="136525" h="669289">
                  <a:moveTo>
                    <a:pt x="136309" y="0"/>
                  </a:moveTo>
                  <a:lnTo>
                    <a:pt x="125399" y="0"/>
                  </a:lnTo>
                  <a:lnTo>
                    <a:pt x="125399" y="643382"/>
                  </a:lnTo>
                  <a:lnTo>
                    <a:pt x="0" y="643382"/>
                  </a:lnTo>
                  <a:lnTo>
                    <a:pt x="0" y="668909"/>
                  </a:lnTo>
                  <a:lnTo>
                    <a:pt x="136309" y="668909"/>
                  </a:lnTo>
                  <a:lnTo>
                    <a:pt x="136309" y="643382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139301" y="5295709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148826" y="4626804"/>
              <a:ext cx="5566410" cy="1130935"/>
            </a:xfrm>
            <a:custGeom>
              <a:avLst/>
              <a:gdLst/>
              <a:ahLst/>
              <a:cxnLst/>
              <a:rect l="l" t="t" r="r" b="b"/>
              <a:pathLst>
                <a:path w="5566409" h="1130935">
                  <a:moveTo>
                    <a:pt x="0" y="1130320"/>
                  </a:moveTo>
                  <a:lnTo>
                    <a:pt x="5566188" y="1130320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11303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7715015" y="2983788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136309" y="0"/>
                  </a:moveTo>
                  <a:lnTo>
                    <a:pt x="0" y="0"/>
                  </a:lnTo>
                  <a:lnTo>
                    <a:pt x="0" y="2286406"/>
                  </a:lnTo>
                  <a:lnTo>
                    <a:pt x="0" y="2773337"/>
                  </a:lnTo>
                  <a:lnTo>
                    <a:pt x="136309" y="2773337"/>
                  </a:lnTo>
                  <a:lnTo>
                    <a:pt x="136309" y="2286406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7715015" y="2210789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09" y="0"/>
                  </a:moveTo>
                  <a:lnTo>
                    <a:pt x="0" y="0"/>
                  </a:lnTo>
                  <a:lnTo>
                    <a:pt x="0" y="335254"/>
                  </a:lnTo>
                  <a:lnTo>
                    <a:pt x="0" y="772998"/>
                  </a:lnTo>
                  <a:lnTo>
                    <a:pt x="136309" y="772998"/>
                  </a:lnTo>
                  <a:lnTo>
                    <a:pt x="136309" y="335254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2148826" y="5757124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450698" y="358767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2139301" y="869250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2139301" y="596500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53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495"/>
                  </a:lnTo>
                  <a:lnTo>
                    <a:pt x="93713" y="126631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06"/>
                  </a:lnTo>
                  <a:lnTo>
                    <a:pt x="181317" y="69621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440209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25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699" y="75806"/>
                  </a:lnTo>
                  <a:lnTo>
                    <a:pt x="81965" y="110553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18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61166" y="646798"/>
              <a:ext cx="203085" cy="178001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3039977" y="657097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513416" y="410460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8859" y="418964"/>
              <a:ext cx="136252" cy="13640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246" y="418964"/>
              <a:ext cx="136385" cy="13640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10641" y="418964"/>
              <a:ext cx="136252" cy="136407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12326392" y="1022003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3812894" y="982934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3852184" y="1022003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6378933" y="1022003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320352" y="1434349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344510" y="1979980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4097678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4097678" y="3053768"/>
              <a:ext cx="1640839" cy="883919"/>
            </a:xfrm>
            <a:custGeom>
              <a:avLst/>
              <a:gdLst/>
              <a:ahLst/>
              <a:cxnLst/>
              <a:rect l="l" t="t" r="r" b="b"/>
              <a:pathLst>
                <a:path w="1640840" h="883920">
                  <a:moveTo>
                    <a:pt x="1640674" y="883295"/>
                  </a:moveTo>
                  <a:lnTo>
                    <a:pt x="0" y="883295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295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5850713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7705490" y="1642261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136309" y="0"/>
                  </a:moveTo>
                  <a:lnTo>
                    <a:pt x="0" y="0"/>
                  </a:lnTo>
                  <a:lnTo>
                    <a:pt x="0" y="903782"/>
                  </a:lnTo>
                  <a:lnTo>
                    <a:pt x="0" y="2773337"/>
                  </a:lnTo>
                  <a:lnTo>
                    <a:pt x="136309" y="2773337"/>
                  </a:lnTo>
                  <a:lnTo>
                    <a:pt x="136309" y="903782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7705490" y="869250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344502" y="3032111"/>
              <a:ext cx="5131435" cy="931544"/>
            </a:xfrm>
            <a:custGeom>
              <a:avLst/>
              <a:gdLst/>
              <a:ahLst/>
              <a:cxnLst/>
              <a:rect l="l" t="t" r="r" b="b"/>
              <a:pathLst>
                <a:path w="5131434" h="931545">
                  <a:moveTo>
                    <a:pt x="1640878" y="792340"/>
                  </a:moveTo>
                  <a:lnTo>
                    <a:pt x="0" y="792340"/>
                  </a:lnTo>
                  <a:lnTo>
                    <a:pt x="0" y="930998"/>
                  </a:lnTo>
                  <a:lnTo>
                    <a:pt x="1640878" y="930998"/>
                  </a:lnTo>
                  <a:lnTo>
                    <a:pt x="1640878" y="792340"/>
                  </a:lnTo>
                  <a:close/>
                </a:path>
                <a:path w="5131434" h="931545">
                  <a:moveTo>
                    <a:pt x="1640878" y="593204"/>
                  </a:moveTo>
                  <a:lnTo>
                    <a:pt x="0" y="593204"/>
                  </a:lnTo>
                  <a:lnTo>
                    <a:pt x="0" y="731735"/>
                  </a:lnTo>
                  <a:lnTo>
                    <a:pt x="1640878" y="731735"/>
                  </a:lnTo>
                  <a:lnTo>
                    <a:pt x="1640878" y="593204"/>
                  </a:lnTo>
                  <a:close/>
                </a:path>
                <a:path w="5131434" h="931545">
                  <a:moveTo>
                    <a:pt x="1640878" y="394081"/>
                  </a:moveTo>
                  <a:lnTo>
                    <a:pt x="0" y="394081"/>
                  </a:lnTo>
                  <a:lnTo>
                    <a:pt x="0" y="532612"/>
                  </a:lnTo>
                  <a:lnTo>
                    <a:pt x="1640878" y="532612"/>
                  </a:lnTo>
                  <a:lnTo>
                    <a:pt x="1640878" y="394081"/>
                  </a:lnTo>
                  <a:close/>
                </a:path>
                <a:path w="5131434" h="931545">
                  <a:moveTo>
                    <a:pt x="1640878" y="195008"/>
                  </a:moveTo>
                  <a:lnTo>
                    <a:pt x="0" y="195008"/>
                  </a:lnTo>
                  <a:lnTo>
                    <a:pt x="0" y="333552"/>
                  </a:lnTo>
                  <a:lnTo>
                    <a:pt x="1640878" y="333552"/>
                  </a:lnTo>
                  <a:lnTo>
                    <a:pt x="1640878" y="195008"/>
                  </a:lnTo>
                  <a:close/>
                </a:path>
                <a:path w="5131434" h="931545">
                  <a:moveTo>
                    <a:pt x="1640878" y="0"/>
                  </a:moveTo>
                  <a:lnTo>
                    <a:pt x="0" y="0"/>
                  </a:lnTo>
                  <a:lnTo>
                    <a:pt x="0" y="138671"/>
                  </a:lnTo>
                  <a:lnTo>
                    <a:pt x="1640878" y="138671"/>
                  </a:lnTo>
                  <a:lnTo>
                    <a:pt x="1640878" y="0"/>
                  </a:lnTo>
                  <a:close/>
                </a:path>
                <a:path w="5131434" h="931545">
                  <a:moveTo>
                    <a:pt x="5131219" y="792340"/>
                  </a:moveTo>
                  <a:lnTo>
                    <a:pt x="3490404" y="792340"/>
                  </a:lnTo>
                  <a:lnTo>
                    <a:pt x="3490404" y="930998"/>
                  </a:lnTo>
                  <a:lnTo>
                    <a:pt x="5131219" y="930998"/>
                  </a:lnTo>
                  <a:lnTo>
                    <a:pt x="5131219" y="792340"/>
                  </a:lnTo>
                  <a:close/>
                </a:path>
                <a:path w="5131434" h="931545">
                  <a:moveTo>
                    <a:pt x="5131219" y="593204"/>
                  </a:moveTo>
                  <a:lnTo>
                    <a:pt x="3490404" y="593204"/>
                  </a:lnTo>
                  <a:lnTo>
                    <a:pt x="3490404" y="731735"/>
                  </a:lnTo>
                  <a:lnTo>
                    <a:pt x="5131219" y="731735"/>
                  </a:lnTo>
                  <a:lnTo>
                    <a:pt x="5131219" y="593204"/>
                  </a:lnTo>
                  <a:close/>
                </a:path>
                <a:path w="5131434" h="931545">
                  <a:moveTo>
                    <a:pt x="5131219" y="394081"/>
                  </a:moveTo>
                  <a:lnTo>
                    <a:pt x="3490404" y="394081"/>
                  </a:lnTo>
                  <a:lnTo>
                    <a:pt x="3490404" y="532612"/>
                  </a:lnTo>
                  <a:lnTo>
                    <a:pt x="5131219" y="532612"/>
                  </a:lnTo>
                  <a:lnTo>
                    <a:pt x="5131219" y="394081"/>
                  </a:lnTo>
                  <a:close/>
                </a:path>
                <a:path w="5131434" h="931545">
                  <a:moveTo>
                    <a:pt x="5131219" y="195008"/>
                  </a:moveTo>
                  <a:lnTo>
                    <a:pt x="3490404" y="195008"/>
                  </a:lnTo>
                  <a:lnTo>
                    <a:pt x="3490404" y="333552"/>
                  </a:lnTo>
                  <a:lnTo>
                    <a:pt x="5131219" y="333552"/>
                  </a:lnTo>
                  <a:lnTo>
                    <a:pt x="5131219" y="195008"/>
                  </a:lnTo>
                  <a:close/>
                </a:path>
                <a:path w="5131434" h="931545">
                  <a:moveTo>
                    <a:pt x="5131219" y="0"/>
                  </a:moveTo>
                  <a:lnTo>
                    <a:pt x="3490404" y="0"/>
                  </a:lnTo>
                  <a:lnTo>
                    <a:pt x="3490404" y="138671"/>
                  </a:lnTo>
                  <a:lnTo>
                    <a:pt x="5131219" y="138671"/>
                  </a:lnTo>
                  <a:lnTo>
                    <a:pt x="5131219" y="0"/>
                  </a:lnTo>
                  <a:close/>
                </a:path>
              </a:pathLst>
            </a:custGeom>
            <a:solidFill>
              <a:srgbClr val="9EA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679836" y="4415599"/>
              <a:ext cx="162560" cy="211454"/>
            </a:xfrm>
            <a:custGeom>
              <a:avLst/>
              <a:gdLst/>
              <a:ahLst/>
              <a:cxnLst/>
              <a:rect l="l" t="t" r="r" b="b"/>
              <a:pathLst>
                <a:path w="162559" h="211454">
                  <a:moveTo>
                    <a:pt x="8178" y="0"/>
                  </a:moveTo>
                  <a:lnTo>
                    <a:pt x="0" y="0"/>
                  </a:lnTo>
                  <a:lnTo>
                    <a:pt x="0" y="211213"/>
                  </a:lnTo>
                  <a:lnTo>
                    <a:pt x="8178" y="211213"/>
                  </a:lnTo>
                  <a:lnTo>
                    <a:pt x="8178" y="0"/>
                  </a:lnTo>
                  <a:close/>
                </a:path>
                <a:path w="162559" h="211454">
                  <a:moveTo>
                    <a:pt x="161963" y="0"/>
                  </a:moveTo>
                  <a:lnTo>
                    <a:pt x="151053" y="0"/>
                  </a:lnTo>
                  <a:lnTo>
                    <a:pt x="151053" y="211213"/>
                  </a:lnTo>
                  <a:lnTo>
                    <a:pt x="161963" y="211213"/>
                  </a:lnTo>
                  <a:lnTo>
                    <a:pt x="161963" y="0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132272" y="3987583"/>
              <a:ext cx="5547995" cy="1289050"/>
            </a:xfrm>
            <a:custGeom>
              <a:avLst/>
              <a:gdLst/>
              <a:ahLst/>
              <a:cxnLst/>
              <a:rect l="l" t="t" r="r" b="b"/>
              <a:pathLst>
                <a:path w="5547994" h="1289050">
                  <a:moveTo>
                    <a:pt x="5547563" y="397700"/>
                  </a:moveTo>
                  <a:lnTo>
                    <a:pt x="5421350" y="397700"/>
                  </a:lnTo>
                  <a:lnTo>
                    <a:pt x="5421350" y="0"/>
                  </a:lnTo>
                  <a:lnTo>
                    <a:pt x="115925" y="0"/>
                  </a:lnTo>
                  <a:lnTo>
                    <a:pt x="115925" y="397700"/>
                  </a:lnTo>
                  <a:lnTo>
                    <a:pt x="0" y="397700"/>
                  </a:lnTo>
                  <a:lnTo>
                    <a:pt x="0" y="1156512"/>
                  </a:lnTo>
                  <a:lnTo>
                    <a:pt x="0" y="1288910"/>
                  </a:lnTo>
                  <a:lnTo>
                    <a:pt x="5547563" y="1288910"/>
                  </a:lnTo>
                  <a:lnTo>
                    <a:pt x="5547563" y="1156512"/>
                  </a:lnTo>
                  <a:lnTo>
                    <a:pt x="5547563" y="397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5837459" y="4145467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0" y="883162"/>
                  </a:moveTo>
                  <a:lnTo>
                    <a:pt x="1640873" y="883162"/>
                  </a:lnTo>
                  <a:lnTo>
                    <a:pt x="1640873" y="0"/>
                  </a:lnTo>
                  <a:lnTo>
                    <a:pt x="0" y="0"/>
                  </a:lnTo>
                  <a:lnTo>
                    <a:pt x="0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4084491" y="4145467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0" y="883162"/>
                  </a:moveTo>
                  <a:lnTo>
                    <a:pt x="1640674" y="883162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331455" y="4145467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0" y="883162"/>
                  </a:moveTo>
                  <a:lnTo>
                    <a:pt x="1640674" y="883162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7688021" y="2546032"/>
              <a:ext cx="8255" cy="2724150"/>
            </a:xfrm>
            <a:custGeom>
              <a:avLst/>
              <a:gdLst/>
              <a:ahLst/>
              <a:cxnLst/>
              <a:rect l="l" t="t" r="r" b="b"/>
              <a:pathLst>
                <a:path w="8255" h="2724150">
                  <a:moveTo>
                    <a:pt x="0" y="2724149"/>
                  </a:moveTo>
                  <a:lnTo>
                    <a:pt x="7943" y="2724149"/>
                  </a:lnTo>
                  <a:lnTo>
                    <a:pt x="7943" y="0"/>
                  </a:lnTo>
                  <a:lnTo>
                    <a:pt x="0" y="0"/>
                  </a:lnTo>
                  <a:lnTo>
                    <a:pt x="0" y="2724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7695964" y="2546032"/>
              <a:ext cx="135255" cy="2724150"/>
            </a:xfrm>
            <a:custGeom>
              <a:avLst/>
              <a:gdLst/>
              <a:ahLst/>
              <a:cxnLst/>
              <a:rect l="l" t="t" r="r" b="b"/>
              <a:pathLst>
                <a:path w="135255" h="2724150">
                  <a:moveTo>
                    <a:pt x="0" y="2724149"/>
                  </a:moveTo>
                  <a:lnTo>
                    <a:pt x="0" y="0"/>
                  </a:lnTo>
                  <a:lnTo>
                    <a:pt x="134931" y="0"/>
                  </a:lnTo>
                  <a:lnTo>
                    <a:pt x="134931" y="2724149"/>
                  </a:lnTo>
                  <a:lnTo>
                    <a:pt x="0" y="2724149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324522" y="5144094"/>
              <a:ext cx="5165090" cy="244475"/>
            </a:xfrm>
            <a:custGeom>
              <a:avLst/>
              <a:gdLst/>
              <a:ahLst/>
              <a:cxnLst/>
              <a:rect l="l" t="t" r="r" b="b"/>
              <a:pathLst>
                <a:path w="5165090" h="244475">
                  <a:moveTo>
                    <a:pt x="5164707" y="244340"/>
                  </a:moveTo>
                  <a:lnTo>
                    <a:pt x="0" y="244340"/>
                  </a:lnTo>
                  <a:lnTo>
                    <a:pt x="0" y="0"/>
                  </a:lnTo>
                  <a:lnTo>
                    <a:pt x="5164707" y="0"/>
                  </a:lnTo>
                  <a:lnTo>
                    <a:pt x="5164707" y="244340"/>
                  </a:lnTo>
                  <a:close/>
                </a:path>
              </a:pathLst>
            </a:custGeom>
            <a:solidFill>
              <a:srgbClr val="F44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324415" y="5455496"/>
              <a:ext cx="2578100" cy="244475"/>
            </a:xfrm>
            <a:custGeom>
              <a:avLst/>
              <a:gdLst/>
              <a:ahLst/>
              <a:cxnLst/>
              <a:rect l="l" t="t" r="r" b="b"/>
              <a:pathLst>
                <a:path w="2578100" h="244475">
                  <a:moveTo>
                    <a:pt x="2577500" y="244340"/>
                  </a:moveTo>
                  <a:lnTo>
                    <a:pt x="0" y="244340"/>
                  </a:lnTo>
                  <a:lnTo>
                    <a:pt x="0" y="0"/>
                  </a:lnTo>
                  <a:lnTo>
                    <a:pt x="2577500" y="0"/>
                  </a:lnTo>
                  <a:lnTo>
                    <a:pt x="2577500" y="244340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5005964" y="5455496"/>
              <a:ext cx="1924050" cy="244475"/>
            </a:xfrm>
            <a:custGeom>
              <a:avLst/>
              <a:gdLst/>
              <a:ahLst/>
              <a:cxnLst/>
              <a:rect l="l" t="t" r="r" b="b"/>
              <a:pathLst>
                <a:path w="1924050" h="244475">
                  <a:moveTo>
                    <a:pt x="1923829" y="244340"/>
                  </a:moveTo>
                  <a:lnTo>
                    <a:pt x="0" y="244340"/>
                  </a:lnTo>
                  <a:lnTo>
                    <a:pt x="0" y="0"/>
                  </a:lnTo>
                  <a:lnTo>
                    <a:pt x="1923829" y="0"/>
                  </a:lnTo>
                  <a:lnTo>
                    <a:pt x="1923829" y="244340"/>
                  </a:lnTo>
                  <a:close/>
                </a:path>
              </a:pathLst>
            </a:custGeom>
            <a:solidFill>
              <a:srgbClr val="5DC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7031663" y="5455496"/>
              <a:ext cx="458470" cy="244475"/>
            </a:xfrm>
            <a:custGeom>
              <a:avLst/>
              <a:gdLst/>
              <a:ahLst/>
              <a:cxnLst/>
              <a:rect l="l" t="t" r="r" b="b"/>
              <a:pathLst>
                <a:path w="458469" h="244475">
                  <a:moveTo>
                    <a:pt x="457907" y="244340"/>
                  </a:moveTo>
                  <a:lnTo>
                    <a:pt x="0" y="244340"/>
                  </a:lnTo>
                  <a:lnTo>
                    <a:pt x="0" y="0"/>
                  </a:lnTo>
                  <a:lnTo>
                    <a:pt x="457907" y="0"/>
                  </a:lnTo>
                  <a:lnTo>
                    <a:pt x="457907" y="244340"/>
                  </a:lnTo>
                  <a:close/>
                </a:path>
              </a:pathLst>
            </a:custGeom>
            <a:solidFill>
              <a:srgbClr val="DBF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Initialize</a:t>
            </a:r>
            <a:r>
              <a:rPr spc="-40" dirty="0"/>
              <a:t> </a:t>
            </a:r>
            <a:r>
              <a:rPr spc="-10" dirty="0"/>
              <a:t>Project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/>
          </a:p>
          <a:p>
            <a:pPr marL="1699895">
              <a:lnSpc>
                <a:spcPct val="100000"/>
              </a:lnSpc>
            </a:pPr>
            <a:r>
              <a:rPr dirty="0"/>
              <a:t>Add</a:t>
            </a:r>
            <a:r>
              <a:rPr spc="-15" dirty="0"/>
              <a:t> </a:t>
            </a:r>
            <a:r>
              <a:rPr dirty="0"/>
              <a:t>Top</a:t>
            </a:r>
            <a:r>
              <a:rPr spc="-15" dirty="0"/>
              <a:t> </a:t>
            </a:r>
            <a:r>
              <a:rPr spc="-10" dirty="0"/>
              <a:t>Navbar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pc="-10" dirty="0"/>
          </a:p>
          <a:p>
            <a:pPr marR="1690370" algn="ctr">
              <a:lnSpc>
                <a:spcPct val="100000"/>
              </a:lnSpc>
            </a:pPr>
            <a:r>
              <a:rPr dirty="0"/>
              <a:t>Add</a:t>
            </a:r>
            <a:r>
              <a:rPr spc="-15" dirty="0"/>
              <a:t> </a:t>
            </a:r>
            <a:r>
              <a:rPr spc="-50" dirty="0"/>
              <a:t>First</a:t>
            </a:r>
            <a:r>
              <a:rPr spc="-15" dirty="0"/>
              <a:t> </a:t>
            </a:r>
            <a:r>
              <a:rPr spc="-25" dirty="0"/>
              <a:t>Row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/>
          </a:p>
          <a:p>
            <a:pPr marL="4859020">
              <a:lnSpc>
                <a:spcPct val="100000"/>
              </a:lnSpc>
              <a:spcBef>
                <a:spcPts val="5"/>
              </a:spcBef>
            </a:pPr>
            <a:r>
              <a:rPr spc="-70" dirty="0"/>
              <a:t>Finish</a:t>
            </a:r>
            <a:r>
              <a:rPr spc="-25" dirty="0"/>
              <a:t> </a:t>
            </a:r>
            <a:r>
              <a:rPr spc="-70" dirty="0"/>
              <a:t>Bottom</a:t>
            </a:r>
            <a:r>
              <a:rPr spc="-25" dirty="0"/>
              <a:t> Row</a:t>
            </a:r>
          </a:p>
          <a:p>
            <a:pPr>
              <a:lnSpc>
                <a:spcPct val="100000"/>
              </a:lnSpc>
            </a:pPr>
            <a:endParaRPr spc="-25" dirty="0"/>
          </a:p>
          <a:p>
            <a:pPr>
              <a:lnSpc>
                <a:spcPct val="100000"/>
              </a:lnSpc>
            </a:pPr>
            <a:endParaRPr sz="2100"/>
          </a:p>
          <a:p>
            <a:pPr marL="6553200">
              <a:lnSpc>
                <a:spcPct val="100000"/>
              </a:lnSpc>
            </a:pPr>
            <a:r>
              <a:rPr dirty="0"/>
              <a:t>Add</a:t>
            </a:r>
            <a:r>
              <a:rPr spc="25" dirty="0"/>
              <a:t> </a:t>
            </a:r>
            <a:r>
              <a:rPr dirty="0"/>
              <a:t>Dark</a:t>
            </a:r>
            <a:r>
              <a:rPr spc="30" dirty="0"/>
              <a:t> </a:t>
            </a:r>
            <a:r>
              <a:rPr spc="-20" dirty="0"/>
              <a:t>Theme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/>
          </a:p>
          <a:p>
            <a:pPr marR="5080" algn="r">
              <a:lnSpc>
                <a:spcPct val="100000"/>
              </a:lnSpc>
            </a:pPr>
            <a:r>
              <a:rPr dirty="0"/>
              <a:t>Update</a:t>
            </a:r>
            <a:r>
              <a:rPr spc="204" dirty="0"/>
              <a:t> </a:t>
            </a:r>
            <a:r>
              <a:rPr spc="-10" dirty="0"/>
              <a:t>Navbar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/>
          </a:p>
          <a:p>
            <a:pPr marL="2118360">
              <a:lnSpc>
                <a:spcPct val="100000"/>
              </a:lnSpc>
            </a:pPr>
            <a:r>
              <a:rPr dirty="0"/>
              <a:t>Add</a:t>
            </a:r>
            <a:r>
              <a:rPr spc="-10" dirty="0"/>
              <a:t> </a:t>
            </a:r>
            <a:r>
              <a:rPr spc="-50" dirty="0"/>
              <a:t>Third</a:t>
            </a:r>
            <a:r>
              <a:rPr spc="-5" dirty="0"/>
              <a:t> </a:t>
            </a:r>
            <a:r>
              <a:rPr spc="-25" dirty="0"/>
              <a:t>Row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63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spc="-200" dirty="0"/>
              <a:t> </a:t>
            </a:r>
            <a:r>
              <a:rPr spc="155" dirty="0"/>
              <a:t>add</a:t>
            </a:r>
            <a:r>
              <a:rPr spc="-145" dirty="0"/>
              <a:t> </a:t>
            </a:r>
            <a:r>
              <a:rPr spc="495" dirty="0"/>
              <a:t>a</a:t>
            </a:r>
            <a:r>
              <a:rPr spc="-145" dirty="0"/>
              <a:t> </a:t>
            </a:r>
            <a:r>
              <a:rPr spc="-375" dirty="0"/>
              <a:t>new</a:t>
            </a:r>
            <a:r>
              <a:rPr spc="-95" dirty="0"/>
              <a:t> </a:t>
            </a:r>
            <a:r>
              <a:rPr spc="-195" dirty="0"/>
              <a:t>footer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139301" y="358770"/>
            <a:ext cx="5702935" cy="4268470"/>
            <a:chOff x="12139301" y="358770"/>
            <a:chExt cx="5702935" cy="4268470"/>
          </a:xfrm>
        </p:grpSpPr>
        <p:sp>
          <p:nvSpPr>
            <p:cNvPr id="4" name="object 4"/>
            <p:cNvSpPr/>
            <p:nvPr/>
          </p:nvSpPr>
          <p:spPr>
            <a:xfrm>
              <a:off x="12450698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39301" y="869253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39301" y="596504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40209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91"/>
                  </a:lnTo>
                  <a:lnTo>
                    <a:pt x="131699" y="75806"/>
                  </a:lnTo>
                  <a:lnTo>
                    <a:pt x="81965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31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1166" y="646801"/>
              <a:ext cx="203085" cy="17800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39977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66"/>
                  </a:lnTo>
                  <a:lnTo>
                    <a:pt x="7493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28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28"/>
                  </a:lnTo>
                  <a:close/>
                </a:path>
                <a:path w="182880" h="146050">
                  <a:moveTo>
                    <a:pt x="182638" y="7518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13416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8858" y="418968"/>
              <a:ext cx="136252" cy="1364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8246" y="418968"/>
              <a:ext cx="136385" cy="1364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10641" y="418968"/>
              <a:ext cx="136252" cy="13640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705489" y="1642253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05489" y="86925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39301" y="4415591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68299" y="126379"/>
            <a:ext cx="9186545" cy="1368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800" spc="-270" dirty="0"/>
              <a:t>I</a:t>
            </a:r>
            <a:r>
              <a:rPr sz="8800" spc="-229" dirty="0"/>
              <a:t> </a:t>
            </a:r>
            <a:r>
              <a:rPr sz="8800" spc="-190" dirty="0"/>
              <a:t>Start</a:t>
            </a:r>
            <a:r>
              <a:rPr sz="8800" spc="-270" dirty="0"/>
              <a:t> </a:t>
            </a:r>
            <a:r>
              <a:rPr sz="8800" spc="-565" dirty="0"/>
              <a:t>A</a:t>
            </a:r>
            <a:r>
              <a:rPr sz="8800" spc="-110" dirty="0"/>
              <a:t> </a:t>
            </a:r>
            <a:r>
              <a:rPr sz="8800" spc="-150" dirty="0"/>
              <a:t>New</a:t>
            </a:r>
            <a:r>
              <a:rPr sz="8800" spc="-204" dirty="0"/>
              <a:t> </a:t>
            </a:r>
            <a:r>
              <a:rPr sz="8800" spc="-190" dirty="0"/>
              <a:t>Project</a:t>
            </a:r>
            <a:r>
              <a:rPr sz="7850" spc="-190" dirty="0">
                <a:latin typeface="PMingLiU"/>
                <a:cs typeface="PMingLiU"/>
              </a:rPr>
              <a:t>!</a:t>
            </a:r>
            <a:endParaRPr sz="78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957" y="2220801"/>
            <a:ext cx="2266315" cy="450850"/>
          </a:xfrm>
          <a:custGeom>
            <a:avLst/>
            <a:gdLst/>
            <a:ahLst/>
            <a:cxnLst/>
            <a:rect l="l" t="t" r="r" b="b"/>
            <a:pathLst>
              <a:path w="2266315" h="450850">
                <a:moveTo>
                  <a:pt x="2181028" y="450797"/>
                </a:moveTo>
                <a:lnTo>
                  <a:pt x="84743" y="450797"/>
                </a:lnTo>
                <a:lnTo>
                  <a:pt x="51802" y="444106"/>
                </a:lnTo>
                <a:lnTo>
                  <a:pt x="24861" y="425873"/>
                </a:lnTo>
                <a:lnTo>
                  <a:pt x="6674" y="398863"/>
                </a:lnTo>
                <a:lnTo>
                  <a:pt x="0" y="365839"/>
                </a:lnTo>
                <a:lnTo>
                  <a:pt x="0" y="84958"/>
                </a:lnTo>
                <a:lnTo>
                  <a:pt x="6674" y="51933"/>
                </a:lnTo>
                <a:lnTo>
                  <a:pt x="24861" y="24923"/>
                </a:lnTo>
                <a:lnTo>
                  <a:pt x="51802" y="6691"/>
                </a:lnTo>
                <a:lnTo>
                  <a:pt x="84743" y="0"/>
                </a:lnTo>
                <a:lnTo>
                  <a:pt x="2181028" y="0"/>
                </a:lnTo>
                <a:lnTo>
                  <a:pt x="2213969" y="6691"/>
                </a:lnTo>
                <a:lnTo>
                  <a:pt x="2240911" y="24923"/>
                </a:lnTo>
                <a:lnTo>
                  <a:pt x="2259097" y="51933"/>
                </a:lnTo>
                <a:lnTo>
                  <a:pt x="2265772" y="84958"/>
                </a:lnTo>
                <a:lnTo>
                  <a:pt x="2265772" y="365839"/>
                </a:lnTo>
                <a:lnTo>
                  <a:pt x="2259097" y="398863"/>
                </a:lnTo>
                <a:lnTo>
                  <a:pt x="2240911" y="425873"/>
                </a:lnTo>
                <a:lnTo>
                  <a:pt x="2213969" y="444106"/>
                </a:lnTo>
                <a:lnTo>
                  <a:pt x="2181028" y="450797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4962" y="2965333"/>
            <a:ext cx="10544810" cy="6837045"/>
            <a:chOff x="264962" y="2965333"/>
            <a:chExt cx="10544810" cy="6837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962" y="2965333"/>
              <a:ext cx="10544497" cy="68370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26405" y="7349631"/>
              <a:ext cx="987425" cy="987425"/>
            </a:xfrm>
            <a:custGeom>
              <a:avLst/>
              <a:gdLst/>
              <a:ahLst/>
              <a:cxnLst/>
              <a:rect l="l" t="t" r="r" b="b"/>
              <a:pathLst>
                <a:path w="987425" h="987425">
                  <a:moveTo>
                    <a:pt x="245647" y="920386"/>
                  </a:moveTo>
                  <a:lnTo>
                    <a:pt x="205005" y="894030"/>
                  </a:lnTo>
                  <a:lnTo>
                    <a:pt x="167143" y="863818"/>
                  </a:lnTo>
                  <a:lnTo>
                    <a:pt x="132424" y="830040"/>
                  </a:lnTo>
                  <a:lnTo>
                    <a:pt x="101183" y="793021"/>
                  </a:lnTo>
                  <a:lnTo>
                    <a:pt x="73721" y="753119"/>
                  </a:lnTo>
                  <a:lnTo>
                    <a:pt x="50302" y="710717"/>
                  </a:lnTo>
                  <a:lnTo>
                    <a:pt x="31152" y="666223"/>
                  </a:lnTo>
                  <a:lnTo>
                    <a:pt x="16456" y="620067"/>
                  </a:lnTo>
                  <a:lnTo>
                    <a:pt x="6354" y="572693"/>
                  </a:lnTo>
                  <a:lnTo>
                    <a:pt x="945" y="524557"/>
                  </a:lnTo>
                  <a:lnTo>
                    <a:pt x="0" y="488237"/>
                  </a:lnTo>
                  <a:lnTo>
                    <a:pt x="279" y="476122"/>
                  </a:lnTo>
                  <a:lnTo>
                    <a:pt x="4365" y="427855"/>
                  </a:lnTo>
                  <a:lnTo>
                    <a:pt x="13161" y="380221"/>
                  </a:lnTo>
                  <a:lnTo>
                    <a:pt x="26585" y="333679"/>
                  </a:lnTo>
                  <a:lnTo>
                    <a:pt x="44505" y="288676"/>
                  </a:lnTo>
                  <a:lnTo>
                    <a:pt x="66750" y="245647"/>
                  </a:lnTo>
                  <a:lnTo>
                    <a:pt x="93106" y="205006"/>
                  </a:lnTo>
                  <a:lnTo>
                    <a:pt x="123319" y="167143"/>
                  </a:lnTo>
                  <a:lnTo>
                    <a:pt x="157097" y="132424"/>
                  </a:lnTo>
                  <a:lnTo>
                    <a:pt x="194115" y="101183"/>
                  </a:lnTo>
                  <a:lnTo>
                    <a:pt x="234018" y="73721"/>
                  </a:lnTo>
                  <a:lnTo>
                    <a:pt x="276420" y="50302"/>
                  </a:lnTo>
                  <a:lnTo>
                    <a:pt x="320913" y="31152"/>
                  </a:lnTo>
                  <a:lnTo>
                    <a:pt x="367069" y="16456"/>
                  </a:lnTo>
                  <a:lnTo>
                    <a:pt x="414443" y="6354"/>
                  </a:lnTo>
                  <a:lnTo>
                    <a:pt x="462580" y="945"/>
                  </a:lnTo>
                  <a:lnTo>
                    <a:pt x="498900" y="0"/>
                  </a:lnTo>
                  <a:lnTo>
                    <a:pt x="511015" y="279"/>
                  </a:lnTo>
                  <a:lnTo>
                    <a:pt x="559281" y="4365"/>
                  </a:lnTo>
                  <a:lnTo>
                    <a:pt x="606915" y="13161"/>
                  </a:lnTo>
                  <a:lnTo>
                    <a:pt x="653457" y="26585"/>
                  </a:lnTo>
                  <a:lnTo>
                    <a:pt x="698460" y="44505"/>
                  </a:lnTo>
                  <a:lnTo>
                    <a:pt x="741489" y="66750"/>
                  </a:lnTo>
                  <a:lnTo>
                    <a:pt x="782131" y="93106"/>
                  </a:lnTo>
                  <a:lnTo>
                    <a:pt x="819994" y="123319"/>
                  </a:lnTo>
                  <a:lnTo>
                    <a:pt x="854713" y="157097"/>
                  </a:lnTo>
                  <a:lnTo>
                    <a:pt x="885953" y="194115"/>
                  </a:lnTo>
                  <a:lnTo>
                    <a:pt x="913416" y="234018"/>
                  </a:lnTo>
                  <a:lnTo>
                    <a:pt x="936834" y="276420"/>
                  </a:lnTo>
                  <a:lnTo>
                    <a:pt x="955984" y="320913"/>
                  </a:lnTo>
                  <a:lnTo>
                    <a:pt x="970681" y="367069"/>
                  </a:lnTo>
                  <a:lnTo>
                    <a:pt x="980782" y="414443"/>
                  </a:lnTo>
                  <a:lnTo>
                    <a:pt x="986192" y="462580"/>
                  </a:lnTo>
                  <a:lnTo>
                    <a:pt x="987137" y="498900"/>
                  </a:lnTo>
                  <a:lnTo>
                    <a:pt x="986857" y="511015"/>
                  </a:lnTo>
                  <a:lnTo>
                    <a:pt x="982772" y="559281"/>
                  </a:lnTo>
                  <a:lnTo>
                    <a:pt x="973975" y="606915"/>
                  </a:lnTo>
                  <a:lnTo>
                    <a:pt x="960552" y="653457"/>
                  </a:lnTo>
                  <a:lnTo>
                    <a:pt x="942631" y="698460"/>
                  </a:lnTo>
                  <a:lnTo>
                    <a:pt x="920386" y="741489"/>
                  </a:lnTo>
                  <a:lnTo>
                    <a:pt x="894030" y="782131"/>
                  </a:lnTo>
                  <a:lnTo>
                    <a:pt x="863818" y="819994"/>
                  </a:lnTo>
                  <a:lnTo>
                    <a:pt x="830040" y="854713"/>
                  </a:lnTo>
                  <a:lnTo>
                    <a:pt x="793021" y="885953"/>
                  </a:lnTo>
                  <a:lnTo>
                    <a:pt x="753119" y="913416"/>
                  </a:lnTo>
                  <a:lnTo>
                    <a:pt x="710717" y="936834"/>
                  </a:lnTo>
                  <a:lnTo>
                    <a:pt x="666223" y="955984"/>
                  </a:lnTo>
                  <a:lnTo>
                    <a:pt x="620067" y="970681"/>
                  </a:lnTo>
                  <a:lnTo>
                    <a:pt x="572693" y="980782"/>
                  </a:lnTo>
                  <a:lnTo>
                    <a:pt x="524557" y="986192"/>
                  </a:lnTo>
                  <a:lnTo>
                    <a:pt x="488237" y="987137"/>
                  </a:lnTo>
                  <a:lnTo>
                    <a:pt x="476122" y="986857"/>
                  </a:lnTo>
                  <a:lnTo>
                    <a:pt x="427855" y="982772"/>
                  </a:lnTo>
                  <a:lnTo>
                    <a:pt x="380221" y="973975"/>
                  </a:lnTo>
                  <a:lnTo>
                    <a:pt x="333679" y="960552"/>
                  </a:lnTo>
                  <a:lnTo>
                    <a:pt x="288676" y="942631"/>
                  </a:lnTo>
                  <a:lnTo>
                    <a:pt x="245647" y="920386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1878" y="7608724"/>
              <a:ext cx="2096135" cy="450850"/>
            </a:xfrm>
            <a:custGeom>
              <a:avLst/>
              <a:gdLst/>
              <a:ahLst/>
              <a:cxnLst/>
              <a:rect l="l" t="t" r="r" b="b"/>
              <a:pathLst>
                <a:path w="2096135" h="450850">
                  <a:moveTo>
                    <a:pt x="2010775" y="450797"/>
                  </a:moveTo>
                  <a:lnTo>
                    <a:pt x="84814" y="450797"/>
                  </a:lnTo>
                  <a:lnTo>
                    <a:pt x="51845" y="444106"/>
                  </a:lnTo>
                  <a:lnTo>
                    <a:pt x="24881" y="425873"/>
                  </a:lnTo>
                  <a:lnTo>
                    <a:pt x="6680" y="398863"/>
                  </a:lnTo>
                  <a:lnTo>
                    <a:pt x="0" y="365839"/>
                  </a:lnTo>
                  <a:lnTo>
                    <a:pt x="0" y="84958"/>
                  </a:lnTo>
                  <a:lnTo>
                    <a:pt x="6680" y="51933"/>
                  </a:lnTo>
                  <a:lnTo>
                    <a:pt x="24881" y="24923"/>
                  </a:lnTo>
                  <a:lnTo>
                    <a:pt x="51845" y="6691"/>
                  </a:lnTo>
                  <a:lnTo>
                    <a:pt x="84814" y="0"/>
                  </a:lnTo>
                  <a:lnTo>
                    <a:pt x="2010775" y="0"/>
                  </a:lnTo>
                  <a:lnTo>
                    <a:pt x="2043743" y="6691"/>
                  </a:lnTo>
                  <a:lnTo>
                    <a:pt x="2070708" y="24923"/>
                  </a:lnTo>
                  <a:lnTo>
                    <a:pt x="2088909" y="51933"/>
                  </a:lnTo>
                  <a:lnTo>
                    <a:pt x="2095589" y="84958"/>
                  </a:lnTo>
                  <a:lnTo>
                    <a:pt x="2095589" y="365839"/>
                  </a:lnTo>
                  <a:lnTo>
                    <a:pt x="2088909" y="398863"/>
                  </a:lnTo>
                  <a:lnTo>
                    <a:pt x="2070708" y="425873"/>
                  </a:lnTo>
                  <a:lnTo>
                    <a:pt x="2043743" y="444106"/>
                  </a:lnTo>
                  <a:lnTo>
                    <a:pt x="2010775" y="450797"/>
                  </a:lnTo>
                  <a:close/>
                </a:path>
              </a:pathLst>
            </a:custGeom>
            <a:solidFill>
              <a:srgbClr val="FFF2E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132280" y="358773"/>
            <a:ext cx="5719445" cy="5609590"/>
            <a:chOff x="12132280" y="358773"/>
            <a:chExt cx="5719445" cy="5609590"/>
          </a:xfrm>
        </p:grpSpPr>
        <p:sp>
          <p:nvSpPr>
            <p:cNvPr id="8" name="object 8"/>
            <p:cNvSpPr/>
            <p:nvPr/>
          </p:nvSpPr>
          <p:spPr>
            <a:xfrm>
              <a:off x="12460223" y="1700309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89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22414" y="1700313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89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89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48826" y="2210792"/>
              <a:ext cx="5566410" cy="2205355"/>
            </a:xfrm>
            <a:custGeom>
              <a:avLst/>
              <a:gdLst/>
              <a:ahLst/>
              <a:cxnLst/>
              <a:rect l="l" t="t" r="r" b="b"/>
              <a:pathLst>
                <a:path w="5566409" h="2205354">
                  <a:moveTo>
                    <a:pt x="0" y="2204801"/>
                  </a:moveTo>
                  <a:lnTo>
                    <a:pt x="5566188" y="2204801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22048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48826" y="1938043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82996" y="2010739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5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49734" y="201080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5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91"/>
                  </a:lnTo>
                  <a:lnTo>
                    <a:pt x="131699" y="75806"/>
                  </a:lnTo>
                  <a:lnTo>
                    <a:pt x="81965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31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0691" y="1988341"/>
              <a:ext cx="203085" cy="1780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049502" y="1998639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69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03115" y="1999703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66"/>
                  </a:lnTo>
                  <a:lnTo>
                    <a:pt x="7493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28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28"/>
                  </a:lnTo>
                  <a:close/>
                </a:path>
                <a:path w="182880" h="146050">
                  <a:moveTo>
                    <a:pt x="182638" y="7518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22941" y="1752002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69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08384" y="1760507"/>
              <a:ext cx="136252" cy="1364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57771" y="1760507"/>
              <a:ext cx="136385" cy="1364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20166" y="1760507"/>
              <a:ext cx="136252" cy="1364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335917" y="2363545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22419" y="2324477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61709" y="2363545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388458" y="2363545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29877" y="2775892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54035" y="3321523"/>
              <a:ext cx="1641475" cy="666115"/>
            </a:xfrm>
            <a:custGeom>
              <a:avLst/>
              <a:gdLst/>
              <a:ahLst/>
              <a:cxnLst/>
              <a:rect l="l" t="t" r="r" b="b"/>
              <a:pathLst>
                <a:path w="1641475" h="666114">
                  <a:moveTo>
                    <a:pt x="0" y="666070"/>
                  </a:moveTo>
                  <a:lnTo>
                    <a:pt x="1640873" y="666070"/>
                  </a:lnTo>
                  <a:lnTo>
                    <a:pt x="1640873" y="0"/>
                  </a:lnTo>
                  <a:lnTo>
                    <a:pt x="0" y="0"/>
                  </a:lnTo>
                  <a:lnTo>
                    <a:pt x="0" y="666070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07203" y="3321523"/>
              <a:ext cx="1640839" cy="666115"/>
            </a:xfrm>
            <a:custGeom>
              <a:avLst/>
              <a:gdLst/>
              <a:ahLst/>
              <a:cxnLst/>
              <a:rect l="l" t="t" r="r" b="b"/>
              <a:pathLst>
                <a:path w="1640840" h="666114">
                  <a:moveTo>
                    <a:pt x="0" y="666070"/>
                  </a:moveTo>
                  <a:lnTo>
                    <a:pt x="1640674" y="666070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666070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860238" y="3321523"/>
              <a:ext cx="1640839" cy="666115"/>
            </a:xfrm>
            <a:custGeom>
              <a:avLst/>
              <a:gdLst/>
              <a:ahLst/>
              <a:cxnLst/>
              <a:rect l="l" t="t" r="r" b="b"/>
              <a:pathLst>
                <a:path w="1640840" h="666114">
                  <a:moveTo>
                    <a:pt x="0" y="666070"/>
                  </a:moveTo>
                  <a:lnTo>
                    <a:pt x="1640674" y="666070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666070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48826" y="4626810"/>
              <a:ext cx="5566410" cy="1130935"/>
            </a:xfrm>
            <a:custGeom>
              <a:avLst/>
              <a:gdLst/>
              <a:ahLst/>
              <a:cxnLst/>
              <a:rect l="l" t="t" r="r" b="b"/>
              <a:pathLst>
                <a:path w="5566409" h="1130935">
                  <a:moveTo>
                    <a:pt x="0" y="1130320"/>
                  </a:moveTo>
                  <a:lnTo>
                    <a:pt x="5566188" y="1130320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11303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715015" y="2983800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136309" y="0"/>
                  </a:moveTo>
                  <a:lnTo>
                    <a:pt x="0" y="0"/>
                  </a:lnTo>
                  <a:lnTo>
                    <a:pt x="0" y="2286393"/>
                  </a:lnTo>
                  <a:lnTo>
                    <a:pt x="0" y="2773337"/>
                  </a:lnTo>
                  <a:lnTo>
                    <a:pt x="136309" y="2773337"/>
                  </a:lnTo>
                  <a:lnTo>
                    <a:pt x="136309" y="2286393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715015" y="2210802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09" y="0"/>
                  </a:moveTo>
                  <a:lnTo>
                    <a:pt x="0" y="0"/>
                  </a:lnTo>
                  <a:lnTo>
                    <a:pt x="0" y="335241"/>
                  </a:lnTo>
                  <a:lnTo>
                    <a:pt x="0" y="772998"/>
                  </a:lnTo>
                  <a:lnTo>
                    <a:pt x="136309" y="772998"/>
                  </a:lnTo>
                  <a:lnTo>
                    <a:pt x="136309" y="335241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148826" y="5757130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50698" y="358773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902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902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30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30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902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902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30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30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139301" y="869256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139301" y="596506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92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27"/>
                  </a:lnTo>
                  <a:lnTo>
                    <a:pt x="14363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31"/>
                  </a:lnTo>
                  <a:lnTo>
                    <a:pt x="14109" y="71869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907" y="72377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440209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39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91"/>
                  </a:lnTo>
                  <a:lnTo>
                    <a:pt x="131686" y="75819"/>
                  </a:lnTo>
                  <a:lnTo>
                    <a:pt x="81965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56"/>
                  </a:lnTo>
                  <a:lnTo>
                    <a:pt x="167081" y="76327"/>
                  </a:lnTo>
                  <a:lnTo>
                    <a:pt x="169494" y="76352"/>
                  </a:lnTo>
                  <a:lnTo>
                    <a:pt x="174218" y="71831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61166" y="646804"/>
              <a:ext cx="203085" cy="17800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039977" y="657103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93590" y="65817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25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25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81"/>
                  </a:lnTo>
                  <a:lnTo>
                    <a:pt x="7493" y="89687"/>
                  </a:lnTo>
                  <a:lnTo>
                    <a:pt x="16725" y="89687"/>
                  </a:lnTo>
                  <a:lnTo>
                    <a:pt x="175145" y="89687"/>
                  </a:lnTo>
                  <a:lnTo>
                    <a:pt x="182638" y="82181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35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35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513416" y="410466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8859" y="418970"/>
              <a:ext cx="136252" cy="13640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246" y="418970"/>
              <a:ext cx="136385" cy="13640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10641" y="418970"/>
              <a:ext cx="136252" cy="13640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2326392" y="1022009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812894" y="982940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852184" y="1022009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378933" y="1022009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20352" y="1434355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344510" y="1979986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097678" y="1979986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097678" y="3053774"/>
              <a:ext cx="1640839" cy="883919"/>
            </a:xfrm>
            <a:custGeom>
              <a:avLst/>
              <a:gdLst/>
              <a:ahLst/>
              <a:cxnLst/>
              <a:rect l="l" t="t" r="r" b="b"/>
              <a:pathLst>
                <a:path w="1640840" h="883920">
                  <a:moveTo>
                    <a:pt x="1640674" y="883295"/>
                  </a:moveTo>
                  <a:lnTo>
                    <a:pt x="0" y="883295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295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850713" y="1979986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705490" y="1642261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136309" y="0"/>
                  </a:moveTo>
                  <a:lnTo>
                    <a:pt x="0" y="0"/>
                  </a:lnTo>
                  <a:lnTo>
                    <a:pt x="0" y="903782"/>
                  </a:lnTo>
                  <a:lnTo>
                    <a:pt x="0" y="2773337"/>
                  </a:lnTo>
                  <a:lnTo>
                    <a:pt x="136309" y="2773337"/>
                  </a:lnTo>
                  <a:lnTo>
                    <a:pt x="136309" y="903782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705490" y="869256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344502" y="3032124"/>
              <a:ext cx="5131435" cy="931544"/>
            </a:xfrm>
            <a:custGeom>
              <a:avLst/>
              <a:gdLst/>
              <a:ahLst/>
              <a:cxnLst/>
              <a:rect l="l" t="t" r="r" b="b"/>
              <a:pathLst>
                <a:path w="5131434" h="931545">
                  <a:moveTo>
                    <a:pt x="1640878" y="792327"/>
                  </a:moveTo>
                  <a:lnTo>
                    <a:pt x="0" y="792327"/>
                  </a:lnTo>
                  <a:lnTo>
                    <a:pt x="0" y="930998"/>
                  </a:lnTo>
                  <a:lnTo>
                    <a:pt x="1640878" y="930998"/>
                  </a:lnTo>
                  <a:lnTo>
                    <a:pt x="1640878" y="792327"/>
                  </a:lnTo>
                  <a:close/>
                </a:path>
                <a:path w="5131434" h="931545">
                  <a:moveTo>
                    <a:pt x="1640878" y="593204"/>
                  </a:moveTo>
                  <a:lnTo>
                    <a:pt x="0" y="593204"/>
                  </a:lnTo>
                  <a:lnTo>
                    <a:pt x="0" y="731735"/>
                  </a:lnTo>
                  <a:lnTo>
                    <a:pt x="1640878" y="731735"/>
                  </a:lnTo>
                  <a:lnTo>
                    <a:pt x="1640878" y="593204"/>
                  </a:lnTo>
                  <a:close/>
                </a:path>
                <a:path w="5131434" h="931545">
                  <a:moveTo>
                    <a:pt x="1640878" y="394068"/>
                  </a:moveTo>
                  <a:lnTo>
                    <a:pt x="0" y="394068"/>
                  </a:lnTo>
                  <a:lnTo>
                    <a:pt x="0" y="532599"/>
                  </a:lnTo>
                  <a:lnTo>
                    <a:pt x="1640878" y="532599"/>
                  </a:lnTo>
                  <a:lnTo>
                    <a:pt x="1640878" y="394068"/>
                  </a:lnTo>
                  <a:close/>
                </a:path>
                <a:path w="5131434" h="931545">
                  <a:moveTo>
                    <a:pt x="1640878" y="195008"/>
                  </a:moveTo>
                  <a:lnTo>
                    <a:pt x="0" y="195008"/>
                  </a:lnTo>
                  <a:lnTo>
                    <a:pt x="0" y="333540"/>
                  </a:lnTo>
                  <a:lnTo>
                    <a:pt x="1640878" y="333540"/>
                  </a:lnTo>
                  <a:lnTo>
                    <a:pt x="1640878" y="195008"/>
                  </a:lnTo>
                  <a:close/>
                </a:path>
                <a:path w="5131434" h="931545">
                  <a:moveTo>
                    <a:pt x="1640878" y="0"/>
                  </a:moveTo>
                  <a:lnTo>
                    <a:pt x="0" y="0"/>
                  </a:lnTo>
                  <a:lnTo>
                    <a:pt x="0" y="138658"/>
                  </a:lnTo>
                  <a:lnTo>
                    <a:pt x="1640878" y="138658"/>
                  </a:lnTo>
                  <a:lnTo>
                    <a:pt x="1640878" y="0"/>
                  </a:lnTo>
                  <a:close/>
                </a:path>
                <a:path w="5131434" h="931545">
                  <a:moveTo>
                    <a:pt x="5131219" y="792327"/>
                  </a:moveTo>
                  <a:lnTo>
                    <a:pt x="3490404" y="792327"/>
                  </a:lnTo>
                  <a:lnTo>
                    <a:pt x="3490404" y="930998"/>
                  </a:lnTo>
                  <a:lnTo>
                    <a:pt x="5131219" y="930998"/>
                  </a:lnTo>
                  <a:lnTo>
                    <a:pt x="5131219" y="792327"/>
                  </a:lnTo>
                  <a:close/>
                </a:path>
                <a:path w="5131434" h="931545">
                  <a:moveTo>
                    <a:pt x="5131219" y="593204"/>
                  </a:moveTo>
                  <a:lnTo>
                    <a:pt x="3490404" y="593204"/>
                  </a:lnTo>
                  <a:lnTo>
                    <a:pt x="3490404" y="731735"/>
                  </a:lnTo>
                  <a:lnTo>
                    <a:pt x="5131219" y="731735"/>
                  </a:lnTo>
                  <a:lnTo>
                    <a:pt x="5131219" y="593204"/>
                  </a:lnTo>
                  <a:close/>
                </a:path>
                <a:path w="5131434" h="931545">
                  <a:moveTo>
                    <a:pt x="5131219" y="394068"/>
                  </a:moveTo>
                  <a:lnTo>
                    <a:pt x="3490404" y="394068"/>
                  </a:lnTo>
                  <a:lnTo>
                    <a:pt x="3490404" y="532599"/>
                  </a:lnTo>
                  <a:lnTo>
                    <a:pt x="5131219" y="532599"/>
                  </a:lnTo>
                  <a:lnTo>
                    <a:pt x="5131219" y="394068"/>
                  </a:lnTo>
                  <a:close/>
                </a:path>
                <a:path w="5131434" h="931545">
                  <a:moveTo>
                    <a:pt x="5131219" y="195008"/>
                  </a:moveTo>
                  <a:lnTo>
                    <a:pt x="3490404" y="195008"/>
                  </a:lnTo>
                  <a:lnTo>
                    <a:pt x="3490404" y="333540"/>
                  </a:lnTo>
                  <a:lnTo>
                    <a:pt x="5131219" y="333540"/>
                  </a:lnTo>
                  <a:lnTo>
                    <a:pt x="5131219" y="195008"/>
                  </a:lnTo>
                  <a:close/>
                </a:path>
                <a:path w="5131434" h="931545">
                  <a:moveTo>
                    <a:pt x="5131219" y="0"/>
                  </a:moveTo>
                  <a:lnTo>
                    <a:pt x="3490404" y="0"/>
                  </a:lnTo>
                  <a:lnTo>
                    <a:pt x="3490404" y="138658"/>
                  </a:lnTo>
                  <a:lnTo>
                    <a:pt x="5131219" y="138658"/>
                  </a:lnTo>
                  <a:lnTo>
                    <a:pt x="5131219" y="0"/>
                  </a:lnTo>
                  <a:close/>
                </a:path>
              </a:pathLst>
            </a:custGeom>
            <a:solidFill>
              <a:srgbClr val="9EA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679836" y="4415598"/>
              <a:ext cx="162560" cy="211454"/>
            </a:xfrm>
            <a:custGeom>
              <a:avLst/>
              <a:gdLst/>
              <a:ahLst/>
              <a:cxnLst/>
              <a:rect l="l" t="t" r="r" b="b"/>
              <a:pathLst>
                <a:path w="162559" h="211454">
                  <a:moveTo>
                    <a:pt x="8178" y="0"/>
                  </a:moveTo>
                  <a:lnTo>
                    <a:pt x="0" y="0"/>
                  </a:lnTo>
                  <a:lnTo>
                    <a:pt x="0" y="211213"/>
                  </a:lnTo>
                  <a:lnTo>
                    <a:pt x="8178" y="211213"/>
                  </a:lnTo>
                  <a:lnTo>
                    <a:pt x="8178" y="0"/>
                  </a:lnTo>
                  <a:close/>
                </a:path>
                <a:path w="162559" h="211454">
                  <a:moveTo>
                    <a:pt x="161963" y="0"/>
                  </a:moveTo>
                  <a:lnTo>
                    <a:pt x="151053" y="0"/>
                  </a:lnTo>
                  <a:lnTo>
                    <a:pt x="151053" y="211213"/>
                  </a:lnTo>
                  <a:lnTo>
                    <a:pt x="161963" y="211213"/>
                  </a:lnTo>
                  <a:lnTo>
                    <a:pt x="161963" y="0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132272" y="3987596"/>
              <a:ext cx="5547995" cy="1289050"/>
            </a:xfrm>
            <a:custGeom>
              <a:avLst/>
              <a:gdLst/>
              <a:ahLst/>
              <a:cxnLst/>
              <a:rect l="l" t="t" r="r" b="b"/>
              <a:pathLst>
                <a:path w="5547994" h="1289050">
                  <a:moveTo>
                    <a:pt x="5547563" y="397700"/>
                  </a:moveTo>
                  <a:lnTo>
                    <a:pt x="5421350" y="397700"/>
                  </a:lnTo>
                  <a:lnTo>
                    <a:pt x="5421350" y="0"/>
                  </a:lnTo>
                  <a:lnTo>
                    <a:pt x="115925" y="0"/>
                  </a:lnTo>
                  <a:lnTo>
                    <a:pt x="115925" y="397700"/>
                  </a:lnTo>
                  <a:lnTo>
                    <a:pt x="0" y="397700"/>
                  </a:lnTo>
                  <a:lnTo>
                    <a:pt x="0" y="1156512"/>
                  </a:lnTo>
                  <a:lnTo>
                    <a:pt x="0" y="1288910"/>
                  </a:lnTo>
                  <a:lnTo>
                    <a:pt x="5547563" y="1288910"/>
                  </a:lnTo>
                  <a:lnTo>
                    <a:pt x="5547563" y="1156512"/>
                  </a:lnTo>
                  <a:lnTo>
                    <a:pt x="5547563" y="397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837459" y="4145478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0" y="883162"/>
                  </a:moveTo>
                  <a:lnTo>
                    <a:pt x="1640873" y="883162"/>
                  </a:lnTo>
                  <a:lnTo>
                    <a:pt x="1640873" y="0"/>
                  </a:lnTo>
                  <a:lnTo>
                    <a:pt x="0" y="0"/>
                  </a:lnTo>
                  <a:lnTo>
                    <a:pt x="0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084491" y="4145478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0" y="883162"/>
                  </a:moveTo>
                  <a:lnTo>
                    <a:pt x="1640674" y="883162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331455" y="4145478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0" y="883162"/>
                  </a:moveTo>
                  <a:lnTo>
                    <a:pt x="1640674" y="883162"/>
                  </a:lnTo>
                  <a:lnTo>
                    <a:pt x="1640674" y="0"/>
                  </a:lnTo>
                  <a:lnTo>
                    <a:pt x="0" y="0"/>
                  </a:lnTo>
                  <a:lnTo>
                    <a:pt x="0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688021" y="2546044"/>
              <a:ext cx="8255" cy="2724150"/>
            </a:xfrm>
            <a:custGeom>
              <a:avLst/>
              <a:gdLst/>
              <a:ahLst/>
              <a:cxnLst/>
              <a:rect l="l" t="t" r="r" b="b"/>
              <a:pathLst>
                <a:path w="8255" h="2724150">
                  <a:moveTo>
                    <a:pt x="0" y="2724149"/>
                  </a:moveTo>
                  <a:lnTo>
                    <a:pt x="7943" y="2724149"/>
                  </a:lnTo>
                  <a:lnTo>
                    <a:pt x="7943" y="0"/>
                  </a:lnTo>
                  <a:lnTo>
                    <a:pt x="0" y="0"/>
                  </a:lnTo>
                  <a:lnTo>
                    <a:pt x="0" y="2724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695964" y="2546044"/>
              <a:ext cx="135255" cy="2724150"/>
            </a:xfrm>
            <a:custGeom>
              <a:avLst/>
              <a:gdLst/>
              <a:ahLst/>
              <a:cxnLst/>
              <a:rect l="l" t="t" r="r" b="b"/>
              <a:pathLst>
                <a:path w="135255" h="2724150">
                  <a:moveTo>
                    <a:pt x="0" y="2724149"/>
                  </a:moveTo>
                  <a:lnTo>
                    <a:pt x="0" y="0"/>
                  </a:lnTo>
                  <a:lnTo>
                    <a:pt x="134931" y="0"/>
                  </a:lnTo>
                  <a:lnTo>
                    <a:pt x="134931" y="2724149"/>
                  </a:lnTo>
                  <a:lnTo>
                    <a:pt x="0" y="2724149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324522" y="5144101"/>
              <a:ext cx="5165090" cy="244475"/>
            </a:xfrm>
            <a:custGeom>
              <a:avLst/>
              <a:gdLst/>
              <a:ahLst/>
              <a:cxnLst/>
              <a:rect l="l" t="t" r="r" b="b"/>
              <a:pathLst>
                <a:path w="5165090" h="244475">
                  <a:moveTo>
                    <a:pt x="5164707" y="244340"/>
                  </a:moveTo>
                  <a:lnTo>
                    <a:pt x="0" y="244340"/>
                  </a:lnTo>
                  <a:lnTo>
                    <a:pt x="0" y="0"/>
                  </a:lnTo>
                  <a:lnTo>
                    <a:pt x="5164707" y="0"/>
                  </a:lnTo>
                  <a:lnTo>
                    <a:pt x="5164707" y="244340"/>
                  </a:lnTo>
                  <a:close/>
                </a:path>
              </a:pathLst>
            </a:custGeom>
            <a:solidFill>
              <a:srgbClr val="F44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324415" y="5455503"/>
              <a:ext cx="2578100" cy="244475"/>
            </a:xfrm>
            <a:custGeom>
              <a:avLst/>
              <a:gdLst/>
              <a:ahLst/>
              <a:cxnLst/>
              <a:rect l="l" t="t" r="r" b="b"/>
              <a:pathLst>
                <a:path w="2578100" h="244475">
                  <a:moveTo>
                    <a:pt x="2577500" y="244340"/>
                  </a:moveTo>
                  <a:lnTo>
                    <a:pt x="0" y="244340"/>
                  </a:lnTo>
                  <a:lnTo>
                    <a:pt x="0" y="0"/>
                  </a:lnTo>
                  <a:lnTo>
                    <a:pt x="2577500" y="0"/>
                  </a:lnTo>
                  <a:lnTo>
                    <a:pt x="2577500" y="244340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005964" y="5455503"/>
              <a:ext cx="1924050" cy="244475"/>
            </a:xfrm>
            <a:custGeom>
              <a:avLst/>
              <a:gdLst/>
              <a:ahLst/>
              <a:cxnLst/>
              <a:rect l="l" t="t" r="r" b="b"/>
              <a:pathLst>
                <a:path w="1924050" h="244475">
                  <a:moveTo>
                    <a:pt x="1923829" y="244340"/>
                  </a:moveTo>
                  <a:lnTo>
                    <a:pt x="0" y="244340"/>
                  </a:lnTo>
                  <a:lnTo>
                    <a:pt x="0" y="0"/>
                  </a:lnTo>
                  <a:lnTo>
                    <a:pt x="1923829" y="0"/>
                  </a:lnTo>
                  <a:lnTo>
                    <a:pt x="1923829" y="244340"/>
                  </a:lnTo>
                  <a:close/>
                </a:path>
              </a:pathLst>
            </a:custGeom>
            <a:solidFill>
              <a:srgbClr val="5DC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031663" y="5455503"/>
              <a:ext cx="458470" cy="244475"/>
            </a:xfrm>
            <a:custGeom>
              <a:avLst/>
              <a:gdLst/>
              <a:ahLst/>
              <a:cxnLst/>
              <a:rect l="l" t="t" r="r" b="b"/>
              <a:pathLst>
                <a:path w="458469" h="244475">
                  <a:moveTo>
                    <a:pt x="457907" y="244340"/>
                  </a:moveTo>
                  <a:lnTo>
                    <a:pt x="0" y="244340"/>
                  </a:lnTo>
                  <a:lnTo>
                    <a:pt x="0" y="0"/>
                  </a:lnTo>
                  <a:lnTo>
                    <a:pt x="457907" y="0"/>
                  </a:lnTo>
                  <a:lnTo>
                    <a:pt x="457907" y="244340"/>
                  </a:lnTo>
                  <a:close/>
                </a:path>
              </a:pathLst>
            </a:custGeom>
            <a:solidFill>
              <a:srgbClr val="DBF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Initialize</a:t>
            </a:r>
            <a:r>
              <a:rPr spc="-40" dirty="0"/>
              <a:t> </a:t>
            </a:r>
            <a:r>
              <a:rPr spc="-10" dirty="0"/>
              <a:t>Project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/>
          </a:p>
          <a:p>
            <a:pPr marL="1699895">
              <a:lnSpc>
                <a:spcPct val="100000"/>
              </a:lnSpc>
            </a:pPr>
            <a:r>
              <a:rPr dirty="0"/>
              <a:t>Add</a:t>
            </a:r>
            <a:r>
              <a:rPr spc="-15" dirty="0"/>
              <a:t> </a:t>
            </a:r>
            <a:r>
              <a:rPr dirty="0"/>
              <a:t>Top</a:t>
            </a:r>
            <a:r>
              <a:rPr spc="-15" dirty="0"/>
              <a:t> </a:t>
            </a:r>
            <a:r>
              <a:rPr spc="-10" dirty="0"/>
              <a:t>Navbar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pc="-10" dirty="0"/>
          </a:p>
          <a:p>
            <a:pPr marR="1690370" algn="ctr">
              <a:lnSpc>
                <a:spcPct val="100000"/>
              </a:lnSpc>
            </a:pPr>
            <a:r>
              <a:rPr dirty="0"/>
              <a:t>Add</a:t>
            </a:r>
            <a:r>
              <a:rPr spc="-15" dirty="0"/>
              <a:t> </a:t>
            </a:r>
            <a:r>
              <a:rPr spc="-50" dirty="0"/>
              <a:t>First</a:t>
            </a:r>
            <a:r>
              <a:rPr spc="-15" dirty="0"/>
              <a:t> </a:t>
            </a:r>
            <a:r>
              <a:rPr spc="-25" dirty="0"/>
              <a:t>Row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/>
          </a:p>
          <a:p>
            <a:pPr marL="4859020">
              <a:lnSpc>
                <a:spcPct val="100000"/>
              </a:lnSpc>
              <a:spcBef>
                <a:spcPts val="5"/>
              </a:spcBef>
            </a:pPr>
            <a:r>
              <a:rPr spc="-70" dirty="0"/>
              <a:t>Finish</a:t>
            </a:r>
            <a:r>
              <a:rPr spc="-25" dirty="0"/>
              <a:t> </a:t>
            </a:r>
            <a:r>
              <a:rPr spc="-70" dirty="0"/>
              <a:t>Bottom</a:t>
            </a:r>
            <a:r>
              <a:rPr spc="-25" dirty="0"/>
              <a:t> Row</a:t>
            </a:r>
          </a:p>
          <a:p>
            <a:pPr>
              <a:lnSpc>
                <a:spcPct val="100000"/>
              </a:lnSpc>
            </a:pPr>
            <a:endParaRPr spc="-25" dirty="0"/>
          </a:p>
          <a:p>
            <a:pPr>
              <a:lnSpc>
                <a:spcPct val="100000"/>
              </a:lnSpc>
            </a:pPr>
            <a:endParaRPr sz="2100"/>
          </a:p>
          <a:p>
            <a:pPr marL="6553200">
              <a:lnSpc>
                <a:spcPct val="100000"/>
              </a:lnSpc>
            </a:pPr>
            <a:r>
              <a:rPr dirty="0"/>
              <a:t>Add</a:t>
            </a:r>
            <a:r>
              <a:rPr spc="25" dirty="0"/>
              <a:t> </a:t>
            </a:r>
            <a:r>
              <a:rPr dirty="0"/>
              <a:t>Dark</a:t>
            </a:r>
            <a:r>
              <a:rPr spc="30" dirty="0"/>
              <a:t> </a:t>
            </a:r>
            <a:r>
              <a:rPr spc="-20" dirty="0"/>
              <a:t>Theme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/>
          </a:p>
          <a:p>
            <a:pPr marR="5080" algn="r">
              <a:lnSpc>
                <a:spcPct val="100000"/>
              </a:lnSpc>
            </a:pPr>
            <a:r>
              <a:rPr dirty="0"/>
              <a:t>Update</a:t>
            </a:r>
            <a:r>
              <a:rPr spc="204" dirty="0"/>
              <a:t> </a:t>
            </a:r>
            <a:r>
              <a:rPr spc="-10" dirty="0"/>
              <a:t>Navbar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/>
          </a:p>
          <a:p>
            <a:pPr marL="2118360">
              <a:lnSpc>
                <a:spcPct val="100000"/>
              </a:lnSpc>
            </a:pPr>
            <a:r>
              <a:rPr dirty="0"/>
              <a:t>Add</a:t>
            </a:r>
            <a:r>
              <a:rPr spc="-10" dirty="0"/>
              <a:t> </a:t>
            </a:r>
            <a:r>
              <a:rPr spc="-50" dirty="0"/>
              <a:t>Third</a:t>
            </a:r>
            <a:r>
              <a:rPr spc="-5" dirty="0"/>
              <a:t> </a:t>
            </a:r>
            <a:r>
              <a:rPr spc="-25" dirty="0"/>
              <a:t>Row</a:t>
            </a:r>
          </a:p>
        </p:txBody>
      </p:sp>
      <p:grpSp>
        <p:nvGrpSpPr>
          <p:cNvPr id="70" name="object 70"/>
          <p:cNvGrpSpPr/>
          <p:nvPr/>
        </p:nvGrpSpPr>
        <p:grpSpPr>
          <a:xfrm>
            <a:off x="3136343" y="8997499"/>
            <a:ext cx="3295650" cy="1140460"/>
            <a:chOff x="3136343" y="8997499"/>
            <a:chExt cx="3295650" cy="1140460"/>
          </a:xfrm>
        </p:grpSpPr>
        <p:sp>
          <p:nvSpPr>
            <p:cNvPr id="71" name="object 71"/>
            <p:cNvSpPr/>
            <p:nvPr/>
          </p:nvSpPr>
          <p:spPr>
            <a:xfrm>
              <a:off x="5291620" y="8997499"/>
              <a:ext cx="1140460" cy="1140460"/>
            </a:xfrm>
            <a:custGeom>
              <a:avLst/>
              <a:gdLst/>
              <a:ahLst/>
              <a:cxnLst/>
              <a:rect l="l" t="t" r="r" b="b"/>
              <a:pathLst>
                <a:path w="1140460" h="1140459">
                  <a:moveTo>
                    <a:pt x="283773" y="1063235"/>
                  </a:moveTo>
                  <a:lnTo>
                    <a:pt x="248280" y="1040833"/>
                  </a:lnTo>
                  <a:lnTo>
                    <a:pt x="214525" y="1015875"/>
                  </a:lnTo>
                  <a:lnTo>
                    <a:pt x="182698" y="988501"/>
                  </a:lnTo>
                  <a:lnTo>
                    <a:pt x="152977" y="958866"/>
                  </a:lnTo>
                  <a:lnTo>
                    <a:pt x="125516" y="927126"/>
                  </a:lnTo>
                  <a:lnTo>
                    <a:pt x="100459" y="893444"/>
                  </a:lnTo>
                  <a:lnTo>
                    <a:pt x="77948" y="858010"/>
                  </a:lnTo>
                  <a:lnTo>
                    <a:pt x="58109" y="821024"/>
                  </a:lnTo>
                  <a:lnTo>
                    <a:pt x="41044" y="782678"/>
                  </a:lnTo>
                  <a:lnTo>
                    <a:pt x="26844" y="743173"/>
                  </a:lnTo>
                  <a:lnTo>
                    <a:pt x="15588" y="702731"/>
                  </a:lnTo>
                  <a:lnTo>
                    <a:pt x="7340" y="661578"/>
                  </a:lnTo>
                  <a:lnTo>
                    <a:pt x="2141" y="619930"/>
                  </a:lnTo>
                  <a:lnTo>
                    <a:pt x="20" y="578004"/>
                  </a:lnTo>
                  <a:lnTo>
                    <a:pt x="0" y="564014"/>
                  </a:lnTo>
                  <a:lnTo>
                    <a:pt x="323" y="550019"/>
                  </a:lnTo>
                  <a:lnTo>
                    <a:pt x="3349" y="508157"/>
                  </a:lnTo>
                  <a:lnTo>
                    <a:pt x="9447" y="466622"/>
                  </a:lnTo>
                  <a:lnTo>
                    <a:pt x="18586" y="425649"/>
                  </a:lnTo>
                  <a:lnTo>
                    <a:pt x="30711" y="385468"/>
                  </a:lnTo>
                  <a:lnTo>
                    <a:pt x="45758" y="346287"/>
                  </a:lnTo>
                  <a:lnTo>
                    <a:pt x="63651" y="308311"/>
                  </a:lnTo>
                  <a:lnTo>
                    <a:pt x="84290" y="271755"/>
                  </a:lnTo>
                  <a:lnTo>
                    <a:pt x="107557" y="236824"/>
                  </a:lnTo>
                  <a:lnTo>
                    <a:pt x="133330" y="203698"/>
                  </a:lnTo>
                  <a:lnTo>
                    <a:pt x="161476" y="172551"/>
                  </a:lnTo>
                  <a:lnTo>
                    <a:pt x="191838" y="143561"/>
                  </a:lnTo>
                  <a:lnTo>
                    <a:pt x="224243" y="116887"/>
                  </a:lnTo>
                  <a:lnTo>
                    <a:pt x="258522" y="92669"/>
                  </a:lnTo>
                  <a:lnTo>
                    <a:pt x="294498" y="71034"/>
                  </a:lnTo>
                  <a:lnTo>
                    <a:pt x="331968" y="52105"/>
                  </a:lnTo>
                  <a:lnTo>
                    <a:pt x="370721" y="35987"/>
                  </a:lnTo>
                  <a:lnTo>
                    <a:pt x="410554" y="22763"/>
                  </a:lnTo>
                  <a:lnTo>
                    <a:pt x="451260" y="12503"/>
                  </a:lnTo>
                  <a:lnTo>
                    <a:pt x="492612" y="5266"/>
                  </a:lnTo>
                  <a:lnTo>
                    <a:pt x="534375" y="1091"/>
                  </a:lnTo>
                  <a:lnTo>
                    <a:pt x="576332" y="0"/>
                  </a:lnTo>
                  <a:lnTo>
                    <a:pt x="590327" y="323"/>
                  </a:lnTo>
                  <a:lnTo>
                    <a:pt x="632189" y="3349"/>
                  </a:lnTo>
                  <a:lnTo>
                    <a:pt x="673723" y="9447"/>
                  </a:lnTo>
                  <a:lnTo>
                    <a:pt x="714696" y="18586"/>
                  </a:lnTo>
                  <a:lnTo>
                    <a:pt x="754878" y="30711"/>
                  </a:lnTo>
                  <a:lnTo>
                    <a:pt x="794059" y="45758"/>
                  </a:lnTo>
                  <a:lnTo>
                    <a:pt x="832034" y="63651"/>
                  </a:lnTo>
                  <a:lnTo>
                    <a:pt x="868590" y="84290"/>
                  </a:lnTo>
                  <a:lnTo>
                    <a:pt x="903522" y="107557"/>
                  </a:lnTo>
                  <a:lnTo>
                    <a:pt x="936648" y="133330"/>
                  </a:lnTo>
                  <a:lnTo>
                    <a:pt x="967794" y="161476"/>
                  </a:lnTo>
                  <a:lnTo>
                    <a:pt x="996785" y="191838"/>
                  </a:lnTo>
                  <a:lnTo>
                    <a:pt x="1023458" y="224243"/>
                  </a:lnTo>
                  <a:lnTo>
                    <a:pt x="1047676" y="258522"/>
                  </a:lnTo>
                  <a:lnTo>
                    <a:pt x="1069311" y="294498"/>
                  </a:lnTo>
                  <a:lnTo>
                    <a:pt x="1088240" y="331968"/>
                  </a:lnTo>
                  <a:lnTo>
                    <a:pt x="1104358" y="370721"/>
                  </a:lnTo>
                  <a:lnTo>
                    <a:pt x="1117582" y="410554"/>
                  </a:lnTo>
                  <a:lnTo>
                    <a:pt x="1127842" y="451260"/>
                  </a:lnTo>
                  <a:lnTo>
                    <a:pt x="1135079" y="492612"/>
                  </a:lnTo>
                  <a:lnTo>
                    <a:pt x="1139254" y="534375"/>
                  </a:lnTo>
                  <a:lnTo>
                    <a:pt x="1140346" y="576332"/>
                  </a:lnTo>
                  <a:lnTo>
                    <a:pt x="1140023" y="590327"/>
                  </a:lnTo>
                  <a:lnTo>
                    <a:pt x="1136997" y="632189"/>
                  </a:lnTo>
                  <a:lnTo>
                    <a:pt x="1130898" y="673723"/>
                  </a:lnTo>
                  <a:lnTo>
                    <a:pt x="1121760" y="714696"/>
                  </a:lnTo>
                  <a:lnTo>
                    <a:pt x="1109635" y="754878"/>
                  </a:lnTo>
                  <a:lnTo>
                    <a:pt x="1094587" y="794059"/>
                  </a:lnTo>
                  <a:lnTo>
                    <a:pt x="1076694" y="832034"/>
                  </a:lnTo>
                  <a:lnTo>
                    <a:pt x="1056056" y="868590"/>
                  </a:lnTo>
                  <a:lnTo>
                    <a:pt x="1032789" y="903522"/>
                  </a:lnTo>
                  <a:lnTo>
                    <a:pt x="1007015" y="936648"/>
                  </a:lnTo>
                  <a:lnTo>
                    <a:pt x="978869" y="967794"/>
                  </a:lnTo>
                  <a:lnTo>
                    <a:pt x="948508" y="996785"/>
                  </a:lnTo>
                  <a:lnTo>
                    <a:pt x="916102" y="1023458"/>
                  </a:lnTo>
                  <a:lnTo>
                    <a:pt x="881823" y="1047676"/>
                  </a:lnTo>
                  <a:lnTo>
                    <a:pt x="845848" y="1069311"/>
                  </a:lnTo>
                  <a:lnTo>
                    <a:pt x="808378" y="1088240"/>
                  </a:lnTo>
                  <a:lnTo>
                    <a:pt x="769625" y="1104358"/>
                  </a:lnTo>
                  <a:lnTo>
                    <a:pt x="729791" y="1117582"/>
                  </a:lnTo>
                  <a:lnTo>
                    <a:pt x="689085" y="1127842"/>
                  </a:lnTo>
                  <a:lnTo>
                    <a:pt x="647734" y="1135079"/>
                  </a:lnTo>
                  <a:lnTo>
                    <a:pt x="605971" y="1139254"/>
                  </a:lnTo>
                  <a:lnTo>
                    <a:pt x="564014" y="1140346"/>
                  </a:lnTo>
                  <a:lnTo>
                    <a:pt x="550019" y="1140023"/>
                  </a:lnTo>
                  <a:lnTo>
                    <a:pt x="508157" y="1136997"/>
                  </a:lnTo>
                  <a:lnTo>
                    <a:pt x="466622" y="1130898"/>
                  </a:lnTo>
                  <a:lnTo>
                    <a:pt x="425649" y="1121760"/>
                  </a:lnTo>
                  <a:lnTo>
                    <a:pt x="385468" y="1109635"/>
                  </a:lnTo>
                  <a:lnTo>
                    <a:pt x="346287" y="1094587"/>
                  </a:lnTo>
                  <a:lnTo>
                    <a:pt x="308311" y="1076694"/>
                  </a:lnTo>
                  <a:lnTo>
                    <a:pt x="283773" y="1063235"/>
                  </a:lnTo>
                  <a:close/>
                </a:path>
              </a:pathLst>
            </a:custGeom>
            <a:solidFill>
              <a:srgbClr val="A74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68249" y="9074090"/>
              <a:ext cx="987425" cy="987425"/>
            </a:xfrm>
            <a:custGeom>
              <a:avLst/>
              <a:gdLst/>
              <a:ahLst/>
              <a:cxnLst/>
              <a:rect l="l" t="t" r="r" b="b"/>
              <a:pathLst>
                <a:path w="987425" h="987425">
                  <a:moveTo>
                    <a:pt x="245647" y="920386"/>
                  </a:moveTo>
                  <a:lnTo>
                    <a:pt x="205005" y="894030"/>
                  </a:lnTo>
                  <a:lnTo>
                    <a:pt x="167143" y="863818"/>
                  </a:lnTo>
                  <a:lnTo>
                    <a:pt x="132424" y="830040"/>
                  </a:lnTo>
                  <a:lnTo>
                    <a:pt x="101183" y="793021"/>
                  </a:lnTo>
                  <a:lnTo>
                    <a:pt x="73721" y="753119"/>
                  </a:lnTo>
                  <a:lnTo>
                    <a:pt x="50302" y="710717"/>
                  </a:lnTo>
                  <a:lnTo>
                    <a:pt x="31152" y="666223"/>
                  </a:lnTo>
                  <a:lnTo>
                    <a:pt x="16456" y="620067"/>
                  </a:lnTo>
                  <a:lnTo>
                    <a:pt x="6354" y="572693"/>
                  </a:lnTo>
                  <a:lnTo>
                    <a:pt x="945" y="524557"/>
                  </a:lnTo>
                  <a:lnTo>
                    <a:pt x="0" y="488237"/>
                  </a:lnTo>
                  <a:lnTo>
                    <a:pt x="279" y="476122"/>
                  </a:lnTo>
                  <a:lnTo>
                    <a:pt x="4365" y="427855"/>
                  </a:lnTo>
                  <a:lnTo>
                    <a:pt x="13161" y="380221"/>
                  </a:lnTo>
                  <a:lnTo>
                    <a:pt x="26585" y="333679"/>
                  </a:lnTo>
                  <a:lnTo>
                    <a:pt x="44505" y="288676"/>
                  </a:lnTo>
                  <a:lnTo>
                    <a:pt x="66750" y="245647"/>
                  </a:lnTo>
                  <a:lnTo>
                    <a:pt x="93106" y="205006"/>
                  </a:lnTo>
                  <a:lnTo>
                    <a:pt x="123319" y="167143"/>
                  </a:lnTo>
                  <a:lnTo>
                    <a:pt x="157097" y="132424"/>
                  </a:lnTo>
                  <a:lnTo>
                    <a:pt x="194115" y="101183"/>
                  </a:lnTo>
                  <a:lnTo>
                    <a:pt x="234018" y="73721"/>
                  </a:lnTo>
                  <a:lnTo>
                    <a:pt x="276420" y="50302"/>
                  </a:lnTo>
                  <a:lnTo>
                    <a:pt x="320913" y="31152"/>
                  </a:lnTo>
                  <a:lnTo>
                    <a:pt x="367069" y="16456"/>
                  </a:lnTo>
                  <a:lnTo>
                    <a:pt x="414443" y="6354"/>
                  </a:lnTo>
                  <a:lnTo>
                    <a:pt x="462580" y="945"/>
                  </a:lnTo>
                  <a:lnTo>
                    <a:pt x="498900" y="0"/>
                  </a:lnTo>
                  <a:lnTo>
                    <a:pt x="511015" y="279"/>
                  </a:lnTo>
                  <a:lnTo>
                    <a:pt x="559281" y="4365"/>
                  </a:lnTo>
                  <a:lnTo>
                    <a:pt x="606915" y="13161"/>
                  </a:lnTo>
                  <a:lnTo>
                    <a:pt x="653457" y="26585"/>
                  </a:lnTo>
                  <a:lnTo>
                    <a:pt x="698460" y="44505"/>
                  </a:lnTo>
                  <a:lnTo>
                    <a:pt x="741489" y="66750"/>
                  </a:lnTo>
                  <a:lnTo>
                    <a:pt x="782131" y="93106"/>
                  </a:lnTo>
                  <a:lnTo>
                    <a:pt x="819994" y="123319"/>
                  </a:lnTo>
                  <a:lnTo>
                    <a:pt x="854713" y="157097"/>
                  </a:lnTo>
                  <a:lnTo>
                    <a:pt x="885953" y="194115"/>
                  </a:lnTo>
                  <a:lnTo>
                    <a:pt x="913416" y="234018"/>
                  </a:lnTo>
                  <a:lnTo>
                    <a:pt x="936834" y="276420"/>
                  </a:lnTo>
                  <a:lnTo>
                    <a:pt x="955984" y="320913"/>
                  </a:lnTo>
                  <a:lnTo>
                    <a:pt x="970681" y="367069"/>
                  </a:lnTo>
                  <a:lnTo>
                    <a:pt x="980782" y="414443"/>
                  </a:lnTo>
                  <a:lnTo>
                    <a:pt x="986192" y="462580"/>
                  </a:lnTo>
                  <a:lnTo>
                    <a:pt x="987137" y="498900"/>
                  </a:lnTo>
                  <a:lnTo>
                    <a:pt x="986857" y="511015"/>
                  </a:lnTo>
                  <a:lnTo>
                    <a:pt x="982772" y="559281"/>
                  </a:lnTo>
                  <a:lnTo>
                    <a:pt x="973975" y="606915"/>
                  </a:lnTo>
                  <a:lnTo>
                    <a:pt x="960552" y="653457"/>
                  </a:lnTo>
                  <a:lnTo>
                    <a:pt x="942631" y="698460"/>
                  </a:lnTo>
                  <a:lnTo>
                    <a:pt x="920386" y="741489"/>
                  </a:lnTo>
                  <a:lnTo>
                    <a:pt x="894030" y="782131"/>
                  </a:lnTo>
                  <a:lnTo>
                    <a:pt x="863818" y="819994"/>
                  </a:lnTo>
                  <a:lnTo>
                    <a:pt x="830040" y="854713"/>
                  </a:lnTo>
                  <a:lnTo>
                    <a:pt x="793021" y="885953"/>
                  </a:lnTo>
                  <a:lnTo>
                    <a:pt x="753119" y="913416"/>
                  </a:lnTo>
                  <a:lnTo>
                    <a:pt x="710717" y="936834"/>
                  </a:lnTo>
                  <a:lnTo>
                    <a:pt x="666223" y="955984"/>
                  </a:lnTo>
                  <a:lnTo>
                    <a:pt x="620067" y="970681"/>
                  </a:lnTo>
                  <a:lnTo>
                    <a:pt x="572693" y="980782"/>
                  </a:lnTo>
                  <a:lnTo>
                    <a:pt x="524557" y="986192"/>
                  </a:lnTo>
                  <a:lnTo>
                    <a:pt x="488237" y="987137"/>
                  </a:lnTo>
                  <a:lnTo>
                    <a:pt x="476122" y="986857"/>
                  </a:lnTo>
                  <a:lnTo>
                    <a:pt x="427855" y="982772"/>
                  </a:lnTo>
                  <a:lnTo>
                    <a:pt x="380221" y="973975"/>
                  </a:lnTo>
                  <a:lnTo>
                    <a:pt x="333679" y="960552"/>
                  </a:lnTo>
                  <a:lnTo>
                    <a:pt x="288676" y="942631"/>
                  </a:lnTo>
                  <a:lnTo>
                    <a:pt x="245647" y="920386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36343" y="9342708"/>
              <a:ext cx="1689735" cy="450850"/>
            </a:xfrm>
            <a:custGeom>
              <a:avLst/>
              <a:gdLst/>
              <a:ahLst/>
              <a:cxnLst/>
              <a:rect l="l" t="t" r="r" b="b"/>
              <a:pathLst>
                <a:path w="1689735" h="450850">
                  <a:moveTo>
                    <a:pt x="1604800" y="450797"/>
                  </a:moveTo>
                  <a:lnTo>
                    <a:pt x="84843" y="450797"/>
                  </a:lnTo>
                  <a:lnTo>
                    <a:pt x="51863" y="444106"/>
                  </a:lnTo>
                  <a:lnTo>
                    <a:pt x="24890" y="425873"/>
                  </a:lnTo>
                  <a:lnTo>
                    <a:pt x="6682" y="398863"/>
                  </a:lnTo>
                  <a:lnTo>
                    <a:pt x="0" y="365839"/>
                  </a:lnTo>
                  <a:lnTo>
                    <a:pt x="0" y="84958"/>
                  </a:lnTo>
                  <a:lnTo>
                    <a:pt x="6682" y="51933"/>
                  </a:lnTo>
                  <a:lnTo>
                    <a:pt x="24890" y="24923"/>
                  </a:lnTo>
                  <a:lnTo>
                    <a:pt x="51863" y="6691"/>
                  </a:lnTo>
                  <a:lnTo>
                    <a:pt x="84843" y="0"/>
                  </a:lnTo>
                  <a:lnTo>
                    <a:pt x="1604800" y="0"/>
                  </a:lnTo>
                  <a:lnTo>
                    <a:pt x="1637779" y="6691"/>
                  </a:lnTo>
                  <a:lnTo>
                    <a:pt x="1664753" y="24923"/>
                  </a:lnTo>
                  <a:lnTo>
                    <a:pt x="1682960" y="51933"/>
                  </a:lnTo>
                  <a:lnTo>
                    <a:pt x="1689643" y="84958"/>
                  </a:lnTo>
                  <a:lnTo>
                    <a:pt x="1689643" y="365839"/>
                  </a:lnTo>
                  <a:lnTo>
                    <a:pt x="1682960" y="398863"/>
                  </a:lnTo>
                  <a:lnTo>
                    <a:pt x="1664753" y="425873"/>
                  </a:lnTo>
                  <a:lnTo>
                    <a:pt x="1637779" y="444106"/>
                  </a:lnTo>
                  <a:lnTo>
                    <a:pt x="1604800" y="450797"/>
                  </a:lnTo>
                  <a:close/>
                </a:path>
              </a:pathLst>
            </a:custGeom>
            <a:solidFill>
              <a:srgbClr val="FFF2E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239092" y="9339770"/>
            <a:ext cx="12801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dirty="0">
                <a:latin typeface="Calibri"/>
                <a:cs typeface="Calibri"/>
              </a:rPr>
              <a:t>Add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Footer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146901" y="348211"/>
            <a:ext cx="7234555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Another</a:t>
            </a:r>
            <a:r>
              <a:rPr spc="-80" dirty="0"/>
              <a:t> </a:t>
            </a:r>
            <a:r>
              <a:rPr spc="-160" dirty="0"/>
              <a:t>checkpoint</a:t>
            </a:r>
            <a:r>
              <a:rPr sz="6600" spc="-160" dirty="0">
                <a:latin typeface="PMingLiU"/>
                <a:cs typeface="PMingLiU"/>
              </a:rPr>
              <a:t>!</a:t>
            </a:r>
            <a:endParaRPr sz="66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957" y="2220801"/>
            <a:ext cx="2266315" cy="450850"/>
          </a:xfrm>
          <a:custGeom>
            <a:avLst/>
            <a:gdLst/>
            <a:ahLst/>
            <a:cxnLst/>
            <a:rect l="l" t="t" r="r" b="b"/>
            <a:pathLst>
              <a:path w="2266315" h="450850">
                <a:moveTo>
                  <a:pt x="2181028" y="450797"/>
                </a:moveTo>
                <a:lnTo>
                  <a:pt x="84743" y="450797"/>
                </a:lnTo>
                <a:lnTo>
                  <a:pt x="51802" y="444106"/>
                </a:lnTo>
                <a:lnTo>
                  <a:pt x="24861" y="425873"/>
                </a:lnTo>
                <a:lnTo>
                  <a:pt x="6674" y="398863"/>
                </a:lnTo>
                <a:lnTo>
                  <a:pt x="0" y="365839"/>
                </a:lnTo>
                <a:lnTo>
                  <a:pt x="0" y="84958"/>
                </a:lnTo>
                <a:lnTo>
                  <a:pt x="6674" y="51933"/>
                </a:lnTo>
                <a:lnTo>
                  <a:pt x="24861" y="24923"/>
                </a:lnTo>
                <a:lnTo>
                  <a:pt x="51802" y="6691"/>
                </a:lnTo>
                <a:lnTo>
                  <a:pt x="84743" y="0"/>
                </a:lnTo>
                <a:lnTo>
                  <a:pt x="2181028" y="0"/>
                </a:lnTo>
                <a:lnTo>
                  <a:pt x="2213969" y="6691"/>
                </a:lnTo>
                <a:lnTo>
                  <a:pt x="2240911" y="24923"/>
                </a:lnTo>
                <a:lnTo>
                  <a:pt x="2259097" y="51933"/>
                </a:lnTo>
                <a:lnTo>
                  <a:pt x="2265772" y="84958"/>
                </a:lnTo>
                <a:lnTo>
                  <a:pt x="2265772" y="365839"/>
                </a:lnTo>
                <a:lnTo>
                  <a:pt x="2259097" y="398863"/>
                </a:lnTo>
                <a:lnTo>
                  <a:pt x="2240911" y="425873"/>
                </a:lnTo>
                <a:lnTo>
                  <a:pt x="2213969" y="444106"/>
                </a:lnTo>
                <a:lnTo>
                  <a:pt x="2181028" y="450797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962" y="2965333"/>
            <a:ext cx="10544497" cy="71725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Initialize</a:t>
            </a:r>
            <a:r>
              <a:rPr spc="-40" dirty="0"/>
              <a:t> </a:t>
            </a:r>
            <a:r>
              <a:rPr spc="-10" dirty="0"/>
              <a:t>Project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/>
          </a:p>
          <a:p>
            <a:pPr marL="1699895">
              <a:lnSpc>
                <a:spcPct val="100000"/>
              </a:lnSpc>
            </a:pPr>
            <a:r>
              <a:rPr dirty="0"/>
              <a:t>Add</a:t>
            </a:r>
            <a:r>
              <a:rPr spc="-15" dirty="0"/>
              <a:t> </a:t>
            </a:r>
            <a:r>
              <a:rPr dirty="0"/>
              <a:t>Top</a:t>
            </a:r>
            <a:r>
              <a:rPr spc="-15" dirty="0"/>
              <a:t> </a:t>
            </a:r>
            <a:r>
              <a:rPr spc="-10" dirty="0"/>
              <a:t>Navbar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pc="-10" dirty="0"/>
          </a:p>
          <a:p>
            <a:pPr marR="1690370" algn="ctr">
              <a:lnSpc>
                <a:spcPct val="100000"/>
              </a:lnSpc>
            </a:pPr>
            <a:r>
              <a:rPr dirty="0"/>
              <a:t>Add</a:t>
            </a:r>
            <a:r>
              <a:rPr spc="-15" dirty="0"/>
              <a:t> </a:t>
            </a:r>
            <a:r>
              <a:rPr spc="-50" dirty="0"/>
              <a:t>First</a:t>
            </a:r>
            <a:r>
              <a:rPr spc="-15" dirty="0"/>
              <a:t> </a:t>
            </a:r>
            <a:r>
              <a:rPr spc="-25" dirty="0"/>
              <a:t>Row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/>
          </a:p>
          <a:p>
            <a:pPr marL="4859020">
              <a:lnSpc>
                <a:spcPct val="100000"/>
              </a:lnSpc>
              <a:spcBef>
                <a:spcPts val="5"/>
              </a:spcBef>
            </a:pPr>
            <a:r>
              <a:rPr spc="-70" dirty="0"/>
              <a:t>Finish</a:t>
            </a:r>
            <a:r>
              <a:rPr spc="-25" dirty="0"/>
              <a:t> </a:t>
            </a:r>
            <a:r>
              <a:rPr spc="-70" dirty="0"/>
              <a:t>Bottom</a:t>
            </a:r>
            <a:r>
              <a:rPr spc="-25" dirty="0"/>
              <a:t> Row</a:t>
            </a:r>
          </a:p>
          <a:p>
            <a:pPr>
              <a:lnSpc>
                <a:spcPct val="100000"/>
              </a:lnSpc>
            </a:pPr>
            <a:endParaRPr spc="-25" dirty="0"/>
          </a:p>
          <a:p>
            <a:pPr>
              <a:lnSpc>
                <a:spcPct val="100000"/>
              </a:lnSpc>
            </a:pPr>
            <a:endParaRPr sz="2100"/>
          </a:p>
          <a:p>
            <a:pPr marL="6553200">
              <a:lnSpc>
                <a:spcPct val="100000"/>
              </a:lnSpc>
            </a:pPr>
            <a:r>
              <a:rPr dirty="0"/>
              <a:t>Add</a:t>
            </a:r>
            <a:r>
              <a:rPr spc="25" dirty="0"/>
              <a:t> </a:t>
            </a:r>
            <a:r>
              <a:rPr dirty="0"/>
              <a:t>Dark</a:t>
            </a:r>
            <a:r>
              <a:rPr spc="30" dirty="0"/>
              <a:t> </a:t>
            </a:r>
            <a:r>
              <a:rPr spc="-20" dirty="0"/>
              <a:t>Theme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/>
          </a:p>
          <a:p>
            <a:pPr marR="5080" algn="r">
              <a:lnSpc>
                <a:spcPct val="100000"/>
              </a:lnSpc>
            </a:pPr>
            <a:r>
              <a:rPr dirty="0"/>
              <a:t>Update</a:t>
            </a:r>
            <a:r>
              <a:rPr spc="204" dirty="0"/>
              <a:t> </a:t>
            </a:r>
            <a:r>
              <a:rPr spc="-10" dirty="0"/>
              <a:t>Navbar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/>
          </a:p>
          <a:p>
            <a:pPr marL="2118360">
              <a:lnSpc>
                <a:spcPct val="100000"/>
              </a:lnSpc>
            </a:pPr>
            <a:r>
              <a:rPr dirty="0"/>
              <a:t>Add</a:t>
            </a:r>
            <a:r>
              <a:rPr spc="-10" dirty="0"/>
              <a:t> </a:t>
            </a:r>
            <a:r>
              <a:rPr spc="-50" dirty="0"/>
              <a:t>Third</a:t>
            </a:r>
            <a:r>
              <a:rPr spc="-5" dirty="0"/>
              <a:t> </a:t>
            </a:r>
            <a:r>
              <a:rPr spc="-25" dirty="0"/>
              <a:t>Row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28390" y="9339775"/>
            <a:ext cx="12801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dirty="0">
                <a:latin typeface="Calibri"/>
                <a:cs typeface="Calibri"/>
              </a:rPr>
              <a:t>Add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Footer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139301" y="358773"/>
            <a:ext cx="5741035" cy="4268470"/>
            <a:chOff x="12139301" y="358773"/>
            <a:chExt cx="5741035" cy="4268470"/>
          </a:xfrm>
        </p:grpSpPr>
        <p:sp>
          <p:nvSpPr>
            <p:cNvPr id="7" name="object 7"/>
            <p:cNvSpPr/>
            <p:nvPr/>
          </p:nvSpPr>
          <p:spPr>
            <a:xfrm>
              <a:off x="12450698" y="358773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902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902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30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30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902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902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30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30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39301" y="869256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39301" y="596506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92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27"/>
                  </a:lnTo>
                  <a:lnTo>
                    <a:pt x="14363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31"/>
                  </a:lnTo>
                  <a:lnTo>
                    <a:pt x="14109" y="71869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907" y="72377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0212" y="669262"/>
              <a:ext cx="181515" cy="1275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1166" y="646804"/>
              <a:ext cx="203085" cy="17800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039977" y="657103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93590" y="65817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25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25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81"/>
                  </a:lnTo>
                  <a:lnTo>
                    <a:pt x="7493" y="89687"/>
                  </a:lnTo>
                  <a:lnTo>
                    <a:pt x="16725" y="89687"/>
                  </a:lnTo>
                  <a:lnTo>
                    <a:pt x="175145" y="89687"/>
                  </a:lnTo>
                  <a:lnTo>
                    <a:pt x="182638" y="82181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35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35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13416" y="410466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8858" y="418970"/>
              <a:ext cx="136252" cy="1364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246" y="418970"/>
              <a:ext cx="136385" cy="1364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0641" y="418970"/>
              <a:ext cx="136252" cy="1364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326392" y="1022009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12894" y="982940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52184" y="1022009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378933" y="1022009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705489" y="1642255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705489" y="869256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39301" y="4415593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489189" y="358773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51382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902"/>
                  </a:lnTo>
                  <a:lnTo>
                    <a:pt x="1276667" y="8559"/>
                  </a:lnTo>
                  <a:lnTo>
                    <a:pt x="1234363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902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30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63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30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902"/>
                  </a:lnTo>
                  <a:lnTo>
                    <a:pt x="2638996" y="8559"/>
                  </a:lnTo>
                  <a:lnTo>
                    <a:pt x="2596692" y="0"/>
                  </a:lnTo>
                  <a:lnTo>
                    <a:pt x="1471104" y="0"/>
                  </a:lnTo>
                  <a:lnTo>
                    <a:pt x="1428800" y="8559"/>
                  </a:lnTo>
                  <a:lnTo>
                    <a:pt x="1394244" y="31902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30"/>
                  </a:lnTo>
                  <a:lnTo>
                    <a:pt x="1394244" y="586600"/>
                  </a:lnTo>
                  <a:lnTo>
                    <a:pt x="1428800" y="609904"/>
                  </a:lnTo>
                  <a:lnTo>
                    <a:pt x="1471104" y="618451"/>
                  </a:lnTo>
                  <a:lnTo>
                    <a:pt x="2596692" y="618451"/>
                  </a:lnTo>
                  <a:lnTo>
                    <a:pt x="2638996" y="609904"/>
                  </a:lnTo>
                  <a:lnTo>
                    <a:pt x="2673515" y="586600"/>
                  </a:lnTo>
                  <a:lnTo>
                    <a:pt x="2696756" y="552030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77792" y="596506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211965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92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70" y="1193"/>
                  </a:lnTo>
                  <a:lnTo>
                    <a:pt x="87744" y="0"/>
                  </a:lnTo>
                  <a:lnTo>
                    <a:pt x="83032" y="3327"/>
                  </a:lnTo>
                  <a:lnTo>
                    <a:pt x="14363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62" y="66586"/>
                  </a:lnTo>
                  <a:lnTo>
                    <a:pt x="7162" y="67106"/>
                  </a:lnTo>
                  <a:lnTo>
                    <a:pt x="11747" y="71831"/>
                  </a:lnTo>
                  <a:lnTo>
                    <a:pt x="14109" y="71869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09" y="117538"/>
                  </a:lnTo>
                  <a:lnTo>
                    <a:pt x="99745" y="111023"/>
                  </a:lnTo>
                  <a:lnTo>
                    <a:pt x="48907" y="72377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78703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297" y="0"/>
                  </a:lnTo>
                  <a:lnTo>
                    <a:pt x="87795" y="939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499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91"/>
                  </a:lnTo>
                  <a:lnTo>
                    <a:pt x="131673" y="75819"/>
                  </a:lnTo>
                  <a:lnTo>
                    <a:pt x="81953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56"/>
                  </a:lnTo>
                  <a:lnTo>
                    <a:pt x="167081" y="76327"/>
                  </a:lnTo>
                  <a:lnTo>
                    <a:pt x="169494" y="76352"/>
                  </a:lnTo>
                  <a:lnTo>
                    <a:pt x="174205" y="71831"/>
                  </a:lnTo>
                  <a:lnTo>
                    <a:pt x="174205" y="71348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99656" y="646804"/>
              <a:ext cx="203085" cy="17800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078467" y="657103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632084" y="65817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33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25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33" y="145643"/>
                  </a:lnTo>
                  <a:lnTo>
                    <a:pt x="182638" y="138125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33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81"/>
                  </a:lnTo>
                  <a:lnTo>
                    <a:pt x="7493" y="89687"/>
                  </a:lnTo>
                  <a:lnTo>
                    <a:pt x="16725" y="89687"/>
                  </a:lnTo>
                  <a:lnTo>
                    <a:pt x="175133" y="89687"/>
                  </a:lnTo>
                  <a:lnTo>
                    <a:pt x="182638" y="82181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33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35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33" y="33553"/>
                  </a:lnTo>
                  <a:lnTo>
                    <a:pt x="182638" y="26035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551906" y="410466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37349" y="418970"/>
              <a:ext cx="136252" cy="1364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86736" y="418970"/>
              <a:ext cx="136385" cy="13640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49131" y="418970"/>
              <a:ext cx="136252" cy="1364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7759083" y="1642255"/>
              <a:ext cx="121285" cy="2773680"/>
            </a:xfrm>
            <a:custGeom>
              <a:avLst/>
              <a:gdLst/>
              <a:ahLst/>
              <a:cxnLst/>
              <a:rect l="l" t="t" r="r" b="b"/>
              <a:pathLst>
                <a:path w="121284" h="2773679">
                  <a:moveTo>
                    <a:pt x="0" y="2773337"/>
                  </a:moveTo>
                  <a:lnTo>
                    <a:pt x="121216" y="2773337"/>
                  </a:lnTo>
                  <a:lnTo>
                    <a:pt x="121216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743971" y="86926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21" y="0"/>
                  </a:moveTo>
                  <a:lnTo>
                    <a:pt x="0" y="0"/>
                  </a:lnTo>
                  <a:lnTo>
                    <a:pt x="0" y="9613"/>
                  </a:lnTo>
                  <a:lnTo>
                    <a:pt x="0" y="772998"/>
                  </a:lnTo>
                  <a:lnTo>
                    <a:pt x="136321" y="772998"/>
                  </a:lnTo>
                  <a:lnTo>
                    <a:pt x="136321" y="9613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177792" y="4415593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170725" y="878871"/>
              <a:ext cx="5588635" cy="3531235"/>
            </a:xfrm>
            <a:custGeom>
              <a:avLst/>
              <a:gdLst/>
              <a:ahLst/>
              <a:cxnLst/>
              <a:rect l="l" t="t" r="r" b="b"/>
              <a:pathLst>
                <a:path w="5588634" h="3531235">
                  <a:moveTo>
                    <a:pt x="5588357" y="3530898"/>
                  </a:moveTo>
                  <a:lnTo>
                    <a:pt x="0" y="3530898"/>
                  </a:lnTo>
                  <a:lnTo>
                    <a:pt x="0" y="0"/>
                  </a:lnTo>
                  <a:lnTo>
                    <a:pt x="5588357" y="0"/>
                  </a:lnTo>
                  <a:lnTo>
                    <a:pt x="5588357" y="353089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367219" y="1982200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18765" y="1982200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879131" y="1982200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332450" y="1023352"/>
              <a:ext cx="5223510" cy="654050"/>
            </a:xfrm>
            <a:custGeom>
              <a:avLst/>
              <a:gdLst/>
              <a:ahLst/>
              <a:cxnLst/>
              <a:rect l="l" t="t" r="r" b="b"/>
              <a:pathLst>
                <a:path w="5223509" h="654050">
                  <a:moveTo>
                    <a:pt x="1429092" y="0"/>
                  </a:moveTo>
                  <a:lnTo>
                    <a:pt x="6197" y="0"/>
                  </a:lnTo>
                  <a:lnTo>
                    <a:pt x="6197" y="266928"/>
                  </a:lnTo>
                  <a:lnTo>
                    <a:pt x="1429092" y="266928"/>
                  </a:lnTo>
                  <a:lnTo>
                    <a:pt x="1429092" y="0"/>
                  </a:lnTo>
                  <a:close/>
                </a:path>
                <a:path w="5223509" h="654050">
                  <a:moveTo>
                    <a:pt x="4654601" y="0"/>
                  </a:moveTo>
                  <a:lnTo>
                    <a:pt x="4059580" y="0"/>
                  </a:lnTo>
                  <a:lnTo>
                    <a:pt x="4059580" y="276466"/>
                  </a:lnTo>
                  <a:lnTo>
                    <a:pt x="4654601" y="276466"/>
                  </a:lnTo>
                  <a:lnTo>
                    <a:pt x="4654601" y="0"/>
                  </a:lnTo>
                  <a:close/>
                </a:path>
                <a:path w="5223509" h="654050">
                  <a:moveTo>
                    <a:pt x="5222964" y="409219"/>
                  </a:moveTo>
                  <a:lnTo>
                    <a:pt x="0" y="409219"/>
                  </a:lnTo>
                  <a:lnTo>
                    <a:pt x="0" y="653567"/>
                  </a:lnTo>
                  <a:lnTo>
                    <a:pt x="5222964" y="653567"/>
                  </a:lnTo>
                  <a:lnTo>
                    <a:pt x="5222964" y="40921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257435" y="2980176"/>
              <a:ext cx="5388610" cy="1304290"/>
            </a:xfrm>
            <a:custGeom>
              <a:avLst/>
              <a:gdLst/>
              <a:ahLst/>
              <a:cxnLst/>
              <a:rect l="l" t="t" r="r" b="b"/>
              <a:pathLst>
                <a:path w="5388609" h="1304289">
                  <a:moveTo>
                    <a:pt x="5388228" y="1303964"/>
                  </a:moveTo>
                  <a:lnTo>
                    <a:pt x="0" y="1303964"/>
                  </a:lnTo>
                  <a:lnTo>
                    <a:pt x="0" y="0"/>
                  </a:lnTo>
                  <a:lnTo>
                    <a:pt x="5388228" y="0"/>
                  </a:lnTo>
                  <a:lnTo>
                    <a:pt x="5388228" y="1303964"/>
                  </a:lnTo>
                  <a:close/>
                </a:path>
              </a:pathLst>
            </a:custGeom>
            <a:solidFill>
              <a:srgbClr val="292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875189" y="1023348"/>
              <a:ext cx="2517140" cy="267335"/>
            </a:xfrm>
            <a:custGeom>
              <a:avLst/>
              <a:gdLst/>
              <a:ahLst/>
              <a:cxnLst/>
              <a:rect l="l" t="t" r="r" b="b"/>
              <a:pathLst>
                <a:path w="2517140" h="267334">
                  <a:moveTo>
                    <a:pt x="2517046" y="266926"/>
                  </a:moveTo>
                  <a:lnTo>
                    <a:pt x="0" y="266926"/>
                  </a:lnTo>
                  <a:lnTo>
                    <a:pt x="0" y="0"/>
                  </a:lnTo>
                  <a:lnTo>
                    <a:pt x="2517046" y="0"/>
                  </a:lnTo>
                  <a:lnTo>
                    <a:pt x="2517046" y="266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136369" y="3045827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29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67210" y="3045827"/>
              <a:ext cx="5187950" cy="873760"/>
            </a:xfrm>
            <a:custGeom>
              <a:avLst/>
              <a:gdLst/>
              <a:ahLst/>
              <a:cxnLst/>
              <a:rect l="l" t="t" r="r" b="b"/>
              <a:pathLst>
                <a:path w="5187950" h="873760">
                  <a:moveTo>
                    <a:pt x="1666430" y="760857"/>
                  </a:moveTo>
                  <a:lnTo>
                    <a:pt x="1216406" y="760857"/>
                  </a:lnTo>
                  <a:lnTo>
                    <a:pt x="450024" y="760857"/>
                  </a:lnTo>
                  <a:lnTo>
                    <a:pt x="0" y="760857"/>
                  </a:lnTo>
                  <a:lnTo>
                    <a:pt x="0" y="873137"/>
                  </a:lnTo>
                  <a:lnTo>
                    <a:pt x="450024" y="873137"/>
                  </a:lnTo>
                  <a:lnTo>
                    <a:pt x="1216406" y="873137"/>
                  </a:lnTo>
                  <a:lnTo>
                    <a:pt x="1666430" y="873137"/>
                  </a:lnTo>
                  <a:lnTo>
                    <a:pt x="1666430" y="760857"/>
                  </a:lnTo>
                  <a:close/>
                </a:path>
                <a:path w="5187950" h="873760">
                  <a:moveTo>
                    <a:pt x="1666430" y="585038"/>
                  </a:moveTo>
                  <a:lnTo>
                    <a:pt x="1216406" y="585038"/>
                  </a:lnTo>
                  <a:lnTo>
                    <a:pt x="450024" y="585038"/>
                  </a:lnTo>
                  <a:lnTo>
                    <a:pt x="0" y="585038"/>
                  </a:lnTo>
                  <a:lnTo>
                    <a:pt x="0" y="697318"/>
                  </a:lnTo>
                  <a:lnTo>
                    <a:pt x="450024" y="697318"/>
                  </a:lnTo>
                  <a:lnTo>
                    <a:pt x="1216406" y="697318"/>
                  </a:lnTo>
                  <a:lnTo>
                    <a:pt x="1666430" y="697318"/>
                  </a:lnTo>
                  <a:lnTo>
                    <a:pt x="1666430" y="585038"/>
                  </a:lnTo>
                  <a:close/>
                </a:path>
                <a:path w="5187950" h="873760">
                  <a:moveTo>
                    <a:pt x="1666430" y="380428"/>
                  </a:moveTo>
                  <a:lnTo>
                    <a:pt x="1216406" y="380428"/>
                  </a:lnTo>
                  <a:lnTo>
                    <a:pt x="450024" y="380428"/>
                  </a:lnTo>
                  <a:lnTo>
                    <a:pt x="0" y="380428"/>
                  </a:lnTo>
                  <a:lnTo>
                    <a:pt x="0" y="492721"/>
                  </a:lnTo>
                  <a:lnTo>
                    <a:pt x="450024" y="492721"/>
                  </a:lnTo>
                  <a:lnTo>
                    <a:pt x="1216406" y="492721"/>
                  </a:lnTo>
                  <a:lnTo>
                    <a:pt x="1666430" y="492721"/>
                  </a:lnTo>
                  <a:lnTo>
                    <a:pt x="1666430" y="380428"/>
                  </a:lnTo>
                  <a:close/>
                </a:path>
                <a:path w="5187950" h="873760">
                  <a:moveTo>
                    <a:pt x="1666430" y="192252"/>
                  </a:moveTo>
                  <a:lnTo>
                    <a:pt x="1216406" y="192252"/>
                  </a:lnTo>
                  <a:lnTo>
                    <a:pt x="450024" y="192252"/>
                  </a:lnTo>
                  <a:lnTo>
                    <a:pt x="0" y="192252"/>
                  </a:lnTo>
                  <a:lnTo>
                    <a:pt x="0" y="304533"/>
                  </a:lnTo>
                  <a:lnTo>
                    <a:pt x="450024" y="304533"/>
                  </a:lnTo>
                  <a:lnTo>
                    <a:pt x="1216406" y="304533"/>
                  </a:lnTo>
                  <a:lnTo>
                    <a:pt x="1666430" y="304533"/>
                  </a:lnTo>
                  <a:lnTo>
                    <a:pt x="1666430" y="192252"/>
                  </a:lnTo>
                  <a:close/>
                </a:path>
                <a:path w="5187950" h="873760">
                  <a:moveTo>
                    <a:pt x="1666430" y="0"/>
                  </a:moveTo>
                  <a:lnTo>
                    <a:pt x="1216406" y="0"/>
                  </a:lnTo>
                  <a:lnTo>
                    <a:pt x="450024" y="0"/>
                  </a:lnTo>
                  <a:lnTo>
                    <a:pt x="0" y="0"/>
                  </a:lnTo>
                  <a:lnTo>
                    <a:pt x="0" y="112293"/>
                  </a:lnTo>
                  <a:lnTo>
                    <a:pt x="450024" y="112293"/>
                  </a:lnTo>
                  <a:lnTo>
                    <a:pt x="1216406" y="112293"/>
                  </a:lnTo>
                  <a:lnTo>
                    <a:pt x="1666430" y="112293"/>
                  </a:lnTo>
                  <a:lnTo>
                    <a:pt x="1666430" y="0"/>
                  </a:lnTo>
                  <a:close/>
                </a:path>
                <a:path w="5187950" h="873760">
                  <a:moveTo>
                    <a:pt x="5187874" y="760857"/>
                  </a:moveTo>
                  <a:lnTo>
                    <a:pt x="4737849" y="760857"/>
                  </a:lnTo>
                  <a:lnTo>
                    <a:pt x="3971455" y="760857"/>
                  </a:lnTo>
                  <a:lnTo>
                    <a:pt x="3521430" y="760857"/>
                  </a:lnTo>
                  <a:lnTo>
                    <a:pt x="3521430" y="873137"/>
                  </a:lnTo>
                  <a:lnTo>
                    <a:pt x="3971455" y="873137"/>
                  </a:lnTo>
                  <a:lnTo>
                    <a:pt x="4737849" y="873137"/>
                  </a:lnTo>
                  <a:lnTo>
                    <a:pt x="5187874" y="873137"/>
                  </a:lnTo>
                  <a:lnTo>
                    <a:pt x="5187874" y="760857"/>
                  </a:lnTo>
                  <a:close/>
                </a:path>
                <a:path w="5187950" h="873760">
                  <a:moveTo>
                    <a:pt x="5187874" y="585038"/>
                  </a:moveTo>
                  <a:lnTo>
                    <a:pt x="4737849" y="585038"/>
                  </a:lnTo>
                  <a:lnTo>
                    <a:pt x="3971455" y="585038"/>
                  </a:lnTo>
                  <a:lnTo>
                    <a:pt x="3521430" y="585038"/>
                  </a:lnTo>
                  <a:lnTo>
                    <a:pt x="3521430" y="697318"/>
                  </a:lnTo>
                  <a:lnTo>
                    <a:pt x="3971455" y="697318"/>
                  </a:lnTo>
                  <a:lnTo>
                    <a:pt x="4737849" y="697318"/>
                  </a:lnTo>
                  <a:lnTo>
                    <a:pt x="5187874" y="697318"/>
                  </a:lnTo>
                  <a:lnTo>
                    <a:pt x="5187874" y="585038"/>
                  </a:lnTo>
                  <a:close/>
                </a:path>
                <a:path w="5187950" h="873760">
                  <a:moveTo>
                    <a:pt x="5187874" y="380428"/>
                  </a:moveTo>
                  <a:lnTo>
                    <a:pt x="4737849" y="380428"/>
                  </a:lnTo>
                  <a:lnTo>
                    <a:pt x="3971455" y="380428"/>
                  </a:lnTo>
                  <a:lnTo>
                    <a:pt x="3521430" y="380428"/>
                  </a:lnTo>
                  <a:lnTo>
                    <a:pt x="3521430" y="492721"/>
                  </a:lnTo>
                  <a:lnTo>
                    <a:pt x="3971455" y="492721"/>
                  </a:lnTo>
                  <a:lnTo>
                    <a:pt x="4737849" y="492721"/>
                  </a:lnTo>
                  <a:lnTo>
                    <a:pt x="5187874" y="492721"/>
                  </a:lnTo>
                  <a:lnTo>
                    <a:pt x="5187874" y="380428"/>
                  </a:lnTo>
                  <a:close/>
                </a:path>
                <a:path w="5187950" h="873760">
                  <a:moveTo>
                    <a:pt x="5187874" y="192252"/>
                  </a:moveTo>
                  <a:lnTo>
                    <a:pt x="4737849" y="192252"/>
                  </a:lnTo>
                  <a:lnTo>
                    <a:pt x="3971455" y="192252"/>
                  </a:lnTo>
                  <a:lnTo>
                    <a:pt x="3521430" y="192252"/>
                  </a:lnTo>
                  <a:lnTo>
                    <a:pt x="3521430" y="304533"/>
                  </a:lnTo>
                  <a:lnTo>
                    <a:pt x="3971455" y="304533"/>
                  </a:lnTo>
                  <a:lnTo>
                    <a:pt x="4737849" y="304533"/>
                  </a:lnTo>
                  <a:lnTo>
                    <a:pt x="5187874" y="304533"/>
                  </a:lnTo>
                  <a:lnTo>
                    <a:pt x="5187874" y="192252"/>
                  </a:lnTo>
                  <a:close/>
                </a:path>
                <a:path w="5187950" h="873760">
                  <a:moveTo>
                    <a:pt x="5187874" y="0"/>
                  </a:moveTo>
                  <a:lnTo>
                    <a:pt x="4737849" y="0"/>
                  </a:lnTo>
                  <a:lnTo>
                    <a:pt x="3971455" y="0"/>
                  </a:lnTo>
                  <a:lnTo>
                    <a:pt x="3521430" y="0"/>
                  </a:lnTo>
                  <a:lnTo>
                    <a:pt x="3521430" y="112293"/>
                  </a:lnTo>
                  <a:lnTo>
                    <a:pt x="3971455" y="112293"/>
                  </a:lnTo>
                  <a:lnTo>
                    <a:pt x="4737849" y="112293"/>
                  </a:lnTo>
                  <a:lnTo>
                    <a:pt x="5187874" y="112293"/>
                  </a:lnTo>
                  <a:lnTo>
                    <a:pt x="5187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1739"/>
              </a:spcBef>
            </a:pPr>
            <a:r>
              <a:rPr dirty="0"/>
              <a:t>I</a:t>
            </a:r>
            <a:r>
              <a:rPr spc="-165" dirty="0"/>
              <a:t> </a:t>
            </a:r>
            <a:r>
              <a:rPr spc="70" dirty="0"/>
              <a:t>can</a:t>
            </a:r>
            <a:r>
              <a:rPr spc="-125" dirty="0"/>
              <a:t> </a:t>
            </a:r>
            <a:r>
              <a:rPr spc="-320" dirty="0"/>
              <a:t>switch</a:t>
            </a:r>
            <a:r>
              <a:rPr spc="-100" dirty="0"/>
              <a:t> </a:t>
            </a:r>
            <a:r>
              <a:rPr spc="105" dirty="0"/>
              <a:t>back</a:t>
            </a:r>
            <a:r>
              <a:rPr spc="-130" dirty="0"/>
              <a:t> </a:t>
            </a:r>
            <a:r>
              <a:rPr spc="-254" dirty="0"/>
              <a:t>to</a:t>
            </a:r>
            <a:r>
              <a:rPr spc="-130" dirty="0"/>
              <a:t> </a:t>
            </a:r>
            <a:r>
              <a:rPr spc="445" dirty="0"/>
              <a:t>a </a:t>
            </a:r>
            <a:r>
              <a:rPr dirty="0"/>
              <a:t>dark</a:t>
            </a:r>
            <a:r>
              <a:rPr spc="-360" dirty="0"/>
              <a:t> </a:t>
            </a:r>
            <a:r>
              <a:rPr spc="-280" dirty="0"/>
              <a:t>mode</a:t>
            </a:r>
            <a:r>
              <a:rPr spc="-140" dirty="0"/>
              <a:t> </a:t>
            </a:r>
            <a:r>
              <a:rPr spc="-145" dirty="0"/>
              <a:t>checkpoint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789" y="2220797"/>
            <a:ext cx="2278380" cy="453390"/>
          </a:xfrm>
          <a:custGeom>
            <a:avLst/>
            <a:gdLst/>
            <a:ahLst/>
            <a:cxnLst/>
            <a:rect l="l" t="t" r="r" b="b"/>
            <a:pathLst>
              <a:path w="2278380" h="453389">
                <a:moveTo>
                  <a:pt x="2193156" y="453304"/>
                </a:moveTo>
                <a:lnTo>
                  <a:pt x="85215" y="453304"/>
                </a:lnTo>
                <a:lnTo>
                  <a:pt x="52090" y="446575"/>
                </a:lnTo>
                <a:lnTo>
                  <a:pt x="24999" y="428241"/>
                </a:lnTo>
                <a:lnTo>
                  <a:pt x="6711" y="401081"/>
                </a:lnTo>
                <a:lnTo>
                  <a:pt x="0" y="367873"/>
                </a:lnTo>
                <a:lnTo>
                  <a:pt x="0" y="85430"/>
                </a:lnTo>
                <a:lnTo>
                  <a:pt x="6711" y="52222"/>
                </a:lnTo>
                <a:lnTo>
                  <a:pt x="24999" y="25062"/>
                </a:lnTo>
                <a:lnTo>
                  <a:pt x="52090" y="6728"/>
                </a:lnTo>
                <a:lnTo>
                  <a:pt x="85215" y="0"/>
                </a:lnTo>
                <a:lnTo>
                  <a:pt x="2193156" y="0"/>
                </a:lnTo>
                <a:lnTo>
                  <a:pt x="2226280" y="6728"/>
                </a:lnTo>
                <a:lnTo>
                  <a:pt x="2253371" y="25062"/>
                </a:lnTo>
                <a:lnTo>
                  <a:pt x="2271659" y="52222"/>
                </a:lnTo>
                <a:lnTo>
                  <a:pt x="2278371" y="85430"/>
                </a:lnTo>
                <a:lnTo>
                  <a:pt x="2278371" y="367873"/>
                </a:lnTo>
                <a:lnTo>
                  <a:pt x="2271659" y="401081"/>
                </a:lnTo>
                <a:lnTo>
                  <a:pt x="2253371" y="428241"/>
                </a:lnTo>
                <a:lnTo>
                  <a:pt x="2226280" y="446575"/>
                </a:lnTo>
                <a:lnTo>
                  <a:pt x="2193156" y="453304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975" y="2969464"/>
            <a:ext cx="10723888" cy="71353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46503" y="9379422"/>
            <a:ext cx="1287145" cy="367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dirty="0">
                <a:latin typeface="Calibri"/>
                <a:cs typeface="Calibri"/>
              </a:rPr>
              <a:t>Add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Footer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10530" y="358770"/>
            <a:ext cx="5770245" cy="5585460"/>
            <a:chOff x="12110530" y="358770"/>
            <a:chExt cx="5770245" cy="5585460"/>
          </a:xfrm>
        </p:grpSpPr>
        <p:sp>
          <p:nvSpPr>
            <p:cNvPr id="6" name="object 6"/>
            <p:cNvSpPr/>
            <p:nvPr/>
          </p:nvSpPr>
          <p:spPr>
            <a:xfrm>
              <a:off x="12450698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39301" y="869253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39301" y="596504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0212" y="669259"/>
              <a:ext cx="181515" cy="1275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1166" y="646801"/>
              <a:ext cx="203085" cy="1780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39976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66"/>
                  </a:lnTo>
                  <a:lnTo>
                    <a:pt x="7493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28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28"/>
                  </a:lnTo>
                  <a:close/>
                </a:path>
                <a:path w="182880" h="146050">
                  <a:moveTo>
                    <a:pt x="182638" y="7518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13415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8858" y="418968"/>
              <a:ext cx="136252" cy="1364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245" y="418968"/>
              <a:ext cx="136385" cy="1364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0640" y="418968"/>
              <a:ext cx="136252" cy="1364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326391" y="1022006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12894" y="982937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52184" y="1022006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78933" y="1022006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05490" y="1642261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136309" y="0"/>
                  </a:moveTo>
                  <a:lnTo>
                    <a:pt x="0" y="0"/>
                  </a:lnTo>
                  <a:lnTo>
                    <a:pt x="0" y="1385570"/>
                  </a:lnTo>
                  <a:lnTo>
                    <a:pt x="0" y="2773337"/>
                  </a:lnTo>
                  <a:lnTo>
                    <a:pt x="136309" y="2773337"/>
                  </a:lnTo>
                  <a:lnTo>
                    <a:pt x="136309" y="1385570"/>
                  </a:lnTo>
                  <a:lnTo>
                    <a:pt x="136309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705489" y="86925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489188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851382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63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63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889"/>
                  </a:lnTo>
                  <a:lnTo>
                    <a:pt x="2638996" y="8559"/>
                  </a:lnTo>
                  <a:lnTo>
                    <a:pt x="2596692" y="0"/>
                  </a:lnTo>
                  <a:lnTo>
                    <a:pt x="1471104" y="0"/>
                  </a:lnTo>
                  <a:lnTo>
                    <a:pt x="1428800" y="8559"/>
                  </a:lnTo>
                  <a:lnTo>
                    <a:pt x="1394244" y="31889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44" y="586600"/>
                  </a:lnTo>
                  <a:lnTo>
                    <a:pt x="1428800" y="609904"/>
                  </a:lnTo>
                  <a:lnTo>
                    <a:pt x="1471104" y="618451"/>
                  </a:lnTo>
                  <a:lnTo>
                    <a:pt x="2596692" y="618451"/>
                  </a:lnTo>
                  <a:lnTo>
                    <a:pt x="2638996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177791" y="596504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211965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70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62" y="66586"/>
                  </a:lnTo>
                  <a:lnTo>
                    <a:pt x="7162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09" y="117538"/>
                  </a:lnTo>
                  <a:lnTo>
                    <a:pt x="99745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78702" y="669259"/>
              <a:ext cx="181515" cy="1275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99656" y="646801"/>
              <a:ext cx="203085" cy="17800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078467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632084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33" y="112166"/>
                  </a:lnTo>
                  <a:lnTo>
                    <a:pt x="7493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33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28"/>
                  </a:moveTo>
                  <a:lnTo>
                    <a:pt x="175133" y="56210"/>
                  </a:lnTo>
                  <a:lnTo>
                    <a:pt x="7493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33" y="89700"/>
                  </a:lnTo>
                  <a:lnTo>
                    <a:pt x="182638" y="82194"/>
                  </a:lnTo>
                  <a:lnTo>
                    <a:pt x="182638" y="63728"/>
                  </a:lnTo>
                  <a:close/>
                </a:path>
                <a:path w="182880" h="146050">
                  <a:moveTo>
                    <a:pt x="182638" y="7518"/>
                  </a:moveTo>
                  <a:lnTo>
                    <a:pt x="175133" y="0"/>
                  </a:lnTo>
                  <a:lnTo>
                    <a:pt x="7493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33" y="33553"/>
                  </a:lnTo>
                  <a:lnTo>
                    <a:pt x="182638" y="26047"/>
                  </a:lnTo>
                  <a:lnTo>
                    <a:pt x="182638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551906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37349" y="418968"/>
              <a:ext cx="136252" cy="13640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86736" y="418968"/>
              <a:ext cx="136385" cy="1364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49131" y="418968"/>
              <a:ext cx="136252" cy="1364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759084" y="1642261"/>
              <a:ext cx="121285" cy="2773680"/>
            </a:xfrm>
            <a:custGeom>
              <a:avLst/>
              <a:gdLst/>
              <a:ahLst/>
              <a:cxnLst/>
              <a:rect l="l" t="t" r="r" b="b"/>
              <a:pathLst>
                <a:path w="121284" h="2773679">
                  <a:moveTo>
                    <a:pt x="121208" y="0"/>
                  </a:moveTo>
                  <a:lnTo>
                    <a:pt x="0" y="0"/>
                  </a:lnTo>
                  <a:lnTo>
                    <a:pt x="0" y="1385570"/>
                  </a:lnTo>
                  <a:lnTo>
                    <a:pt x="0" y="2773337"/>
                  </a:lnTo>
                  <a:lnTo>
                    <a:pt x="121208" y="2773337"/>
                  </a:lnTo>
                  <a:lnTo>
                    <a:pt x="121208" y="1385570"/>
                  </a:lnTo>
                  <a:lnTo>
                    <a:pt x="121208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743971" y="86926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21" y="0"/>
                  </a:moveTo>
                  <a:lnTo>
                    <a:pt x="0" y="0"/>
                  </a:lnTo>
                  <a:lnTo>
                    <a:pt x="0" y="9601"/>
                  </a:lnTo>
                  <a:lnTo>
                    <a:pt x="0" y="772998"/>
                  </a:lnTo>
                  <a:lnTo>
                    <a:pt x="136321" y="772998"/>
                  </a:lnTo>
                  <a:lnTo>
                    <a:pt x="136321" y="9601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177789" y="4415598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548515" y="0"/>
                  </a:moveTo>
                  <a:lnTo>
                    <a:pt x="0" y="0"/>
                  </a:lnTo>
                  <a:lnTo>
                    <a:pt x="0" y="211213"/>
                  </a:lnTo>
                  <a:lnTo>
                    <a:pt x="5548515" y="211213"/>
                  </a:lnTo>
                  <a:lnTo>
                    <a:pt x="5548515" y="0"/>
                  </a:lnTo>
                  <a:close/>
                </a:path>
                <a:path w="5702934" h="211454">
                  <a:moveTo>
                    <a:pt x="5702503" y="0"/>
                  </a:moveTo>
                  <a:lnTo>
                    <a:pt x="5691390" y="0"/>
                  </a:lnTo>
                  <a:lnTo>
                    <a:pt x="5691390" y="211213"/>
                  </a:lnTo>
                  <a:lnTo>
                    <a:pt x="5702503" y="211213"/>
                  </a:lnTo>
                  <a:lnTo>
                    <a:pt x="5702503" y="0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170715" y="878864"/>
              <a:ext cx="5588635" cy="3531235"/>
            </a:xfrm>
            <a:custGeom>
              <a:avLst/>
              <a:gdLst/>
              <a:ahLst/>
              <a:cxnLst/>
              <a:rect l="l" t="t" r="r" b="b"/>
              <a:pathLst>
                <a:path w="5588634" h="3531235">
                  <a:moveTo>
                    <a:pt x="5588368" y="0"/>
                  </a:moveTo>
                  <a:lnTo>
                    <a:pt x="0" y="0"/>
                  </a:lnTo>
                  <a:lnTo>
                    <a:pt x="0" y="2148967"/>
                  </a:lnTo>
                  <a:lnTo>
                    <a:pt x="0" y="3530904"/>
                  </a:lnTo>
                  <a:lnTo>
                    <a:pt x="5588368" y="3530904"/>
                  </a:lnTo>
                  <a:lnTo>
                    <a:pt x="5588368" y="2148967"/>
                  </a:lnTo>
                  <a:lnTo>
                    <a:pt x="558836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367219" y="1982195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118765" y="1982195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879131" y="1982195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332449" y="1023352"/>
              <a:ext cx="5223510" cy="654050"/>
            </a:xfrm>
            <a:custGeom>
              <a:avLst/>
              <a:gdLst/>
              <a:ahLst/>
              <a:cxnLst/>
              <a:rect l="l" t="t" r="r" b="b"/>
              <a:pathLst>
                <a:path w="5223509" h="654050">
                  <a:moveTo>
                    <a:pt x="1429092" y="0"/>
                  </a:moveTo>
                  <a:lnTo>
                    <a:pt x="6197" y="0"/>
                  </a:lnTo>
                  <a:lnTo>
                    <a:pt x="6197" y="266915"/>
                  </a:lnTo>
                  <a:lnTo>
                    <a:pt x="1429092" y="266915"/>
                  </a:lnTo>
                  <a:lnTo>
                    <a:pt x="1429092" y="0"/>
                  </a:lnTo>
                  <a:close/>
                </a:path>
                <a:path w="5223509" h="654050">
                  <a:moveTo>
                    <a:pt x="4654601" y="0"/>
                  </a:moveTo>
                  <a:lnTo>
                    <a:pt x="4059580" y="0"/>
                  </a:lnTo>
                  <a:lnTo>
                    <a:pt x="4059580" y="276466"/>
                  </a:lnTo>
                  <a:lnTo>
                    <a:pt x="4654601" y="276466"/>
                  </a:lnTo>
                  <a:lnTo>
                    <a:pt x="4654601" y="0"/>
                  </a:lnTo>
                  <a:close/>
                </a:path>
                <a:path w="5223509" h="654050">
                  <a:moveTo>
                    <a:pt x="5222964" y="409219"/>
                  </a:moveTo>
                  <a:lnTo>
                    <a:pt x="0" y="409219"/>
                  </a:lnTo>
                  <a:lnTo>
                    <a:pt x="0" y="653554"/>
                  </a:lnTo>
                  <a:lnTo>
                    <a:pt x="5222964" y="653554"/>
                  </a:lnTo>
                  <a:lnTo>
                    <a:pt x="5222964" y="40921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257434" y="2980169"/>
              <a:ext cx="5388610" cy="1304290"/>
            </a:xfrm>
            <a:custGeom>
              <a:avLst/>
              <a:gdLst/>
              <a:ahLst/>
              <a:cxnLst/>
              <a:rect l="l" t="t" r="r" b="b"/>
              <a:pathLst>
                <a:path w="5388609" h="1304289">
                  <a:moveTo>
                    <a:pt x="5388228" y="1303964"/>
                  </a:moveTo>
                  <a:lnTo>
                    <a:pt x="0" y="1303964"/>
                  </a:lnTo>
                  <a:lnTo>
                    <a:pt x="0" y="0"/>
                  </a:lnTo>
                  <a:lnTo>
                    <a:pt x="5388228" y="0"/>
                  </a:lnTo>
                  <a:lnTo>
                    <a:pt x="5388228" y="1303964"/>
                  </a:lnTo>
                  <a:close/>
                </a:path>
              </a:pathLst>
            </a:custGeom>
            <a:solidFill>
              <a:srgbClr val="292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875188" y="1023341"/>
              <a:ext cx="2517140" cy="267335"/>
            </a:xfrm>
            <a:custGeom>
              <a:avLst/>
              <a:gdLst/>
              <a:ahLst/>
              <a:cxnLst/>
              <a:rect l="l" t="t" r="r" b="b"/>
              <a:pathLst>
                <a:path w="2517140" h="267334">
                  <a:moveTo>
                    <a:pt x="2517046" y="266926"/>
                  </a:moveTo>
                  <a:lnTo>
                    <a:pt x="0" y="266926"/>
                  </a:lnTo>
                  <a:lnTo>
                    <a:pt x="0" y="0"/>
                  </a:lnTo>
                  <a:lnTo>
                    <a:pt x="2517046" y="0"/>
                  </a:lnTo>
                  <a:lnTo>
                    <a:pt x="2517046" y="266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136368" y="3045823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29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367209" y="3045827"/>
              <a:ext cx="5187950" cy="873125"/>
            </a:xfrm>
            <a:custGeom>
              <a:avLst/>
              <a:gdLst/>
              <a:ahLst/>
              <a:cxnLst/>
              <a:rect l="l" t="t" r="r" b="b"/>
              <a:pathLst>
                <a:path w="5187950" h="873125">
                  <a:moveTo>
                    <a:pt x="1666430" y="760844"/>
                  </a:moveTo>
                  <a:lnTo>
                    <a:pt x="1216406" y="760844"/>
                  </a:lnTo>
                  <a:lnTo>
                    <a:pt x="450024" y="760844"/>
                  </a:lnTo>
                  <a:lnTo>
                    <a:pt x="0" y="760844"/>
                  </a:lnTo>
                  <a:lnTo>
                    <a:pt x="0" y="873125"/>
                  </a:lnTo>
                  <a:lnTo>
                    <a:pt x="450024" y="873125"/>
                  </a:lnTo>
                  <a:lnTo>
                    <a:pt x="1216406" y="873125"/>
                  </a:lnTo>
                  <a:lnTo>
                    <a:pt x="1666430" y="873125"/>
                  </a:lnTo>
                  <a:lnTo>
                    <a:pt x="1666430" y="760844"/>
                  </a:lnTo>
                  <a:close/>
                </a:path>
                <a:path w="5187950" h="873125">
                  <a:moveTo>
                    <a:pt x="1666430" y="585038"/>
                  </a:moveTo>
                  <a:lnTo>
                    <a:pt x="1216406" y="585038"/>
                  </a:lnTo>
                  <a:lnTo>
                    <a:pt x="450024" y="585038"/>
                  </a:lnTo>
                  <a:lnTo>
                    <a:pt x="0" y="585038"/>
                  </a:lnTo>
                  <a:lnTo>
                    <a:pt x="0" y="697318"/>
                  </a:lnTo>
                  <a:lnTo>
                    <a:pt x="450024" y="697318"/>
                  </a:lnTo>
                  <a:lnTo>
                    <a:pt x="1216406" y="697318"/>
                  </a:lnTo>
                  <a:lnTo>
                    <a:pt x="1666430" y="697318"/>
                  </a:lnTo>
                  <a:lnTo>
                    <a:pt x="1666430" y="585038"/>
                  </a:lnTo>
                  <a:close/>
                </a:path>
                <a:path w="5187950" h="873125">
                  <a:moveTo>
                    <a:pt x="1666430" y="380428"/>
                  </a:moveTo>
                  <a:lnTo>
                    <a:pt x="1216406" y="380428"/>
                  </a:lnTo>
                  <a:lnTo>
                    <a:pt x="450024" y="380428"/>
                  </a:lnTo>
                  <a:lnTo>
                    <a:pt x="0" y="380428"/>
                  </a:lnTo>
                  <a:lnTo>
                    <a:pt x="0" y="492709"/>
                  </a:lnTo>
                  <a:lnTo>
                    <a:pt x="450024" y="492709"/>
                  </a:lnTo>
                  <a:lnTo>
                    <a:pt x="1216406" y="492709"/>
                  </a:lnTo>
                  <a:lnTo>
                    <a:pt x="1666430" y="492709"/>
                  </a:lnTo>
                  <a:lnTo>
                    <a:pt x="1666430" y="380428"/>
                  </a:lnTo>
                  <a:close/>
                </a:path>
                <a:path w="5187950" h="873125">
                  <a:moveTo>
                    <a:pt x="1666430" y="192252"/>
                  </a:moveTo>
                  <a:lnTo>
                    <a:pt x="1216406" y="192252"/>
                  </a:lnTo>
                  <a:lnTo>
                    <a:pt x="450024" y="192252"/>
                  </a:lnTo>
                  <a:lnTo>
                    <a:pt x="0" y="192252"/>
                  </a:lnTo>
                  <a:lnTo>
                    <a:pt x="0" y="304533"/>
                  </a:lnTo>
                  <a:lnTo>
                    <a:pt x="450024" y="304533"/>
                  </a:lnTo>
                  <a:lnTo>
                    <a:pt x="1216406" y="304533"/>
                  </a:lnTo>
                  <a:lnTo>
                    <a:pt x="1666430" y="304533"/>
                  </a:lnTo>
                  <a:lnTo>
                    <a:pt x="1666430" y="192252"/>
                  </a:lnTo>
                  <a:close/>
                </a:path>
                <a:path w="5187950" h="873125">
                  <a:moveTo>
                    <a:pt x="1666430" y="0"/>
                  </a:moveTo>
                  <a:lnTo>
                    <a:pt x="1216406" y="0"/>
                  </a:lnTo>
                  <a:lnTo>
                    <a:pt x="450024" y="0"/>
                  </a:lnTo>
                  <a:lnTo>
                    <a:pt x="0" y="0"/>
                  </a:lnTo>
                  <a:lnTo>
                    <a:pt x="0" y="112280"/>
                  </a:lnTo>
                  <a:lnTo>
                    <a:pt x="450024" y="112280"/>
                  </a:lnTo>
                  <a:lnTo>
                    <a:pt x="1216406" y="112280"/>
                  </a:lnTo>
                  <a:lnTo>
                    <a:pt x="1666430" y="112280"/>
                  </a:lnTo>
                  <a:lnTo>
                    <a:pt x="1666430" y="0"/>
                  </a:lnTo>
                  <a:close/>
                </a:path>
                <a:path w="5187950" h="873125">
                  <a:moveTo>
                    <a:pt x="5187874" y="760844"/>
                  </a:moveTo>
                  <a:lnTo>
                    <a:pt x="4737849" y="760844"/>
                  </a:lnTo>
                  <a:lnTo>
                    <a:pt x="3971455" y="760844"/>
                  </a:lnTo>
                  <a:lnTo>
                    <a:pt x="3521430" y="760844"/>
                  </a:lnTo>
                  <a:lnTo>
                    <a:pt x="3521430" y="873125"/>
                  </a:lnTo>
                  <a:lnTo>
                    <a:pt x="3971455" y="873125"/>
                  </a:lnTo>
                  <a:lnTo>
                    <a:pt x="4737849" y="873125"/>
                  </a:lnTo>
                  <a:lnTo>
                    <a:pt x="5187874" y="873125"/>
                  </a:lnTo>
                  <a:lnTo>
                    <a:pt x="5187874" y="760844"/>
                  </a:lnTo>
                  <a:close/>
                </a:path>
                <a:path w="5187950" h="873125">
                  <a:moveTo>
                    <a:pt x="5187874" y="585038"/>
                  </a:moveTo>
                  <a:lnTo>
                    <a:pt x="4737849" y="585038"/>
                  </a:lnTo>
                  <a:lnTo>
                    <a:pt x="3971455" y="585038"/>
                  </a:lnTo>
                  <a:lnTo>
                    <a:pt x="3521430" y="585038"/>
                  </a:lnTo>
                  <a:lnTo>
                    <a:pt x="3521430" y="697318"/>
                  </a:lnTo>
                  <a:lnTo>
                    <a:pt x="3971455" y="697318"/>
                  </a:lnTo>
                  <a:lnTo>
                    <a:pt x="4737849" y="697318"/>
                  </a:lnTo>
                  <a:lnTo>
                    <a:pt x="5187874" y="697318"/>
                  </a:lnTo>
                  <a:lnTo>
                    <a:pt x="5187874" y="585038"/>
                  </a:lnTo>
                  <a:close/>
                </a:path>
                <a:path w="5187950" h="873125">
                  <a:moveTo>
                    <a:pt x="5187874" y="380428"/>
                  </a:moveTo>
                  <a:lnTo>
                    <a:pt x="4737849" y="380428"/>
                  </a:lnTo>
                  <a:lnTo>
                    <a:pt x="3971455" y="380428"/>
                  </a:lnTo>
                  <a:lnTo>
                    <a:pt x="3521430" y="380428"/>
                  </a:lnTo>
                  <a:lnTo>
                    <a:pt x="3521430" y="492709"/>
                  </a:lnTo>
                  <a:lnTo>
                    <a:pt x="3971455" y="492709"/>
                  </a:lnTo>
                  <a:lnTo>
                    <a:pt x="4737849" y="492709"/>
                  </a:lnTo>
                  <a:lnTo>
                    <a:pt x="5187874" y="492709"/>
                  </a:lnTo>
                  <a:lnTo>
                    <a:pt x="5187874" y="380428"/>
                  </a:lnTo>
                  <a:close/>
                </a:path>
                <a:path w="5187950" h="873125">
                  <a:moveTo>
                    <a:pt x="5187874" y="192252"/>
                  </a:moveTo>
                  <a:lnTo>
                    <a:pt x="4737849" y="192252"/>
                  </a:lnTo>
                  <a:lnTo>
                    <a:pt x="3971455" y="192252"/>
                  </a:lnTo>
                  <a:lnTo>
                    <a:pt x="3521430" y="192252"/>
                  </a:lnTo>
                  <a:lnTo>
                    <a:pt x="3521430" y="304533"/>
                  </a:lnTo>
                  <a:lnTo>
                    <a:pt x="3971455" y="304533"/>
                  </a:lnTo>
                  <a:lnTo>
                    <a:pt x="4737849" y="304533"/>
                  </a:lnTo>
                  <a:lnTo>
                    <a:pt x="5187874" y="304533"/>
                  </a:lnTo>
                  <a:lnTo>
                    <a:pt x="5187874" y="192252"/>
                  </a:lnTo>
                  <a:close/>
                </a:path>
                <a:path w="5187950" h="873125">
                  <a:moveTo>
                    <a:pt x="5187874" y="0"/>
                  </a:moveTo>
                  <a:lnTo>
                    <a:pt x="4737849" y="0"/>
                  </a:lnTo>
                  <a:lnTo>
                    <a:pt x="3971455" y="0"/>
                  </a:lnTo>
                  <a:lnTo>
                    <a:pt x="3521430" y="0"/>
                  </a:lnTo>
                  <a:lnTo>
                    <a:pt x="3521430" y="112280"/>
                  </a:lnTo>
                  <a:lnTo>
                    <a:pt x="3971455" y="112280"/>
                  </a:lnTo>
                  <a:lnTo>
                    <a:pt x="4737849" y="112280"/>
                  </a:lnTo>
                  <a:lnTo>
                    <a:pt x="5187874" y="112280"/>
                  </a:lnTo>
                  <a:lnTo>
                    <a:pt x="5187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460418" y="1675583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89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822604" y="1675586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89">
                  <a:moveTo>
                    <a:pt x="1343088" y="108839"/>
                  </a:moveTo>
                  <a:lnTo>
                    <a:pt x="1334541" y="66497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21" y="8559"/>
                  </a:lnTo>
                  <a:lnTo>
                    <a:pt x="31864" y="31889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64" y="586600"/>
                  </a:lnTo>
                  <a:lnTo>
                    <a:pt x="66421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41" y="552018"/>
                  </a:lnTo>
                  <a:lnTo>
                    <a:pt x="1343088" y="509689"/>
                  </a:lnTo>
                  <a:lnTo>
                    <a:pt x="1343088" y="108839"/>
                  </a:lnTo>
                  <a:close/>
                </a:path>
                <a:path w="2705734" h="618489">
                  <a:moveTo>
                    <a:pt x="2705277" y="108839"/>
                  </a:moveTo>
                  <a:lnTo>
                    <a:pt x="2696768" y="66497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52" y="66497"/>
                  </a:lnTo>
                  <a:lnTo>
                    <a:pt x="1362405" y="108839"/>
                  </a:lnTo>
                  <a:lnTo>
                    <a:pt x="1362405" y="509689"/>
                  </a:lnTo>
                  <a:lnTo>
                    <a:pt x="1370952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68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149011" y="2186075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5566194" y="2440736"/>
                  </a:moveTo>
                  <a:lnTo>
                    <a:pt x="0" y="2440736"/>
                  </a:lnTo>
                  <a:lnTo>
                    <a:pt x="0" y="3546335"/>
                  </a:lnTo>
                  <a:lnTo>
                    <a:pt x="5566194" y="3546335"/>
                  </a:lnTo>
                  <a:lnTo>
                    <a:pt x="5566194" y="2440736"/>
                  </a:lnTo>
                  <a:close/>
                </a:path>
                <a:path w="5566409" h="3546475">
                  <a:moveTo>
                    <a:pt x="5566194" y="0"/>
                  </a:moveTo>
                  <a:lnTo>
                    <a:pt x="0" y="0"/>
                  </a:lnTo>
                  <a:lnTo>
                    <a:pt x="0" y="2229523"/>
                  </a:lnTo>
                  <a:lnTo>
                    <a:pt x="5566194" y="2229523"/>
                  </a:lnTo>
                  <a:lnTo>
                    <a:pt x="55661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149021" y="1913317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183199" y="1986012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5">
                  <a:moveTo>
                    <a:pt x="181508" y="58204"/>
                  </a:moveTo>
                  <a:lnTo>
                    <a:pt x="176936" y="53492"/>
                  </a:lnTo>
                  <a:lnTo>
                    <a:pt x="171221" y="53416"/>
                  </a:lnTo>
                  <a:lnTo>
                    <a:pt x="49898" y="51650"/>
                  </a:lnTo>
                  <a:lnTo>
                    <a:pt x="99542" y="17005"/>
                  </a:lnTo>
                  <a:lnTo>
                    <a:pt x="100672" y="10566"/>
                  </a:lnTo>
                  <a:lnTo>
                    <a:pt x="94170" y="1193"/>
                  </a:lnTo>
                  <a:lnTo>
                    <a:pt x="87731" y="0"/>
                  </a:lnTo>
                  <a:lnTo>
                    <a:pt x="83019" y="3327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62" y="66586"/>
                  </a:lnTo>
                  <a:lnTo>
                    <a:pt x="7162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198" y="127508"/>
                  </a:lnTo>
                  <a:lnTo>
                    <a:pt x="93700" y="126644"/>
                  </a:lnTo>
                  <a:lnTo>
                    <a:pt x="100609" y="117538"/>
                  </a:lnTo>
                  <a:lnTo>
                    <a:pt x="99745" y="111023"/>
                  </a:lnTo>
                  <a:lnTo>
                    <a:pt x="48882" y="72364"/>
                  </a:lnTo>
                  <a:lnTo>
                    <a:pt x="176593" y="74218"/>
                  </a:lnTo>
                  <a:lnTo>
                    <a:pt x="181317" y="69634"/>
                  </a:lnTo>
                  <a:lnTo>
                    <a:pt x="181508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449925" y="1986076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5">
                  <a:moveTo>
                    <a:pt x="181521" y="66243"/>
                  </a:moveTo>
                  <a:lnTo>
                    <a:pt x="174332" y="60794"/>
                  </a:lnTo>
                  <a:lnTo>
                    <a:pt x="174345" y="60337"/>
                  </a:lnTo>
                  <a:lnTo>
                    <a:pt x="169773" y="55613"/>
                  </a:lnTo>
                  <a:lnTo>
                    <a:pt x="167474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14" y="53289"/>
                  </a:lnTo>
                  <a:lnTo>
                    <a:pt x="203" y="57873"/>
                  </a:lnTo>
                  <a:lnTo>
                    <a:pt x="0" y="69303"/>
                  </a:lnTo>
                  <a:lnTo>
                    <a:pt x="4584" y="74015"/>
                  </a:lnTo>
                  <a:lnTo>
                    <a:pt x="10287" y="74091"/>
                  </a:lnTo>
                  <a:lnTo>
                    <a:pt x="131699" y="75806"/>
                  </a:lnTo>
                  <a:lnTo>
                    <a:pt x="81965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56"/>
                  </a:lnTo>
                  <a:lnTo>
                    <a:pt x="167106" y="76314"/>
                  </a:lnTo>
                  <a:lnTo>
                    <a:pt x="169506" y="76339"/>
                  </a:lnTo>
                  <a:lnTo>
                    <a:pt x="174218" y="71831"/>
                  </a:lnTo>
                  <a:lnTo>
                    <a:pt x="174218" y="71348"/>
                  </a:lnTo>
                  <a:lnTo>
                    <a:pt x="181521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70886" y="1963614"/>
              <a:ext cx="203085" cy="17800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3049696" y="1973913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69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603305" y="197497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51" y="119672"/>
                  </a:moveTo>
                  <a:lnTo>
                    <a:pt x="175145" y="112166"/>
                  </a:lnTo>
                  <a:lnTo>
                    <a:pt x="7505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505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51" y="138137"/>
                  </a:lnTo>
                  <a:lnTo>
                    <a:pt x="182651" y="119672"/>
                  </a:lnTo>
                  <a:close/>
                </a:path>
                <a:path w="182880" h="146050">
                  <a:moveTo>
                    <a:pt x="182651" y="63728"/>
                  </a:moveTo>
                  <a:lnTo>
                    <a:pt x="175145" y="56222"/>
                  </a:lnTo>
                  <a:lnTo>
                    <a:pt x="7505" y="56222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505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51" y="82194"/>
                  </a:lnTo>
                  <a:lnTo>
                    <a:pt x="182651" y="63728"/>
                  </a:lnTo>
                  <a:close/>
                </a:path>
                <a:path w="182880" h="146050">
                  <a:moveTo>
                    <a:pt x="182651" y="7518"/>
                  </a:moveTo>
                  <a:lnTo>
                    <a:pt x="175145" y="0"/>
                  </a:lnTo>
                  <a:lnTo>
                    <a:pt x="7505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505" y="33566"/>
                  </a:lnTo>
                  <a:lnTo>
                    <a:pt x="16725" y="33566"/>
                  </a:lnTo>
                  <a:lnTo>
                    <a:pt x="175145" y="33566"/>
                  </a:lnTo>
                  <a:lnTo>
                    <a:pt x="182651" y="26047"/>
                  </a:lnTo>
                  <a:lnTo>
                    <a:pt x="182651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523135" y="1727276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69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08578" y="1735781"/>
              <a:ext cx="136252" cy="13640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57965" y="1735781"/>
              <a:ext cx="136385" cy="13640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320360" y="1735781"/>
              <a:ext cx="136252" cy="13640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2336111" y="2338819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822614" y="2299750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861903" y="2338819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388653" y="2338819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330072" y="2751165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354230" y="3296797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107397" y="3296797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107389" y="4370590"/>
              <a:ext cx="1640839" cy="883919"/>
            </a:xfrm>
            <a:custGeom>
              <a:avLst/>
              <a:gdLst/>
              <a:ahLst/>
              <a:cxnLst/>
              <a:rect l="l" t="t" r="r" b="b"/>
              <a:pathLst>
                <a:path w="1640840" h="883920">
                  <a:moveTo>
                    <a:pt x="1640674" y="256222"/>
                  </a:moveTo>
                  <a:lnTo>
                    <a:pt x="0" y="256222"/>
                  </a:lnTo>
                  <a:lnTo>
                    <a:pt x="0" y="883297"/>
                  </a:lnTo>
                  <a:lnTo>
                    <a:pt x="1640674" y="883297"/>
                  </a:lnTo>
                  <a:lnTo>
                    <a:pt x="1640674" y="256222"/>
                  </a:lnTo>
                  <a:close/>
                </a:path>
                <a:path w="1640840" h="883920">
                  <a:moveTo>
                    <a:pt x="1640674" y="0"/>
                  </a:moveTo>
                  <a:lnTo>
                    <a:pt x="0" y="0"/>
                  </a:lnTo>
                  <a:lnTo>
                    <a:pt x="0" y="45008"/>
                  </a:lnTo>
                  <a:lnTo>
                    <a:pt x="1640674" y="45008"/>
                  </a:lnTo>
                  <a:lnTo>
                    <a:pt x="1640674" y="0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860433" y="3296797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7715205" y="2959074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11099" y="1667738"/>
                  </a:moveTo>
                  <a:lnTo>
                    <a:pt x="0" y="1667738"/>
                  </a:lnTo>
                  <a:lnTo>
                    <a:pt x="0" y="2773337"/>
                  </a:lnTo>
                  <a:lnTo>
                    <a:pt x="11099" y="2773337"/>
                  </a:lnTo>
                  <a:lnTo>
                    <a:pt x="11099" y="1667738"/>
                  </a:lnTo>
                  <a:close/>
                </a:path>
                <a:path w="136525" h="2773679">
                  <a:moveTo>
                    <a:pt x="136321" y="0"/>
                  </a:moveTo>
                  <a:lnTo>
                    <a:pt x="0" y="0"/>
                  </a:lnTo>
                  <a:lnTo>
                    <a:pt x="0" y="68757"/>
                  </a:lnTo>
                  <a:lnTo>
                    <a:pt x="0" y="1456524"/>
                  </a:lnTo>
                  <a:lnTo>
                    <a:pt x="136321" y="1456524"/>
                  </a:lnTo>
                  <a:lnTo>
                    <a:pt x="136321" y="68757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7715209" y="2186066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354230" y="4348936"/>
              <a:ext cx="5131435" cy="931544"/>
            </a:xfrm>
            <a:custGeom>
              <a:avLst/>
              <a:gdLst/>
              <a:ahLst/>
              <a:cxnLst/>
              <a:rect l="l" t="t" r="r" b="b"/>
              <a:pathLst>
                <a:path w="5131434" h="931545">
                  <a:moveTo>
                    <a:pt x="1640865" y="792327"/>
                  </a:moveTo>
                  <a:lnTo>
                    <a:pt x="0" y="792327"/>
                  </a:lnTo>
                  <a:lnTo>
                    <a:pt x="0" y="930998"/>
                  </a:lnTo>
                  <a:lnTo>
                    <a:pt x="1640865" y="930998"/>
                  </a:lnTo>
                  <a:lnTo>
                    <a:pt x="1640865" y="792327"/>
                  </a:lnTo>
                  <a:close/>
                </a:path>
                <a:path w="5131434" h="931545">
                  <a:moveTo>
                    <a:pt x="1640865" y="593204"/>
                  </a:moveTo>
                  <a:lnTo>
                    <a:pt x="0" y="593204"/>
                  </a:lnTo>
                  <a:lnTo>
                    <a:pt x="0" y="731735"/>
                  </a:lnTo>
                  <a:lnTo>
                    <a:pt x="1640865" y="731735"/>
                  </a:lnTo>
                  <a:lnTo>
                    <a:pt x="1640865" y="593204"/>
                  </a:lnTo>
                  <a:close/>
                </a:path>
                <a:path w="5131434" h="931545">
                  <a:moveTo>
                    <a:pt x="1640865" y="394068"/>
                  </a:moveTo>
                  <a:lnTo>
                    <a:pt x="0" y="394068"/>
                  </a:lnTo>
                  <a:lnTo>
                    <a:pt x="0" y="532599"/>
                  </a:lnTo>
                  <a:lnTo>
                    <a:pt x="1640865" y="532599"/>
                  </a:lnTo>
                  <a:lnTo>
                    <a:pt x="1640865" y="394068"/>
                  </a:lnTo>
                  <a:close/>
                </a:path>
                <a:path w="5131434" h="931545">
                  <a:moveTo>
                    <a:pt x="1640865" y="277876"/>
                  </a:moveTo>
                  <a:lnTo>
                    <a:pt x="0" y="277876"/>
                  </a:lnTo>
                  <a:lnTo>
                    <a:pt x="0" y="333540"/>
                  </a:lnTo>
                  <a:lnTo>
                    <a:pt x="1640865" y="333540"/>
                  </a:lnTo>
                  <a:lnTo>
                    <a:pt x="1640865" y="277876"/>
                  </a:lnTo>
                  <a:close/>
                </a:path>
                <a:path w="5131434" h="931545">
                  <a:moveTo>
                    <a:pt x="1640865" y="0"/>
                  </a:moveTo>
                  <a:lnTo>
                    <a:pt x="0" y="0"/>
                  </a:lnTo>
                  <a:lnTo>
                    <a:pt x="0" y="66662"/>
                  </a:lnTo>
                  <a:lnTo>
                    <a:pt x="1640865" y="66662"/>
                  </a:lnTo>
                  <a:lnTo>
                    <a:pt x="1640865" y="0"/>
                  </a:lnTo>
                  <a:close/>
                </a:path>
                <a:path w="5131434" h="931545">
                  <a:moveTo>
                    <a:pt x="5131206" y="792327"/>
                  </a:moveTo>
                  <a:lnTo>
                    <a:pt x="3490404" y="792327"/>
                  </a:lnTo>
                  <a:lnTo>
                    <a:pt x="3490404" y="930998"/>
                  </a:lnTo>
                  <a:lnTo>
                    <a:pt x="5131206" y="930998"/>
                  </a:lnTo>
                  <a:lnTo>
                    <a:pt x="5131206" y="792327"/>
                  </a:lnTo>
                  <a:close/>
                </a:path>
                <a:path w="5131434" h="931545">
                  <a:moveTo>
                    <a:pt x="5131206" y="593204"/>
                  </a:moveTo>
                  <a:lnTo>
                    <a:pt x="3490404" y="593204"/>
                  </a:lnTo>
                  <a:lnTo>
                    <a:pt x="3490404" y="731735"/>
                  </a:lnTo>
                  <a:lnTo>
                    <a:pt x="5131206" y="731735"/>
                  </a:lnTo>
                  <a:lnTo>
                    <a:pt x="5131206" y="593204"/>
                  </a:lnTo>
                  <a:close/>
                </a:path>
                <a:path w="5131434" h="931545">
                  <a:moveTo>
                    <a:pt x="5131206" y="394068"/>
                  </a:moveTo>
                  <a:lnTo>
                    <a:pt x="3490404" y="394068"/>
                  </a:lnTo>
                  <a:lnTo>
                    <a:pt x="3490404" y="532599"/>
                  </a:lnTo>
                  <a:lnTo>
                    <a:pt x="5131206" y="532599"/>
                  </a:lnTo>
                  <a:lnTo>
                    <a:pt x="5131206" y="394068"/>
                  </a:lnTo>
                  <a:close/>
                </a:path>
                <a:path w="5131434" h="931545">
                  <a:moveTo>
                    <a:pt x="5131206" y="277876"/>
                  </a:moveTo>
                  <a:lnTo>
                    <a:pt x="3490404" y="277876"/>
                  </a:lnTo>
                  <a:lnTo>
                    <a:pt x="3490404" y="333540"/>
                  </a:lnTo>
                  <a:lnTo>
                    <a:pt x="5131206" y="333540"/>
                  </a:lnTo>
                  <a:lnTo>
                    <a:pt x="5131206" y="277876"/>
                  </a:lnTo>
                  <a:close/>
                </a:path>
                <a:path w="5131434" h="931545">
                  <a:moveTo>
                    <a:pt x="5131206" y="0"/>
                  </a:moveTo>
                  <a:lnTo>
                    <a:pt x="3490404" y="0"/>
                  </a:lnTo>
                  <a:lnTo>
                    <a:pt x="3490404" y="66662"/>
                  </a:lnTo>
                  <a:lnTo>
                    <a:pt x="5131206" y="66662"/>
                  </a:lnTo>
                  <a:lnTo>
                    <a:pt x="5131206" y="0"/>
                  </a:lnTo>
                  <a:close/>
                </a:path>
              </a:pathLst>
            </a:custGeom>
            <a:solidFill>
              <a:srgbClr val="9EA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149011" y="5732411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16" y="0"/>
                  </a:moveTo>
                  <a:lnTo>
                    <a:pt x="0" y="0"/>
                  </a:lnTo>
                  <a:lnTo>
                    <a:pt x="0" y="19570"/>
                  </a:lnTo>
                  <a:lnTo>
                    <a:pt x="0" y="211213"/>
                  </a:lnTo>
                  <a:lnTo>
                    <a:pt x="5702516" y="211213"/>
                  </a:lnTo>
                  <a:lnTo>
                    <a:pt x="5702516" y="19570"/>
                  </a:lnTo>
                  <a:lnTo>
                    <a:pt x="5702516" y="0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421927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784123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63" y="0"/>
                  </a:lnTo>
                  <a:lnTo>
                    <a:pt x="108699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699" y="618451"/>
                  </a:lnTo>
                  <a:lnTo>
                    <a:pt x="1234363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02" y="31889"/>
                  </a:lnTo>
                  <a:lnTo>
                    <a:pt x="2638996" y="8559"/>
                  </a:lnTo>
                  <a:lnTo>
                    <a:pt x="2596692" y="0"/>
                  </a:lnTo>
                  <a:lnTo>
                    <a:pt x="1471104" y="0"/>
                  </a:lnTo>
                  <a:lnTo>
                    <a:pt x="1428800" y="8559"/>
                  </a:lnTo>
                  <a:lnTo>
                    <a:pt x="1394244" y="31889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44" y="586600"/>
                  </a:lnTo>
                  <a:lnTo>
                    <a:pt x="1428800" y="609904"/>
                  </a:lnTo>
                  <a:lnTo>
                    <a:pt x="1471104" y="618451"/>
                  </a:lnTo>
                  <a:lnTo>
                    <a:pt x="2596692" y="618451"/>
                  </a:lnTo>
                  <a:lnTo>
                    <a:pt x="2638996" y="609904"/>
                  </a:lnTo>
                  <a:lnTo>
                    <a:pt x="2673502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110530" y="869253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110530" y="596504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144705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58204"/>
                  </a:moveTo>
                  <a:lnTo>
                    <a:pt x="176936" y="53479"/>
                  </a:lnTo>
                  <a:lnTo>
                    <a:pt x="171221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72" y="10566"/>
                  </a:lnTo>
                  <a:lnTo>
                    <a:pt x="94170" y="1193"/>
                  </a:lnTo>
                  <a:lnTo>
                    <a:pt x="87731" y="0"/>
                  </a:lnTo>
                  <a:lnTo>
                    <a:pt x="83019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62" y="66586"/>
                  </a:lnTo>
                  <a:lnTo>
                    <a:pt x="7162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09" y="117538"/>
                  </a:lnTo>
                  <a:lnTo>
                    <a:pt x="99745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08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11441" y="669259"/>
              <a:ext cx="181515" cy="12750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32395" y="646801"/>
              <a:ext cx="203085" cy="178001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3011205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7564811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51" y="119672"/>
                  </a:moveTo>
                  <a:lnTo>
                    <a:pt x="175145" y="112166"/>
                  </a:lnTo>
                  <a:lnTo>
                    <a:pt x="7505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505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51" y="138137"/>
                  </a:lnTo>
                  <a:lnTo>
                    <a:pt x="182651" y="119672"/>
                  </a:lnTo>
                  <a:close/>
                </a:path>
                <a:path w="182880" h="146050">
                  <a:moveTo>
                    <a:pt x="182651" y="63728"/>
                  </a:moveTo>
                  <a:lnTo>
                    <a:pt x="175145" y="56210"/>
                  </a:lnTo>
                  <a:lnTo>
                    <a:pt x="7505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505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51" y="82194"/>
                  </a:lnTo>
                  <a:lnTo>
                    <a:pt x="182651" y="63728"/>
                  </a:lnTo>
                  <a:close/>
                </a:path>
                <a:path w="182880" h="146050">
                  <a:moveTo>
                    <a:pt x="182651" y="7518"/>
                  </a:moveTo>
                  <a:lnTo>
                    <a:pt x="175145" y="0"/>
                  </a:lnTo>
                  <a:lnTo>
                    <a:pt x="7505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505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51" y="26047"/>
                  </a:lnTo>
                  <a:lnTo>
                    <a:pt x="182651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2484644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70087" y="418968"/>
              <a:ext cx="136252" cy="13640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19474" y="418968"/>
              <a:ext cx="136385" cy="13640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81870" y="418968"/>
              <a:ext cx="136252" cy="136407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2297620" y="1022006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3784123" y="982937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3823413" y="1022006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350162" y="1022006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676711" y="1642261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136321" y="0"/>
                  </a:moveTo>
                  <a:lnTo>
                    <a:pt x="0" y="0"/>
                  </a:lnTo>
                  <a:lnTo>
                    <a:pt x="0" y="1385570"/>
                  </a:lnTo>
                  <a:lnTo>
                    <a:pt x="0" y="2773337"/>
                  </a:lnTo>
                  <a:lnTo>
                    <a:pt x="136321" y="2773337"/>
                  </a:lnTo>
                  <a:lnTo>
                    <a:pt x="136321" y="1385570"/>
                  </a:lnTo>
                  <a:lnTo>
                    <a:pt x="136321" y="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7676718" y="86925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110530" y="4415591"/>
              <a:ext cx="5615940" cy="211454"/>
            </a:xfrm>
            <a:custGeom>
              <a:avLst/>
              <a:gdLst/>
              <a:ahLst/>
              <a:cxnLst/>
              <a:rect l="l" t="t" r="r" b="b"/>
              <a:pathLst>
                <a:path w="5615940" h="211454">
                  <a:moveTo>
                    <a:pt x="0" y="211216"/>
                  </a:moveTo>
                  <a:lnTo>
                    <a:pt x="5615785" y="211216"/>
                  </a:lnTo>
                  <a:lnTo>
                    <a:pt x="5615785" y="0"/>
                  </a:lnTo>
                  <a:lnTo>
                    <a:pt x="0" y="0"/>
                  </a:lnTo>
                  <a:lnTo>
                    <a:pt x="0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460418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3822604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88" y="108839"/>
                  </a:moveTo>
                  <a:lnTo>
                    <a:pt x="1334541" y="66497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21" y="8559"/>
                  </a:lnTo>
                  <a:lnTo>
                    <a:pt x="31864" y="31889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64" y="586600"/>
                  </a:lnTo>
                  <a:lnTo>
                    <a:pt x="66421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41" y="552018"/>
                  </a:lnTo>
                  <a:lnTo>
                    <a:pt x="1343088" y="509689"/>
                  </a:lnTo>
                  <a:lnTo>
                    <a:pt x="1343088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68" y="66497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52" y="66497"/>
                  </a:lnTo>
                  <a:lnTo>
                    <a:pt x="1362405" y="108839"/>
                  </a:lnTo>
                  <a:lnTo>
                    <a:pt x="1362405" y="509689"/>
                  </a:lnTo>
                  <a:lnTo>
                    <a:pt x="1370952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68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149011" y="596505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16" y="0"/>
                  </a:moveTo>
                  <a:lnTo>
                    <a:pt x="0" y="0"/>
                  </a:lnTo>
                  <a:lnTo>
                    <a:pt x="0" y="267119"/>
                  </a:lnTo>
                  <a:lnTo>
                    <a:pt x="5577103" y="267119"/>
                  </a:lnTo>
                  <a:lnTo>
                    <a:pt x="5577103" y="272757"/>
                  </a:lnTo>
                  <a:lnTo>
                    <a:pt x="5702516" y="272757"/>
                  </a:lnTo>
                  <a:lnTo>
                    <a:pt x="5702516" y="267119"/>
                  </a:lnTo>
                  <a:lnTo>
                    <a:pt x="5702516" y="0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183199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58204"/>
                  </a:moveTo>
                  <a:lnTo>
                    <a:pt x="176936" y="53479"/>
                  </a:lnTo>
                  <a:lnTo>
                    <a:pt x="171221" y="53416"/>
                  </a:lnTo>
                  <a:lnTo>
                    <a:pt x="49898" y="51650"/>
                  </a:lnTo>
                  <a:lnTo>
                    <a:pt x="99542" y="17005"/>
                  </a:lnTo>
                  <a:lnTo>
                    <a:pt x="100672" y="10566"/>
                  </a:lnTo>
                  <a:lnTo>
                    <a:pt x="94170" y="1193"/>
                  </a:lnTo>
                  <a:lnTo>
                    <a:pt x="87731" y="0"/>
                  </a:lnTo>
                  <a:lnTo>
                    <a:pt x="83019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62" y="66586"/>
                  </a:lnTo>
                  <a:lnTo>
                    <a:pt x="7162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198" y="127508"/>
                  </a:lnTo>
                  <a:lnTo>
                    <a:pt x="93700" y="126644"/>
                  </a:lnTo>
                  <a:lnTo>
                    <a:pt x="100609" y="117538"/>
                  </a:lnTo>
                  <a:lnTo>
                    <a:pt x="99745" y="111023"/>
                  </a:lnTo>
                  <a:lnTo>
                    <a:pt x="48882" y="72364"/>
                  </a:lnTo>
                  <a:lnTo>
                    <a:pt x="176593" y="74218"/>
                  </a:lnTo>
                  <a:lnTo>
                    <a:pt x="181317" y="69634"/>
                  </a:lnTo>
                  <a:lnTo>
                    <a:pt x="181508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449925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66243"/>
                  </a:moveTo>
                  <a:lnTo>
                    <a:pt x="174332" y="60794"/>
                  </a:lnTo>
                  <a:lnTo>
                    <a:pt x="174345" y="60337"/>
                  </a:lnTo>
                  <a:lnTo>
                    <a:pt x="169773" y="55613"/>
                  </a:lnTo>
                  <a:lnTo>
                    <a:pt x="167474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14" y="53289"/>
                  </a:lnTo>
                  <a:lnTo>
                    <a:pt x="203" y="57873"/>
                  </a:lnTo>
                  <a:lnTo>
                    <a:pt x="0" y="69303"/>
                  </a:lnTo>
                  <a:lnTo>
                    <a:pt x="4584" y="74015"/>
                  </a:lnTo>
                  <a:lnTo>
                    <a:pt x="10287" y="74091"/>
                  </a:lnTo>
                  <a:lnTo>
                    <a:pt x="131699" y="75806"/>
                  </a:lnTo>
                  <a:lnTo>
                    <a:pt x="81965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106" y="76314"/>
                  </a:lnTo>
                  <a:lnTo>
                    <a:pt x="169506" y="76339"/>
                  </a:lnTo>
                  <a:lnTo>
                    <a:pt x="174218" y="71831"/>
                  </a:lnTo>
                  <a:lnTo>
                    <a:pt x="174218" y="71348"/>
                  </a:lnTo>
                  <a:lnTo>
                    <a:pt x="181521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70886" y="646801"/>
              <a:ext cx="203085" cy="178001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3049696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603305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51" y="119672"/>
                  </a:moveTo>
                  <a:lnTo>
                    <a:pt x="175145" y="112166"/>
                  </a:lnTo>
                  <a:lnTo>
                    <a:pt x="7505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505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51" y="138137"/>
                  </a:lnTo>
                  <a:lnTo>
                    <a:pt x="182651" y="119672"/>
                  </a:lnTo>
                  <a:close/>
                </a:path>
                <a:path w="182880" h="146050">
                  <a:moveTo>
                    <a:pt x="182651" y="63728"/>
                  </a:moveTo>
                  <a:lnTo>
                    <a:pt x="175145" y="56210"/>
                  </a:lnTo>
                  <a:lnTo>
                    <a:pt x="7505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505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51" y="82194"/>
                  </a:lnTo>
                  <a:lnTo>
                    <a:pt x="182651" y="63728"/>
                  </a:lnTo>
                  <a:close/>
                </a:path>
                <a:path w="182880" h="146050">
                  <a:moveTo>
                    <a:pt x="182651" y="7518"/>
                  </a:moveTo>
                  <a:lnTo>
                    <a:pt x="175145" y="0"/>
                  </a:lnTo>
                  <a:lnTo>
                    <a:pt x="7505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505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51" y="26047"/>
                  </a:lnTo>
                  <a:lnTo>
                    <a:pt x="182651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523135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08578" y="418968"/>
              <a:ext cx="136252" cy="13640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57965" y="418968"/>
              <a:ext cx="136385" cy="136407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20360" y="418968"/>
              <a:ext cx="136252" cy="136407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17726122" y="1642253"/>
              <a:ext cx="125730" cy="1385570"/>
            </a:xfrm>
            <a:custGeom>
              <a:avLst/>
              <a:gdLst/>
              <a:ahLst/>
              <a:cxnLst/>
              <a:rect l="l" t="t" r="r" b="b"/>
              <a:pathLst>
                <a:path w="125730" h="1385570">
                  <a:moveTo>
                    <a:pt x="0" y="1385569"/>
                  </a:moveTo>
                  <a:lnTo>
                    <a:pt x="125406" y="1385569"/>
                  </a:lnTo>
                  <a:lnTo>
                    <a:pt x="125406" y="0"/>
                  </a:lnTo>
                  <a:lnTo>
                    <a:pt x="0" y="0"/>
                  </a:lnTo>
                  <a:lnTo>
                    <a:pt x="0" y="1385569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7726122" y="869253"/>
              <a:ext cx="125730" cy="773430"/>
            </a:xfrm>
            <a:custGeom>
              <a:avLst/>
              <a:gdLst/>
              <a:ahLst/>
              <a:cxnLst/>
              <a:rect l="l" t="t" r="r" b="b"/>
              <a:pathLst>
                <a:path w="125730" h="773430">
                  <a:moveTo>
                    <a:pt x="0" y="772999"/>
                  </a:moveTo>
                  <a:lnTo>
                    <a:pt x="125406" y="772999"/>
                  </a:lnTo>
                  <a:lnTo>
                    <a:pt x="125406" y="0"/>
                  </a:lnTo>
                  <a:lnTo>
                    <a:pt x="0" y="0"/>
                  </a:lnTo>
                  <a:lnTo>
                    <a:pt x="0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141962" y="863614"/>
              <a:ext cx="5584190" cy="4902835"/>
            </a:xfrm>
            <a:custGeom>
              <a:avLst/>
              <a:gdLst/>
              <a:ahLst/>
              <a:cxnLst/>
              <a:rect l="l" t="t" r="r" b="b"/>
              <a:pathLst>
                <a:path w="5584190" h="4902835">
                  <a:moveTo>
                    <a:pt x="5584160" y="4902633"/>
                  </a:moveTo>
                  <a:lnTo>
                    <a:pt x="0" y="4902633"/>
                  </a:lnTo>
                  <a:lnTo>
                    <a:pt x="0" y="0"/>
                  </a:lnTo>
                  <a:lnTo>
                    <a:pt x="5584160" y="0"/>
                  </a:lnTo>
                  <a:lnTo>
                    <a:pt x="5584160" y="490263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358442" y="5133974"/>
              <a:ext cx="5165090" cy="244475"/>
            </a:xfrm>
            <a:custGeom>
              <a:avLst/>
              <a:gdLst/>
              <a:ahLst/>
              <a:cxnLst/>
              <a:rect l="l" t="t" r="r" b="b"/>
              <a:pathLst>
                <a:path w="5165090" h="244475">
                  <a:moveTo>
                    <a:pt x="5164707" y="244340"/>
                  </a:moveTo>
                  <a:lnTo>
                    <a:pt x="0" y="244340"/>
                  </a:lnTo>
                  <a:lnTo>
                    <a:pt x="0" y="0"/>
                  </a:lnTo>
                  <a:lnTo>
                    <a:pt x="5164707" y="0"/>
                  </a:lnTo>
                  <a:lnTo>
                    <a:pt x="5164707" y="2443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358335" y="5445384"/>
              <a:ext cx="2578100" cy="244475"/>
            </a:xfrm>
            <a:custGeom>
              <a:avLst/>
              <a:gdLst/>
              <a:ahLst/>
              <a:cxnLst/>
              <a:rect l="l" t="t" r="r" b="b"/>
              <a:pathLst>
                <a:path w="2578100" h="244475">
                  <a:moveTo>
                    <a:pt x="2577500" y="244340"/>
                  </a:moveTo>
                  <a:lnTo>
                    <a:pt x="0" y="244340"/>
                  </a:lnTo>
                  <a:lnTo>
                    <a:pt x="0" y="0"/>
                  </a:lnTo>
                  <a:lnTo>
                    <a:pt x="2577500" y="0"/>
                  </a:lnTo>
                  <a:lnTo>
                    <a:pt x="2577500" y="244340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5039885" y="5445384"/>
              <a:ext cx="1924050" cy="244475"/>
            </a:xfrm>
            <a:custGeom>
              <a:avLst/>
              <a:gdLst/>
              <a:ahLst/>
              <a:cxnLst/>
              <a:rect l="l" t="t" r="r" b="b"/>
              <a:pathLst>
                <a:path w="1924050" h="244475">
                  <a:moveTo>
                    <a:pt x="1923829" y="244340"/>
                  </a:moveTo>
                  <a:lnTo>
                    <a:pt x="0" y="244340"/>
                  </a:lnTo>
                  <a:lnTo>
                    <a:pt x="0" y="0"/>
                  </a:lnTo>
                  <a:lnTo>
                    <a:pt x="1923829" y="0"/>
                  </a:lnTo>
                  <a:lnTo>
                    <a:pt x="1923829" y="244340"/>
                  </a:lnTo>
                  <a:close/>
                </a:path>
              </a:pathLst>
            </a:custGeom>
            <a:solidFill>
              <a:srgbClr val="5DC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7065586" y="5445384"/>
              <a:ext cx="458470" cy="244475"/>
            </a:xfrm>
            <a:custGeom>
              <a:avLst/>
              <a:gdLst/>
              <a:ahLst/>
              <a:cxnLst/>
              <a:rect l="l" t="t" r="r" b="b"/>
              <a:pathLst>
                <a:path w="458469" h="244475">
                  <a:moveTo>
                    <a:pt x="457907" y="244340"/>
                  </a:moveTo>
                  <a:lnTo>
                    <a:pt x="0" y="244340"/>
                  </a:lnTo>
                  <a:lnTo>
                    <a:pt x="0" y="0"/>
                  </a:lnTo>
                  <a:lnTo>
                    <a:pt x="457907" y="0"/>
                  </a:lnTo>
                  <a:lnTo>
                    <a:pt x="457907" y="244340"/>
                  </a:lnTo>
                  <a:close/>
                </a:path>
              </a:pathLst>
            </a:custGeom>
            <a:solidFill>
              <a:srgbClr val="DBF5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7726315" y="3027822"/>
              <a:ext cx="8255" cy="2724150"/>
            </a:xfrm>
            <a:custGeom>
              <a:avLst/>
              <a:gdLst/>
              <a:ahLst/>
              <a:cxnLst/>
              <a:rect l="l" t="t" r="r" b="b"/>
              <a:pathLst>
                <a:path w="8255" h="2724150">
                  <a:moveTo>
                    <a:pt x="0" y="2724150"/>
                  </a:moveTo>
                  <a:lnTo>
                    <a:pt x="7943" y="2724150"/>
                  </a:lnTo>
                  <a:lnTo>
                    <a:pt x="7943" y="0"/>
                  </a:lnTo>
                  <a:lnTo>
                    <a:pt x="0" y="0"/>
                  </a:lnTo>
                  <a:lnTo>
                    <a:pt x="0" y="2724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7734259" y="3027822"/>
              <a:ext cx="135255" cy="2724150"/>
            </a:xfrm>
            <a:custGeom>
              <a:avLst/>
              <a:gdLst/>
              <a:ahLst/>
              <a:cxnLst/>
              <a:rect l="l" t="t" r="r" b="b"/>
              <a:pathLst>
                <a:path w="135255" h="2724150">
                  <a:moveTo>
                    <a:pt x="0" y="2724150"/>
                  </a:moveTo>
                  <a:lnTo>
                    <a:pt x="0" y="0"/>
                  </a:lnTo>
                  <a:lnTo>
                    <a:pt x="134931" y="0"/>
                  </a:lnTo>
                  <a:lnTo>
                    <a:pt x="134931" y="2724150"/>
                  </a:lnTo>
                  <a:lnTo>
                    <a:pt x="0" y="2724150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338448" y="1982195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4089994" y="1982195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5850360" y="1982195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30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303684" y="1023352"/>
              <a:ext cx="5223510" cy="654050"/>
            </a:xfrm>
            <a:custGeom>
              <a:avLst/>
              <a:gdLst/>
              <a:ahLst/>
              <a:cxnLst/>
              <a:rect l="l" t="t" r="r" b="b"/>
              <a:pathLst>
                <a:path w="5223509" h="654050">
                  <a:moveTo>
                    <a:pt x="1429080" y="0"/>
                  </a:moveTo>
                  <a:lnTo>
                    <a:pt x="6184" y="0"/>
                  </a:lnTo>
                  <a:lnTo>
                    <a:pt x="6184" y="266915"/>
                  </a:lnTo>
                  <a:lnTo>
                    <a:pt x="1429080" y="266915"/>
                  </a:lnTo>
                  <a:lnTo>
                    <a:pt x="1429080" y="0"/>
                  </a:lnTo>
                  <a:close/>
                </a:path>
                <a:path w="5223509" h="654050">
                  <a:moveTo>
                    <a:pt x="4654588" y="0"/>
                  </a:moveTo>
                  <a:lnTo>
                    <a:pt x="4059580" y="0"/>
                  </a:lnTo>
                  <a:lnTo>
                    <a:pt x="4059580" y="276466"/>
                  </a:lnTo>
                  <a:lnTo>
                    <a:pt x="4654588" y="276466"/>
                  </a:lnTo>
                  <a:lnTo>
                    <a:pt x="4654588" y="0"/>
                  </a:lnTo>
                  <a:close/>
                </a:path>
                <a:path w="5223509" h="654050">
                  <a:moveTo>
                    <a:pt x="5222964" y="409219"/>
                  </a:moveTo>
                  <a:lnTo>
                    <a:pt x="0" y="409219"/>
                  </a:lnTo>
                  <a:lnTo>
                    <a:pt x="0" y="653554"/>
                  </a:lnTo>
                  <a:lnTo>
                    <a:pt x="5222964" y="653554"/>
                  </a:lnTo>
                  <a:lnTo>
                    <a:pt x="5222964" y="40921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228652" y="2980181"/>
              <a:ext cx="5388610" cy="1304290"/>
            </a:xfrm>
            <a:custGeom>
              <a:avLst/>
              <a:gdLst/>
              <a:ahLst/>
              <a:cxnLst/>
              <a:rect l="l" t="t" r="r" b="b"/>
              <a:pathLst>
                <a:path w="5388609" h="1304289">
                  <a:moveTo>
                    <a:pt x="5388229" y="0"/>
                  </a:moveTo>
                  <a:lnTo>
                    <a:pt x="0" y="0"/>
                  </a:lnTo>
                  <a:lnTo>
                    <a:pt x="0" y="1149210"/>
                  </a:lnTo>
                  <a:lnTo>
                    <a:pt x="0" y="1303959"/>
                  </a:lnTo>
                  <a:lnTo>
                    <a:pt x="1870862" y="1303959"/>
                  </a:lnTo>
                  <a:lnTo>
                    <a:pt x="1870862" y="1149210"/>
                  </a:lnTo>
                  <a:lnTo>
                    <a:pt x="3538944" y="1149210"/>
                  </a:lnTo>
                  <a:lnTo>
                    <a:pt x="3538944" y="1303959"/>
                  </a:lnTo>
                  <a:lnTo>
                    <a:pt x="3631222" y="1303959"/>
                  </a:lnTo>
                  <a:lnTo>
                    <a:pt x="3631222" y="1149210"/>
                  </a:lnTo>
                  <a:lnTo>
                    <a:pt x="5299303" y="1149210"/>
                  </a:lnTo>
                  <a:lnTo>
                    <a:pt x="5299303" y="1303959"/>
                  </a:lnTo>
                  <a:lnTo>
                    <a:pt x="5388229" y="1303959"/>
                  </a:lnTo>
                  <a:lnTo>
                    <a:pt x="5388229" y="1149210"/>
                  </a:lnTo>
                  <a:lnTo>
                    <a:pt x="5388229" y="0"/>
                  </a:lnTo>
                  <a:close/>
                </a:path>
              </a:pathLst>
            </a:custGeom>
            <a:solidFill>
              <a:srgbClr val="2923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3846417" y="1023341"/>
              <a:ext cx="2517140" cy="267335"/>
            </a:xfrm>
            <a:custGeom>
              <a:avLst/>
              <a:gdLst/>
              <a:ahLst/>
              <a:cxnLst/>
              <a:rect l="l" t="t" r="r" b="b"/>
              <a:pathLst>
                <a:path w="2517140" h="267334">
                  <a:moveTo>
                    <a:pt x="2517046" y="266926"/>
                  </a:moveTo>
                  <a:lnTo>
                    <a:pt x="0" y="266926"/>
                  </a:lnTo>
                  <a:lnTo>
                    <a:pt x="0" y="0"/>
                  </a:lnTo>
                  <a:lnTo>
                    <a:pt x="2517046" y="0"/>
                  </a:lnTo>
                  <a:lnTo>
                    <a:pt x="2517046" y="266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107598" y="3045823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29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2338431" y="3045827"/>
              <a:ext cx="5187950" cy="873125"/>
            </a:xfrm>
            <a:custGeom>
              <a:avLst/>
              <a:gdLst/>
              <a:ahLst/>
              <a:cxnLst/>
              <a:rect l="l" t="t" r="r" b="b"/>
              <a:pathLst>
                <a:path w="5187950" h="873125">
                  <a:moveTo>
                    <a:pt x="1666443" y="760844"/>
                  </a:moveTo>
                  <a:lnTo>
                    <a:pt x="1216418" y="760844"/>
                  </a:lnTo>
                  <a:lnTo>
                    <a:pt x="450024" y="760844"/>
                  </a:lnTo>
                  <a:lnTo>
                    <a:pt x="0" y="760844"/>
                  </a:lnTo>
                  <a:lnTo>
                    <a:pt x="0" y="873125"/>
                  </a:lnTo>
                  <a:lnTo>
                    <a:pt x="450024" y="873125"/>
                  </a:lnTo>
                  <a:lnTo>
                    <a:pt x="1216418" y="873125"/>
                  </a:lnTo>
                  <a:lnTo>
                    <a:pt x="1666443" y="873125"/>
                  </a:lnTo>
                  <a:lnTo>
                    <a:pt x="1666443" y="760844"/>
                  </a:lnTo>
                  <a:close/>
                </a:path>
                <a:path w="5187950" h="873125">
                  <a:moveTo>
                    <a:pt x="1666443" y="585038"/>
                  </a:moveTo>
                  <a:lnTo>
                    <a:pt x="1216418" y="585038"/>
                  </a:lnTo>
                  <a:lnTo>
                    <a:pt x="450024" y="585038"/>
                  </a:lnTo>
                  <a:lnTo>
                    <a:pt x="0" y="585038"/>
                  </a:lnTo>
                  <a:lnTo>
                    <a:pt x="0" y="697318"/>
                  </a:lnTo>
                  <a:lnTo>
                    <a:pt x="450024" y="697318"/>
                  </a:lnTo>
                  <a:lnTo>
                    <a:pt x="1216418" y="697318"/>
                  </a:lnTo>
                  <a:lnTo>
                    <a:pt x="1666443" y="697318"/>
                  </a:lnTo>
                  <a:lnTo>
                    <a:pt x="1666443" y="585038"/>
                  </a:lnTo>
                  <a:close/>
                </a:path>
                <a:path w="5187950" h="873125">
                  <a:moveTo>
                    <a:pt x="1666443" y="380428"/>
                  </a:moveTo>
                  <a:lnTo>
                    <a:pt x="1216418" y="380428"/>
                  </a:lnTo>
                  <a:lnTo>
                    <a:pt x="450024" y="380428"/>
                  </a:lnTo>
                  <a:lnTo>
                    <a:pt x="0" y="380428"/>
                  </a:lnTo>
                  <a:lnTo>
                    <a:pt x="0" y="492709"/>
                  </a:lnTo>
                  <a:lnTo>
                    <a:pt x="450024" y="492709"/>
                  </a:lnTo>
                  <a:lnTo>
                    <a:pt x="1216418" y="492709"/>
                  </a:lnTo>
                  <a:lnTo>
                    <a:pt x="1666443" y="492709"/>
                  </a:lnTo>
                  <a:lnTo>
                    <a:pt x="1666443" y="380428"/>
                  </a:lnTo>
                  <a:close/>
                </a:path>
                <a:path w="5187950" h="873125">
                  <a:moveTo>
                    <a:pt x="1666443" y="192252"/>
                  </a:moveTo>
                  <a:lnTo>
                    <a:pt x="1216418" y="192252"/>
                  </a:lnTo>
                  <a:lnTo>
                    <a:pt x="450024" y="192252"/>
                  </a:lnTo>
                  <a:lnTo>
                    <a:pt x="0" y="192252"/>
                  </a:lnTo>
                  <a:lnTo>
                    <a:pt x="0" y="304533"/>
                  </a:lnTo>
                  <a:lnTo>
                    <a:pt x="450024" y="304533"/>
                  </a:lnTo>
                  <a:lnTo>
                    <a:pt x="1216418" y="304533"/>
                  </a:lnTo>
                  <a:lnTo>
                    <a:pt x="1666443" y="304533"/>
                  </a:lnTo>
                  <a:lnTo>
                    <a:pt x="1666443" y="192252"/>
                  </a:lnTo>
                  <a:close/>
                </a:path>
                <a:path w="5187950" h="873125">
                  <a:moveTo>
                    <a:pt x="1666443" y="0"/>
                  </a:moveTo>
                  <a:lnTo>
                    <a:pt x="1216418" y="0"/>
                  </a:lnTo>
                  <a:lnTo>
                    <a:pt x="450024" y="0"/>
                  </a:lnTo>
                  <a:lnTo>
                    <a:pt x="0" y="0"/>
                  </a:lnTo>
                  <a:lnTo>
                    <a:pt x="0" y="112280"/>
                  </a:lnTo>
                  <a:lnTo>
                    <a:pt x="450024" y="112280"/>
                  </a:lnTo>
                  <a:lnTo>
                    <a:pt x="1216418" y="112280"/>
                  </a:lnTo>
                  <a:lnTo>
                    <a:pt x="1666443" y="112280"/>
                  </a:lnTo>
                  <a:lnTo>
                    <a:pt x="1666443" y="0"/>
                  </a:lnTo>
                  <a:close/>
                </a:path>
                <a:path w="5187950" h="873125">
                  <a:moveTo>
                    <a:pt x="5187874" y="760844"/>
                  </a:moveTo>
                  <a:lnTo>
                    <a:pt x="4737862" y="760844"/>
                  </a:lnTo>
                  <a:lnTo>
                    <a:pt x="3971467" y="760844"/>
                  </a:lnTo>
                  <a:lnTo>
                    <a:pt x="3521443" y="760844"/>
                  </a:lnTo>
                  <a:lnTo>
                    <a:pt x="3521443" y="873125"/>
                  </a:lnTo>
                  <a:lnTo>
                    <a:pt x="3971467" y="873125"/>
                  </a:lnTo>
                  <a:lnTo>
                    <a:pt x="4737862" y="873125"/>
                  </a:lnTo>
                  <a:lnTo>
                    <a:pt x="5187874" y="873125"/>
                  </a:lnTo>
                  <a:lnTo>
                    <a:pt x="5187874" y="760844"/>
                  </a:lnTo>
                  <a:close/>
                </a:path>
                <a:path w="5187950" h="873125">
                  <a:moveTo>
                    <a:pt x="5187874" y="585038"/>
                  </a:moveTo>
                  <a:lnTo>
                    <a:pt x="4737862" y="585038"/>
                  </a:lnTo>
                  <a:lnTo>
                    <a:pt x="3971467" y="585038"/>
                  </a:lnTo>
                  <a:lnTo>
                    <a:pt x="3521443" y="585038"/>
                  </a:lnTo>
                  <a:lnTo>
                    <a:pt x="3521443" y="697318"/>
                  </a:lnTo>
                  <a:lnTo>
                    <a:pt x="3971467" y="697318"/>
                  </a:lnTo>
                  <a:lnTo>
                    <a:pt x="4737862" y="697318"/>
                  </a:lnTo>
                  <a:lnTo>
                    <a:pt x="5187874" y="697318"/>
                  </a:lnTo>
                  <a:lnTo>
                    <a:pt x="5187874" y="585038"/>
                  </a:lnTo>
                  <a:close/>
                </a:path>
                <a:path w="5187950" h="873125">
                  <a:moveTo>
                    <a:pt x="5187874" y="380428"/>
                  </a:moveTo>
                  <a:lnTo>
                    <a:pt x="4737862" y="380428"/>
                  </a:lnTo>
                  <a:lnTo>
                    <a:pt x="3971467" y="380428"/>
                  </a:lnTo>
                  <a:lnTo>
                    <a:pt x="3521443" y="380428"/>
                  </a:lnTo>
                  <a:lnTo>
                    <a:pt x="3521443" y="492709"/>
                  </a:lnTo>
                  <a:lnTo>
                    <a:pt x="3971467" y="492709"/>
                  </a:lnTo>
                  <a:lnTo>
                    <a:pt x="4737862" y="492709"/>
                  </a:lnTo>
                  <a:lnTo>
                    <a:pt x="5187874" y="492709"/>
                  </a:lnTo>
                  <a:lnTo>
                    <a:pt x="5187874" y="380428"/>
                  </a:lnTo>
                  <a:close/>
                </a:path>
                <a:path w="5187950" h="873125">
                  <a:moveTo>
                    <a:pt x="5187874" y="192252"/>
                  </a:moveTo>
                  <a:lnTo>
                    <a:pt x="4737862" y="192252"/>
                  </a:lnTo>
                  <a:lnTo>
                    <a:pt x="3971467" y="192252"/>
                  </a:lnTo>
                  <a:lnTo>
                    <a:pt x="3521443" y="192252"/>
                  </a:lnTo>
                  <a:lnTo>
                    <a:pt x="3521443" y="304533"/>
                  </a:lnTo>
                  <a:lnTo>
                    <a:pt x="3971467" y="304533"/>
                  </a:lnTo>
                  <a:lnTo>
                    <a:pt x="4737862" y="304533"/>
                  </a:lnTo>
                  <a:lnTo>
                    <a:pt x="5187874" y="304533"/>
                  </a:lnTo>
                  <a:lnTo>
                    <a:pt x="5187874" y="192252"/>
                  </a:lnTo>
                  <a:close/>
                </a:path>
                <a:path w="5187950" h="873125">
                  <a:moveTo>
                    <a:pt x="5187874" y="0"/>
                  </a:moveTo>
                  <a:lnTo>
                    <a:pt x="4737862" y="0"/>
                  </a:lnTo>
                  <a:lnTo>
                    <a:pt x="3971467" y="0"/>
                  </a:lnTo>
                  <a:lnTo>
                    <a:pt x="3521443" y="0"/>
                  </a:lnTo>
                  <a:lnTo>
                    <a:pt x="3521443" y="112280"/>
                  </a:lnTo>
                  <a:lnTo>
                    <a:pt x="3971467" y="112280"/>
                  </a:lnTo>
                  <a:lnTo>
                    <a:pt x="4737862" y="112280"/>
                  </a:lnTo>
                  <a:lnTo>
                    <a:pt x="5187874" y="112280"/>
                  </a:lnTo>
                  <a:lnTo>
                    <a:pt x="5187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2347973" y="4129386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29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37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4099519" y="4129386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29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859885" y="4129386"/>
              <a:ext cx="1668145" cy="875030"/>
            </a:xfrm>
            <a:custGeom>
              <a:avLst/>
              <a:gdLst/>
              <a:ahLst/>
              <a:cxnLst/>
              <a:rect l="l" t="t" r="r" b="b"/>
              <a:pathLst>
                <a:path w="1668144" h="875029">
                  <a:moveTo>
                    <a:pt x="1668080" y="874641"/>
                  </a:moveTo>
                  <a:lnTo>
                    <a:pt x="0" y="874641"/>
                  </a:lnTo>
                  <a:lnTo>
                    <a:pt x="0" y="0"/>
                  </a:lnTo>
                  <a:lnTo>
                    <a:pt x="1668080" y="0"/>
                  </a:lnTo>
                  <a:lnTo>
                    <a:pt x="1668080" y="874641"/>
                  </a:lnTo>
                  <a:close/>
                </a:path>
              </a:pathLst>
            </a:custGeom>
            <a:solidFill>
              <a:srgbClr val="5CE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9934083" y="8085138"/>
            <a:ext cx="3115310" cy="1492885"/>
            <a:chOff x="9934083" y="8085138"/>
            <a:chExt cx="3115310" cy="1492885"/>
          </a:xfrm>
        </p:grpSpPr>
        <p:sp>
          <p:nvSpPr>
            <p:cNvPr id="128" name="object 128"/>
            <p:cNvSpPr/>
            <p:nvPr/>
          </p:nvSpPr>
          <p:spPr>
            <a:xfrm>
              <a:off x="9934083" y="8585274"/>
              <a:ext cx="993140" cy="993140"/>
            </a:xfrm>
            <a:custGeom>
              <a:avLst/>
              <a:gdLst/>
              <a:ahLst/>
              <a:cxnLst/>
              <a:rect l="l" t="t" r="r" b="b"/>
              <a:pathLst>
                <a:path w="993140" h="993140">
                  <a:moveTo>
                    <a:pt x="247013" y="925504"/>
                  </a:moveTo>
                  <a:lnTo>
                    <a:pt x="206145" y="899002"/>
                  </a:lnTo>
                  <a:lnTo>
                    <a:pt x="168072" y="868621"/>
                  </a:lnTo>
                  <a:lnTo>
                    <a:pt x="133160" y="834655"/>
                  </a:lnTo>
                  <a:lnTo>
                    <a:pt x="101746" y="797431"/>
                  </a:lnTo>
                  <a:lnTo>
                    <a:pt x="74131" y="757307"/>
                  </a:lnTo>
                  <a:lnTo>
                    <a:pt x="50582" y="714669"/>
                  </a:lnTo>
                  <a:lnTo>
                    <a:pt x="31326" y="669928"/>
                  </a:lnTo>
                  <a:lnTo>
                    <a:pt x="16547" y="623515"/>
                  </a:lnTo>
                  <a:lnTo>
                    <a:pt x="6389" y="575878"/>
                  </a:lnTo>
                  <a:lnTo>
                    <a:pt x="950" y="527474"/>
                  </a:lnTo>
                  <a:lnTo>
                    <a:pt x="0" y="490952"/>
                  </a:lnTo>
                  <a:lnTo>
                    <a:pt x="281" y="478769"/>
                  </a:lnTo>
                  <a:lnTo>
                    <a:pt x="4389" y="430234"/>
                  </a:lnTo>
                  <a:lnTo>
                    <a:pt x="13235" y="382335"/>
                  </a:lnTo>
                  <a:lnTo>
                    <a:pt x="26732" y="335534"/>
                  </a:lnTo>
                  <a:lnTo>
                    <a:pt x="44753" y="290282"/>
                  </a:lnTo>
                  <a:lnTo>
                    <a:pt x="67122" y="247013"/>
                  </a:lnTo>
                  <a:lnTo>
                    <a:pt x="93624" y="206145"/>
                  </a:lnTo>
                  <a:lnTo>
                    <a:pt x="124004" y="168072"/>
                  </a:lnTo>
                  <a:lnTo>
                    <a:pt x="157970" y="133160"/>
                  </a:lnTo>
                  <a:lnTo>
                    <a:pt x="195195" y="101746"/>
                  </a:lnTo>
                  <a:lnTo>
                    <a:pt x="235319" y="74131"/>
                  </a:lnTo>
                  <a:lnTo>
                    <a:pt x="277957" y="50582"/>
                  </a:lnTo>
                  <a:lnTo>
                    <a:pt x="322698" y="31326"/>
                  </a:lnTo>
                  <a:lnTo>
                    <a:pt x="369110" y="16547"/>
                  </a:lnTo>
                  <a:lnTo>
                    <a:pt x="416748" y="6389"/>
                  </a:lnTo>
                  <a:lnTo>
                    <a:pt x="465152" y="950"/>
                  </a:lnTo>
                  <a:lnTo>
                    <a:pt x="501674" y="0"/>
                  </a:lnTo>
                  <a:lnTo>
                    <a:pt x="513856" y="281"/>
                  </a:lnTo>
                  <a:lnTo>
                    <a:pt x="562391" y="4389"/>
                  </a:lnTo>
                  <a:lnTo>
                    <a:pt x="610290" y="13235"/>
                  </a:lnTo>
                  <a:lnTo>
                    <a:pt x="657091" y="26732"/>
                  </a:lnTo>
                  <a:lnTo>
                    <a:pt x="702344" y="44753"/>
                  </a:lnTo>
                  <a:lnTo>
                    <a:pt x="745612" y="67122"/>
                  </a:lnTo>
                  <a:lnTo>
                    <a:pt x="786480" y="93624"/>
                  </a:lnTo>
                  <a:lnTo>
                    <a:pt x="824553" y="124004"/>
                  </a:lnTo>
                  <a:lnTo>
                    <a:pt x="859465" y="157970"/>
                  </a:lnTo>
                  <a:lnTo>
                    <a:pt x="890880" y="195195"/>
                  </a:lnTo>
                  <a:lnTo>
                    <a:pt x="918495" y="235319"/>
                  </a:lnTo>
                  <a:lnTo>
                    <a:pt x="942044" y="277957"/>
                  </a:lnTo>
                  <a:lnTo>
                    <a:pt x="961300" y="322698"/>
                  </a:lnTo>
                  <a:lnTo>
                    <a:pt x="976078" y="369110"/>
                  </a:lnTo>
                  <a:lnTo>
                    <a:pt x="986236" y="416748"/>
                  </a:lnTo>
                  <a:lnTo>
                    <a:pt x="991676" y="465152"/>
                  </a:lnTo>
                  <a:lnTo>
                    <a:pt x="992626" y="501674"/>
                  </a:lnTo>
                  <a:lnTo>
                    <a:pt x="992345" y="513856"/>
                  </a:lnTo>
                  <a:lnTo>
                    <a:pt x="988237" y="562391"/>
                  </a:lnTo>
                  <a:lnTo>
                    <a:pt x="979391" y="610290"/>
                  </a:lnTo>
                  <a:lnTo>
                    <a:pt x="965893" y="657091"/>
                  </a:lnTo>
                  <a:lnTo>
                    <a:pt x="947873" y="702344"/>
                  </a:lnTo>
                  <a:lnTo>
                    <a:pt x="925504" y="745613"/>
                  </a:lnTo>
                  <a:lnTo>
                    <a:pt x="899002" y="786480"/>
                  </a:lnTo>
                  <a:lnTo>
                    <a:pt x="868621" y="824553"/>
                  </a:lnTo>
                  <a:lnTo>
                    <a:pt x="834655" y="859465"/>
                  </a:lnTo>
                  <a:lnTo>
                    <a:pt x="797431" y="890880"/>
                  </a:lnTo>
                  <a:lnTo>
                    <a:pt x="757307" y="918495"/>
                  </a:lnTo>
                  <a:lnTo>
                    <a:pt x="714669" y="942044"/>
                  </a:lnTo>
                  <a:lnTo>
                    <a:pt x="669928" y="961300"/>
                  </a:lnTo>
                  <a:lnTo>
                    <a:pt x="623515" y="976078"/>
                  </a:lnTo>
                  <a:lnTo>
                    <a:pt x="575878" y="986236"/>
                  </a:lnTo>
                  <a:lnTo>
                    <a:pt x="527474" y="991676"/>
                  </a:lnTo>
                  <a:lnTo>
                    <a:pt x="490952" y="992626"/>
                  </a:lnTo>
                  <a:lnTo>
                    <a:pt x="478770" y="992345"/>
                  </a:lnTo>
                  <a:lnTo>
                    <a:pt x="430234" y="988236"/>
                  </a:lnTo>
                  <a:lnTo>
                    <a:pt x="382336" y="979391"/>
                  </a:lnTo>
                  <a:lnTo>
                    <a:pt x="335534" y="965893"/>
                  </a:lnTo>
                  <a:lnTo>
                    <a:pt x="290282" y="947873"/>
                  </a:lnTo>
                  <a:lnTo>
                    <a:pt x="247013" y="925504"/>
                  </a:lnTo>
                  <a:close/>
                </a:path>
              </a:pathLst>
            </a:custGeom>
            <a:solidFill>
              <a:srgbClr val="535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770708" y="8085138"/>
              <a:ext cx="2278380" cy="453390"/>
            </a:xfrm>
            <a:custGeom>
              <a:avLst/>
              <a:gdLst/>
              <a:ahLst/>
              <a:cxnLst/>
              <a:rect l="l" t="t" r="r" b="b"/>
              <a:pathLst>
                <a:path w="2278380" h="453390">
                  <a:moveTo>
                    <a:pt x="2193156" y="453304"/>
                  </a:moveTo>
                  <a:lnTo>
                    <a:pt x="85215" y="453304"/>
                  </a:lnTo>
                  <a:lnTo>
                    <a:pt x="52090" y="446575"/>
                  </a:lnTo>
                  <a:lnTo>
                    <a:pt x="24999" y="428241"/>
                  </a:lnTo>
                  <a:lnTo>
                    <a:pt x="6711" y="401081"/>
                  </a:lnTo>
                  <a:lnTo>
                    <a:pt x="0" y="367873"/>
                  </a:lnTo>
                  <a:lnTo>
                    <a:pt x="0" y="85430"/>
                  </a:lnTo>
                  <a:lnTo>
                    <a:pt x="6711" y="52222"/>
                  </a:lnTo>
                  <a:lnTo>
                    <a:pt x="24999" y="25062"/>
                  </a:lnTo>
                  <a:lnTo>
                    <a:pt x="52090" y="6728"/>
                  </a:lnTo>
                  <a:lnTo>
                    <a:pt x="85215" y="0"/>
                  </a:lnTo>
                  <a:lnTo>
                    <a:pt x="2193156" y="0"/>
                  </a:lnTo>
                  <a:lnTo>
                    <a:pt x="2226280" y="6728"/>
                  </a:lnTo>
                  <a:lnTo>
                    <a:pt x="2253371" y="25062"/>
                  </a:lnTo>
                  <a:lnTo>
                    <a:pt x="2271659" y="52222"/>
                  </a:lnTo>
                  <a:lnTo>
                    <a:pt x="2278371" y="85430"/>
                  </a:lnTo>
                  <a:lnTo>
                    <a:pt x="2278371" y="367873"/>
                  </a:lnTo>
                  <a:lnTo>
                    <a:pt x="2271659" y="401081"/>
                  </a:lnTo>
                  <a:lnTo>
                    <a:pt x="2253371" y="428241"/>
                  </a:lnTo>
                  <a:lnTo>
                    <a:pt x="2226280" y="446575"/>
                  </a:lnTo>
                  <a:lnTo>
                    <a:pt x="2193156" y="453304"/>
                  </a:lnTo>
                  <a:close/>
                </a:path>
              </a:pathLst>
            </a:custGeom>
            <a:solidFill>
              <a:srgbClr val="FFF2E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>
            <a:spLocks noGrp="1"/>
          </p:cNvSpPr>
          <p:nvPr>
            <p:ph type="title"/>
          </p:nvPr>
        </p:nvSpPr>
        <p:spPr>
          <a:xfrm>
            <a:off x="146901" y="-108733"/>
            <a:ext cx="8677275" cy="2067560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1739"/>
              </a:spcBef>
            </a:pPr>
            <a:r>
              <a:rPr spc="-370" dirty="0"/>
              <a:t>And</a:t>
            </a:r>
            <a:r>
              <a:rPr spc="-95" dirty="0"/>
              <a:t> </a:t>
            </a:r>
            <a:r>
              <a:rPr dirty="0"/>
              <a:t>I</a:t>
            </a:r>
            <a:r>
              <a:rPr spc="-254" dirty="0"/>
              <a:t> </a:t>
            </a:r>
            <a:r>
              <a:rPr spc="70" dirty="0"/>
              <a:t>can</a:t>
            </a:r>
            <a:r>
              <a:rPr spc="-175" dirty="0"/>
              <a:t> </a:t>
            </a:r>
            <a:r>
              <a:rPr spc="-225" dirty="0"/>
              <a:t>even</a:t>
            </a:r>
            <a:r>
              <a:rPr spc="-175" dirty="0"/>
              <a:t> </a:t>
            </a:r>
            <a:r>
              <a:rPr spc="-190" dirty="0"/>
              <a:t>combine </a:t>
            </a:r>
            <a:r>
              <a:rPr spc="-130" dirty="0"/>
              <a:t>checkpoints</a:t>
            </a:r>
            <a:r>
              <a:rPr sz="6600" spc="-130" dirty="0">
                <a:latin typeface="Lucida Sans Unicode"/>
                <a:cs typeface="Lucida Sans Unicode"/>
              </a:rPr>
              <a:t>!</a:t>
            </a:r>
            <a:endParaRPr sz="6600">
              <a:latin typeface="Lucida Sans Unicode"/>
              <a:cs typeface="Lucida Sans Unicode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37896" y="2223332"/>
            <a:ext cx="11863705" cy="6231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latin typeface="Calibri"/>
                <a:cs typeface="Calibri"/>
              </a:rPr>
              <a:t>Initialize</a:t>
            </a:r>
            <a:r>
              <a:rPr sz="2350" spc="-8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Project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350">
              <a:latin typeface="Calibri"/>
              <a:cs typeface="Calibri"/>
            </a:endParaRPr>
          </a:p>
          <a:p>
            <a:pPr marL="1709420">
              <a:lnSpc>
                <a:spcPct val="100000"/>
              </a:lnSpc>
            </a:pPr>
            <a:r>
              <a:rPr sz="2350" dirty="0">
                <a:latin typeface="Calibri"/>
                <a:cs typeface="Calibri"/>
              </a:rPr>
              <a:t>Add</a:t>
            </a:r>
            <a:r>
              <a:rPr sz="2350" spc="-9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Top</a:t>
            </a:r>
            <a:r>
              <a:rPr sz="2350" spc="-9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Navbar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libri"/>
              <a:cs typeface="Calibri"/>
            </a:endParaRPr>
          </a:p>
          <a:p>
            <a:pPr marL="3337560">
              <a:lnSpc>
                <a:spcPct val="100000"/>
              </a:lnSpc>
            </a:pPr>
            <a:r>
              <a:rPr sz="2350" dirty="0">
                <a:latin typeface="Calibri"/>
                <a:cs typeface="Calibri"/>
              </a:rPr>
              <a:t>Add</a:t>
            </a:r>
            <a:r>
              <a:rPr sz="2350" spc="-50" dirty="0">
                <a:latin typeface="Calibri"/>
                <a:cs typeface="Calibri"/>
              </a:rPr>
              <a:t> </a:t>
            </a:r>
            <a:r>
              <a:rPr sz="2350" spc="-70" dirty="0">
                <a:latin typeface="Calibri"/>
                <a:cs typeface="Calibri"/>
              </a:rPr>
              <a:t>First</a:t>
            </a:r>
            <a:r>
              <a:rPr sz="2350" spc="-50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Row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00">
              <a:latin typeface="Calibri"/>
              <a:cs typeface="Calibri"/>
            </a:endParaRPr>
          </a:p>
          <a:p>
            <a:pPr marL="36830" algn="ctr">
              <a:lnSpc>
                <a:spcPct val="100000"/>
              </a:lnSpc>
            </a:pPr>
            <a:r>
              <a:rPr sz="2350" spc="-90" dirty="0">
                <a:latin typeface="Calibri"/>
                <a:cs typeface="Calibri"/>
              </a:rPr>
              <a:t>Finish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90" dirty="0">
                <a:latin typeface="Calibri"/>
                <a:cs typeface="Calibri"/>
              </a:rPr>
              <a:t>Bottom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Row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Calibri"/>
              <a:cs typeface="Calibri"/>
            </a:endParaRPr>
          </a:p>
          <a:p>
            <a:pPr marL="6590030">
              <a:lnSpc>
                <a:spcPct val="100000"/>
              </a:lnSpc>
            </a:pPr>
            <a:r>
              <a:rPr sz="2350" dirty="0">
                <a:latin typeface="Calibri"/>
                <a:cs typeface="Calibri"/>
              </a:rPr>
              <a:t>Add</a:t>
            </a:r>
            <a:r>
              <a:rPr sz="2350" spc="-6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Dark</a:t>
            </a:r>
            <a:r>
              <a:rPr sz="2350" spc="-6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Theme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Calibri"/>
              <a:cs typeface="Calibri"/>
            </a:endParaRPr>
          </a:p>
          <a:p>
            <a:pPr marR="1882139" algn="r">
              <a:lnSpc>
                <a:spcPct val="100000"/>
              </a:lnSpc>
            </a:pPr>
            <a:r>
              <a:rPr sz="2350" dirty="0">
                <a:latin typeface="Calibri"/>
                <a:cs typeface="Calibri"/>
              </a:rPr>
              <a:t>Update</a:t>
            </a:r>
            <a:r>
              <a:rPr sz="2350" spc="7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Navbar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libri"/>
              <a:cs typeface="Calibri"/>
            </a:endParaRPr>
          </a:p>
          <a:p>
            <a:pPr marL="2129790">
              <a:lnSpc>
                <a:spcPct val="100000"/>
              </a:lnSpc>
            </a:pPr>
            <a:r>
              <a:rPr sz="2350" dirty="0">
                <a:latin typeface="Calibri"/>
                <a:cs typeface="Calibri"/>
              </a:rPr>
              <a:t>Add</a:t>
            </a:r>
            <a:r>
              <a:rPr sz="2350" spc="-55" dirty="0">
                <a:latin typeface="Calibri"/>
                <a:cs typeface="Calibri"/>
              </a:rPr>
              <a:t> </a:t>
            </a:r>
            <a:r>
              <a:rPr sz="2350" spc="-70" dirty="0">
                <a:latin typeface="Calibri"/>
                <a:cs typeface="Calibri"/>
              </a:rPr>
              <a:t>Third</a:t>
            </a:r>
            <a:r>
              <a:rPr sz="2350" spc="-55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Row</a:t>
            </a:r>
            <a:endParaRPr sz="2350">
              <a:latin typeface="Calibri"/>
              <a:cs typeface="Calibri"/>
            </a:endParaRPr>
          </a:p>
          <a:p>
            <a:pPr marL="10318115">
              <a:lnSpc>
                <a:spcPct val="100000"/>
              </a:lnSpc>
              <a:spcBef>
                <a:spcPts val="620"/>
              </a:spcBef>
            </a:pPr>
            <a:r>
              <a:rPr sz="2350" spc="-25" dirty="0">
                <a:latin typeface="Calibri"/>
                <a:cs typeface="Calibri"/>
              </a:rPr>
              <a:t>Combination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411" y="2972851"/>
            <a:ext cx="1283970" cy="1283970"/>
            <a:chOff x="188411" y="2972851"/>
            <a:chExt cx="1283970" cy="1283970"/>
          </a:xfrm>
        </p:grpSpPr>
        <p:sp>
          <p:nvSpPr>
            <p:cNvPr id="3" name="object 3"/>
            <p:cNvSpPr/>
            <p:nvPr/>
          </p:nvSpPr>
          <p:spPr>
            <a:xfrm>
              <a:off x="188411" y="2972851"/>
              <a:ext cx="1283970" cy="1283970"/>
            </a:xfrm>
            <a:custGeom>
              <a:avLst/>
              <a:gdLst/>
              <a:ahLst/>
              <a:cxnLst/>
              <a:rect l="l" t="t" r="r" b="b"/>
              <a:pathLst>
                <a:path w="1283970" h="1283970">
                  <a:moveTo>
                    <a:pt x="319510" y="1197133"/>
                  </a:moveTo>
                  <a:lnTo>
                    <a:pt x="279548" y="1171909"/>
                  </a:lnTo>
                  <a:lnTo>
                    <a:pt x="241542" y="1143809"/>
                  </a:lnTo>
                  <a:lnTo>
                    <a:pt x="205706" y="1112988"/>
                  </a:lnTo>
                  <a:lnTo>
                    <a:pt x="172242" y="1079621"/>
                  </a:lnTo>
                  <a:lnTo>
                    <a:pt x="141322" y="1043883"/>
                  </a:lnTo>
                  <a:lnTo>
                    <a:pt x="113110" y="1005960"/>
                  </a:lnTo>
                  <a:lnTo>
                    <a:pt x="87765" y="966063"/>
                  </a:lnTo>
                  <a:lnTo>
                    <a:pt x="65427" y="924419"/>
                  </a:lnTo>
                  <a:lnTo>
                    <a:pt x="46213" y="881244"/>
                  </a:lnTo>
                  <a:lnTo>
                    <a:pt x="30224" y="836765"/>
                  </a:lnTo>
                  <a:lnTo>
                    <a:pt x="17552" y="791229"/>
                  </a:lnTo>
                  <a:lnTo>
                    <a:pt x="8265" y="744894"/>
                  </a:lnTo>
                  <a:lnTo>
                    <a:pt x="2411" y="698001"/>
                  </a:lnTo>
                  <a:lnTo>
                    <a:pt x="22" y="650795"/>
                  </a:lnTo>
                  <a:lnTo>
                    <a:pt x="0" y="635042"/>
                  </a:lnTo>
                  <a:lnTo>
                    <a:pt x="363" y="619285"/>
                  </a:lnTo>
                  <a:lnTo>
                    <a:pt x="3771" y="572151"/>
                  </a:lnTo>
                  <a:lnTo>
                    <a:pt x="10637" y="525386"/>
                  </a:lnTo>
                  <a:lnTo>
                    <a:pt x="20926" y="479253"/>
                  </a:lnTo>
                  <a:lnTo>
                    <a:pt x="34578" y="434011"/>
                  </a:lnTo>
                  <a:lnTo>
                    <a:pt x="51521" y="389896"/>
                  </a:lnTo>
                  <a:lnTo>
                    <a:pt x="71667" y="347138"/>
                  </a:lnTo>
                  <a:lnTo>
                    <a:pt x="94905" y="305979"/>
                  </a:lnTo>
                  <a:lnTo>
                    <a:pt x="121102" y="266648"/>
                  </a:lnTo>
                  <a:lnTo>
                    <a:pt x="150121" y="229350"/>
                  </a:lnTo>
                  <a:lnTo>
                    <a:pt x="181812" y="194282"/>
                  </a:lnTo>
                  <a:lnTo>
                    <a:pt x="215997" y="161640"/>
                  </a:lnTo>
                  <a:lnTo>
                    <a:pt x="252483" y="131607"/>
                  </a:lnTo>
                  <a:lnTo>
                    <a:pt x="291079" y="104340"/>
                  </a:lnTo>
                  <a:lnTo>
                    <a:pt x="331585" y="79980"/>
                  </a:lnTo>
                  <a:lnTo>
                    <a:pt x="373774" y="58667"/>
                  </a:lnTo>
                  <a:lnTo>
                    <a:pt x="417407" y="40519"/>
                  </a:lnTo>
                  <a:lnTo>
                    <a:pt x="462257" y="25630"/>
                  </a:lnTo>
                  <a:lnTo>
                    <a:pt x="508090" y="14078"/>
                  </a:lnTo>
                  <a:lnTo>
                    <a:pt x="554648" y="5929"/>
                  </a:lnTo>
                  <a:lnTo>
                    <a:pt x="601671" y="1229"/>
                  </a:lnTo>
                  <a:lnTo>
                    <a:pt x="648912" y="0"/>
                  </a:lnTo>
                  <a:lnTo>
                    <a:pt x="664669" y="363"/>
                  </a:lnTo>
                  <a:lnTo>
                    <a:pt x="711803" y="3771"/>
                  </a:lnTo>
                  <a:lnTo>
                    <a:pt x="758568" y="10637"/>
                  </a:lnTo>
                  <a:lnTo>
                    <a:pt x="804701" y="20926"/>
                  </a:lnTo>
                  <a:lnTo>
                    <a:pt x="849943" y="34578"/>
                  </a:lnTo>
                  <a:lnTo>
                    <a:pt x="894058" y="51521"/>
                  </a:lnTo>
                  <a:lnTo>
                    <a:pt x="936816" y="71667"/>
                  </a:lnTo>
                  <a:lnTo>
                    <a:pt x="977976" y="94905"/>
                  </a:lnTo>
                  <a:lnTo>
                    <a:pt x="1017306" y="121102"/>
                  </a:lnTo>
                  <a:lnTo>
                    <a:pt x="1054604" y="150121"/>
                  </a:lnTo>
                  <a:lnTo>
                    <a:pt x="1089673" y="181812"/>
                  </a:lnTo>
                  <a:lnTo>
                    <a:pt x="1122314" y="215997"/>
                  </a:lnTo>
                  <a:lnTo>
                    <a:pt x="1152347" y="252483"/>
                  </a:lnTo>
                  <a:lnTo>
                    <a:pt x="1179615" y="291079"/>
                  </a:lnTo>
                  <a:lnTo>
                    <a:pt x="1203974" y="331585"/>
                  </a:lnTo>
                  <a:lnTo>
                    <a:pt x="1225287" y="373774"/>
                  </a:lnTo>
                  <a:lnTo>
                    <a:pt x="1243435" y="417407"/>
                  </a:lnTo>
                  <a:lnTo>
                    <a:pt x="1258324" y="462257"/>
                  </a:lnTo>
                  <a:lnTo>
                    <a:pt x="1269877" y="508090"/>
                  </a:lnTo>
                  <a:lnTo>
                    <a:pt x="1278025" y="554648"/>
                  </a:lnTo>
                  <a:lnTo>
                    <a:pt x="1282725" y="601671"/>
                  </a:lnTo>
                  <a:lnTo>
                    <a:pt x="1283955" y="648912"/>
                  </a:lnTo>
                  <a:lnTo>
                    <a:pt x="1283591" y="664669"/>
                  </a:lnTo>
                  <a:lnTo>
                    <a:pt x="1280184" y="711803"/>
                  </a:lnTo>
                  <a:lnTo>
                    <a:pt x="1273317" y="758568"/>
                  </a:lnTo>
                  <a:lnTo>
                    <a:pt x="1263028" y="804701"/>
                  </a:lnTo>
                  <a:lnTo>
                    <a:pt x="1249376" y="849943"/>
                  </a:lnTo>
                  <a:lnTo>
                    <a:pt x="1232433" y="894058"/>
                  </a:lnTo>
                  <a:lnTo>
                    <a:pt x="1212287" y="936816"/>
                  </a:lnTo>
                  <a:lnTo>
                    <a:pt x="1189050" y="977976"/>
                  </a:lnTo>
                  <a:lnTo>
                    <a:pt x="1162852" y="1017306"/>
                  </a:lnTo>
                  <a:lnTo>
                    <a:pt x="1133833" y="1054604"/>
                  </a:lnTo>
                  <a:lnTo>
                    <a:pt x="1102143" y="1089673"/>
                  </a:lnTo>
                  <a:lnTo>
                    <a:pt x="1067958" y="1122314"/>
                  </a:lnTo>
                  <a:lnTo>
                    <a:pt x="1031471" y="1152347"/>
                  </a:lnTo>
                  <a:lnTo>
                    <a:pt x="992875" y="1179615"/>
                  </a:lnTo>
                  <a:lnTo>
                    <a:pt x="952369" y="1203974"/>
                  </a:lnTo>
                  <a:lnTo>
                    <a:pt x="910180" y="1225287"/>
                  </a:lnTo>
                  <a:lnTo>
                    <a:pt x="866547" y="1243435"/>
                  </a:lnTo>
                  <a:lnTo>
                    <a:pt x="821697" y="1258324"/>
                  </a:lnTo>
                  <a:lnTo>
                    <a:pt x="775864" y="1269876"/>
                  </a:lnTo>
                  <a:lnTo>
                    <a:pt x="729306" y="1278025"/>
                  </a:lnTo>
                  <a:lnTo>
                    <a:pt x="682283" y="1282725"/>
                  </a:lnTo>
                  <a:lnTo>
                    <a:pt x="635043" y="1283955"/>
                  </a:lnTo>
                  <a:lnTo>
                    <a:pt x="619285" y="1283591"/>
                  </a:lnTo>
                  <a:lnTo>
                    <a:pt x="572151" y="1280184"/>
                  </a:lnTo>
                  <a:lnTo>
                    <a:pt x="525386" y="1273317"/>
                  </a:lnTo>
                  <a:lnTo>
                    <a:pt x="479253" y="1263028"/>
                  </a:lnTo>
                  <a:lnTo>
                    <a:pt x="434011" y="1249376"/>
                  </a:lnTo>
                  <a:lnTo>
                    <a:pt x="389896" y="1232433"/>
                  </a:lnTo>
                  <a:lnTo>
                    <a:pt x="347138" y="1212287"/>
                  </a:lnTo>
                  <a:lnTo>
                    <a:pt x="319510" y="1197133"/>
                  </a:lnTo>
                  <a:close/>
                </a:path>
              </a:pathLst>
            </a:custGeom>
            <a:solidFill>
              <a:srgbClr val="F06B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7762" y="3059097"/>
              <a:ext cx="1111885" cy="1111885"/>
            </a:xfrm>
            <a:custGeom>
              <a:avLst/>
              <a:gdLst/>
              <a:ahLst/>
              <a:cxnLst/>
              <a:rect l="l" t="t" r="r" b="b"/>
              <a:pathLst>
                <a:path w="1111885" h="1111885">
                  <a:moveTo>
                    <a:pt x="276583" y="1036294"/>
                  </a:moveTo>
                  <a:lnTo>
                    <a:pt x="241989" y="1014460"/>
                  </a:lnTo>
                  <a:lnTo>
                    <a:pt x="209090" y="990134"/>
                  </a:lnTo>
                  <a:lnTo>
                    <a:pt x="178069" y="963454"/>
                  </a:lnTo>
                  <a:lnTo>
                    <a:pt x="149101" y="934570"/>
                  </a:lnTo>
                  <a:lnTo>
                    <a:pt x="122335" y="903634"/>
                  </a:lnTo>
                  <a:lnTo>
                    <a:pt x="97913" y="870806"/>
                  </a:lnTo>
                  <a:lnTo>
                    <a:pt x="75973" y="836270"/>
                  </a:lnTo>
                  <a:lnTo>
                    <a:pt x="56637" y="800220"/>
                  </a:lnTo>
                  <a:lnTo>
                    <a:pt x="40004" y="762847"/>
                  </a:lnTo>
                  <a:lnTo>
                    <a:pt x="26164" y="724343"/>
                  </a:lnTo>
                  <a:lnTo>
                    <a:pt x="15193" y="684925"/>
                  </a:lnTo>
                  <a:lnTo>
                    <a:pt x="7154" y="644815"/>
                  </a:lnTo>
                  <a:lnTo>
                    <a:pt x="2087" y="604222"/>
                  </a:lnTo>
                  <a:lnTo>
                    <a:pt x="19" y="563358"/>
                  </a:lnTo>
                  <a:lnTo>
                    <a:pt x="0" y="549723"/>
                  </a:lnTo>
                  <a:lnTo>
                    <a:pt x="315" y="536082"/>
                  </a:lnTo>
                  <a:lnTo>
                    <a:pt x="3264" y="495281"/>
                  </a:lnTo>
                  <a:lnTo>
                    <a:pt x="9208" y="454799"/>
                  </a:lnTo>
                  <a:lnTo>
                    <a:pt x="18115" y="414864"/>
                  </a:lnTo>
                  <a:lnTo>
                    <a:pt x="29933" y="375701"/>
                  </a:lnTo>
                  <a:lnTo>
                    <a:pt x="44599" y="337512"/>
                  </a:lnTo>
                  <a:lnTo>
                    <a:pt x="62038" y="300499"/>
                  </a:lnTo>
                  <a:lnTo>
                    <a:pt x="82154" y="264869"/>
                  </a:lnTo>
                  <a:lnTo>
                    <a:pt x="104831" y="230823"/>
                  </a:lnTo>
                  <a:lnTo>
                    <a:pt x="129952" y="198536"/>
                  </a:lnTo>
                  <a:lnTo>
                    <a:pt x="157385" y="168179"/>
                  </a:lnTo>
                  <a:lnTo>
                    <a:pt x="186977" y="139923"/>
                  </a:lnTo>
                  <a:lnTo>
                    <a:pt x="218561" y="113925"/>
                  </a:lnTo>
                  <a:lnTo>
                    <a:pt x="251972" y="90321"/>
                  </a:lnTo>
                  <a:lnTo>
                    <a:pt x="287036" y="69235"/>
                  </a:lnTo>
                  <a:lnTo>
                    <a:pt x="323556" y="50785"/>
                  </a:lnTo>
                  <a:lnTo>
                    <a:pt x="361327" y="35075"/>
                  </a:lnTo>
                  <a:lnTo>
                    <a:pt x="400151" y="22186"/>
                  </a:lnTo>
                  <a:lnTo>
                    <a:pt x="439826" y="12186"/>
                  </a:lnTo>
                  <a:lnTo>
                    <a:pt x="480130" y="5132"/>
                  </a:lnTo>
                  <a:lnTo>
                    <a:pt x="520835" y="1064"/>
                  </a:lnTo>
                  <a:lnTo>
                    <a:pt x="561728" y="0"/>
                  </a:lnTo>
                  <a:lnTo>
                    <a:pt x="575369" y="315"/>
                  </a:lnTo>
                  <a:lnTo>
                    <a:pt x="616170" y="3264"/>
                  </a:lnTo>
                  <a:lnTo>
                    <a:pt x="656652" y="9208"/>
                  </a:lnTo>
                  <a:lnTo>
                    <a:pt x="696587" y="18115"/>
                  </a:lnTo>
                  <a:lnTo>
                    <a:pt x="735750" y="29933"/>
                  </a:lnTo>
                  <a:lnTo>
                    <a:pt x="773939" y="44599"/>
                  </a:lnTo>
                  <a:lnTo>
                    <a:pt x="810952" y="62038"/>
                  </a:lnTo>
                  <a:lnTo>
                    <a:pt x="846582" y="82154"/>
                  </a:lnTo>
                  <a:lnTo>
                    <a:pt x="880628" y="104831"/>
                  </a:lnTo>
                  <a:lnTo>
                    <a:pt x="912915" y="129952"/>
                  </a:lnTo>
                  <a:lnTo>
                    <a:pt x="943272" y="157385"/>
                  </a:lnTo>
                  <a:lnTo>
                    <a:pt x="971528" y="186977"/>
                  </a:lnTo>
                  <a:lnTo>
                    <a:pt x="997526" y="218561"/>
                  </a:lnTo>
                  <a:lnTo>
                    <a:pt x="1021130" y="251972"/>
                  </a:lnTo>
                  <a:lnTo>
                    <a:pt x="1042216" y="287036"/>
                  </a:lnTo>
                  <a:lnTo>
                    <a:pt x="1060666" y="323556"/>
                  </a:lnTo>
                  <a:lnTo>
                    <a:pt x="1076375" y="361327"/>
                  </a:lnTo>
                  <a:lnTo>
                    <a:pt x="1089265" y="400151"/>
                  </a:lnTo>
                  <a:lnTo>
                    <a:pt x="1099265" y="439826"/>
                  </a:lnTo>
                  <a:lnTo>
                    <a:pt x="1106318" y="480130"/>
                  </a:lnTo>
                  <a:lnTo>
                    <a:pt x="1110387" y="520834"/>
                  </a:lnTo>
                  <a:lnTo>
                    <a:pt x="1111451" y="561728"/>
                  </a:lnTo>
                  <a:lnTo>
                    <a:pt x="1111136" y="575369"/>
                  </a:lnTo>
                  <a:lnTo>
                    <a:pt x="1108187" y="616170"/>
                  </a:lnTo>
                  <a:lnTo>
                    <a:pt x="1102243" y="656652"/>
                  </a:lnTo>
                  <a:lnTo>
                    <a:pt x="1093336" y="696587"/>
                  </a:lnTo>
                  <a:lnTo>
                    <a:pt x="1081518" y="735750"/>
                  </a:lnTo>
                  <a:lnTo>
                    <a:pt x="1066852" y="773939"/>
                  </a:lnTo>
                  <a:lnTo>
                    <a:pt x="1049413" y="810952"/>
                  </a:lnTo>
                  <a:lnTo>
                    <a:pt x="1029297" y="846582"/>
                  </a:lnTo>
                  <a:lnTo>
                    <a:pt x="1006620" y="880628"/>
                  </a:lnTo>
                  <a:lnTo>
                    <a:pt x="981499" y="912915"/>
                  </a:lnTo>
                  <a:lnTo>
                    <a:pt x="954066" y="943272"/>
                  </a:lnTo>
                  <a:lnTo>
                    <a:pt x="924474" y="971528"/>
                  </a:lnTo>
                  <a:lnTo>
                    <a:pt x="892890" y="997525"/>
                  </a:lnTo>
                  <a:lnTo>
                    <a:pt x="859479" y="1021130"/>
                  </a:lnTo>
                  <a:lnTo>
                    <a:pt x="824415" y="1042216"/>
                  </a:lnTo>
                  <a:lnTo>
                    <a:pt x="787895" y="1060666"/>
                  </a:lnTo>
                  <a:lnTo>
                    <a:pt x="750124" y="1076375"/>
                  </a:lnTo>
                  <a:lnTo>
                    <a:pt x="711300" y="1089265"/>
                  </a:lnTo>
                  <a:lnTo>
                    <a:pt x="671625" y="1099265"/>
                  </a:lnTo>
                  <a:lnTo>
                    <a:pt x="631321" y="1106318"/>
                  </a:lnTo>
                  <a:lnTo>
                    <a:pt x="590616" y="1110387"/>
                  </a:lnTo>
                  <a:lnTo>
                    <a:pt x="549723" y="1111451"/>
                  </a:lnTo>
                  <a:lnTo>
                    <a:pt x="536082" y="1111136"/>
                  </a:lnTo>
                  <a:lnTo>
                    <a:pt x="495281" y="1108187"/>
                  </a:lnTo>
                  <a:lnTo>
                    <a:pt x="454799" y="1102243"/>
                  </a:lnTo>
                  <a:lnTo>
                    <a:pt x="414864" y="1093336"/>
                  </a:lnTo>
                  <a:lnTo>
                    <a:pt x="375701" y="1081518"/>
                  </a:lnTo>
                  <a:lnTo>
                    <a:pt x="337512" y="1066852"/>
                  </a:lnTo>
                  <a:lnTo>
                    <a:pt x="300499" y="1049413"/>
                  </a:lnTo>
                  <a:lnTo>
                    <a:pt x="276583" y="1036294"/>
                  </a:lnTo>
                  <a:close/>
                </a:path>
              </a:pathLst>
            </a:custGeom>
            <a:solidFill>
              <a:srgbClr val="535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57078" y="2220797"/>
            <a:ext cx="2551430" cy="508000"/>
          </a:xfrm>
          <a:custGeom>
            <a:avLst/>
            <a:gdLst/>
            <a:ahLst/>
            <a:cxnLst/>
            <a:rect l="l" t="t" r="r" b="b"/>
            <a:pathLst>
              <a:path w="2551430" h="508000">
                <a:moveTo>
                  <a:pt x="2455694" y="507568"/>
                </a:moveTo>
                <a:lnTo>
                  <a:pt x="95415" y="507568"/>
                </a:lnTo>
                <a:lnTo>
                  <a:pt x="58326" y="500034"/>
                </a:lnTo>
                <a:lnTo>
                  <a:pt x="27991" y="479505"/>
                </a:lnTo>
                <a:lnTo>
                  <a:pt x="7515" y="449094"/>
                </a:lnTo>
                <a:lnTo>
                  <a:pt x="0" y="411911"/>
                </a:lnTo>
                <a:lnTo>
                  <a:pt x="0" y="95657"/>
                </a:lnTo>
                <a:lnTo>
                  <a:pt x="7515" y="58474"/>
                </a:lnTo>
                <a:lnTo>
                  <a:pt x="27991" y="28062"/>
                </a:lnTo>
                <a:lnTo>
                  <a:pt x="58326" y="7534"/>
                </a:lnTo>
                <a:lnTo>
                  <a:pt x="95415" y="0"/>
                </a:lnTo>
                <a:lnTo>
                  <a:pt x="2455694" y="0"/>
                </a:lnTo>
                <a:lnTo>
                  <a:pt x="2492783" y="7534"/>
                </a:lnTo>
                <a:lnTo>
                  <a:pt x="2523118" y="28062"/>
                </a:lnTo>
                <a:lnTo>
                  <a:pt x="2543595" y="58474"/>
                </a:lnTo>
                <a:lnTo>
                  <a:pt x="2551110" y="95657"/>
                </a:lnTo>
                <a:lnTo>
                  <a:pt x="2551110" y="411911"/>
                </a:lnTo>
                <a:lnTo>
                  <a:pt x="2543595" y="449094"/>
                </a:lnTo>
                <a:lnTo>
                  <a:pt x="2523118" y="479505"/>
                </a:lnTo>
                <a:lnTo>
                  <a:pt x="2492783" y="500034"/>
                </a:lnTo>
                <a:lnTo>
                  <a:pt x="2455694" y="507568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717" y="2225155"/>
            <a:ext cx="2168525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39301" y="358771"/>
            <a:ext cx="5702935" cy="4268470"/>
            <a:chOff x="12139301" y="358771"/>
            <a:chExt cx="5702935" cy="4268470"/>
          </a:xfrm>
        </p:grpSpPr>
        <p:sp>
          <p:nvSpPr>
            <p:cNvPr id="8" name="object 8"/>
            <p:cNvSpPr/>
            <p:nvPr/>
          </p:nvSpPr>
          <p:spPr>
            <a:xfrm>
              <a:off x="12450698" y="358771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39301" y="869254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39301" y="596505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92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27"/>
                  </a:lnTo>
                  <a:lnTo>
                    <a:pt x="14363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40209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91"/>
                  </a:lnTo>
                  <a:lnTo>
                    <a:pt x="131699" y="75806"/>
                  </a:lnTo>
                  <a:lnTo>
                    <a:pt x="81965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56"/>
                  </a:lnTo>
                  <a:lnTo>
                    <a:pt x="167106" y="76314"/>
                  </a:lnTo>
                  <a:lnTo>
                    <a:pt x="169494" y="76339"/>
                  </a:lnTo>
                  <a:lnTo>
                    <a:pt x="174218" y="71831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1166" y="646802"/>
              <a:ext cx="203085" cy="1780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039977" y="657101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93590" y="65817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25"/>
                  </a:lnTo>
                  <a:lnTo>
                    <a:pt x="7493" y="145630"/>
                  </a:lnTo>
                  <a:lnTo>
                    <a:pt x="16725" y="145630"/>
                  </a:lnTo>
                  <a:lnTo>
                    <a:pt x="175145" y="145630"/>
                  </a:lnTo>
                  <a:lnTo>
                    <a:pt x="182638" y="138125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81"/>
                  </a:lnTo>
                  <a:lnTo>
                    <a:pt x="7493" y="89687"/>
                  </a:lnTo>
                  <a:lnTo>
                    <a:pt x="16725" y="89687"/>
                  </a:lnTo>
                  <a:lnTo>
                    <a:pt x="175145" y="89687"/>
                  </a:lnTo>
                  <a:lnTo>
                    <a:pt x="182638" y="82181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35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35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13416" y="410464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8858" y="418969"/>
              <a:ext cx="136252" cy="1364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8246" y="418969"/>
              <a:ext cx="136385" cy="1364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10641" y="418969"/>
              <a:ext cx="136252" cy="1364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705489" y="1642254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705489" y="869254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139301" y="4415592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800" spc="-100" dirty="0"/>
              <a:t>Add</a:t>
            </a:r>
            <a:r>
              <a:rPr sz="8800" spc="-380" dirty="0"/>
              <a:t> </a:t>
            </a:r>
            <a:r>
              <a:rPr sz="8800" spc="-565" dirty="0"/>
              <a:t>A</a:t>
            </a:r>
            <a:r>
              <a:rPr sz="8800" spc="-110" dirty="0"/>
              <a:t> </a:t>
            </a:r>
            <a:r>
              <a:rPr sz="8800" spc="-105" dirty="0"/>
              <a:t>Checkpoint</a:t>
            </a:r>
            <a:endParaRPr sz="8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762" y="3059098"/>
            <a:ext cx="1111885" cy="1111885"/>
          </a:xfrm>
          <a:custGeom>
            <a:avLst/>
            <a:gdLst/>
            <a:ahLst/>
            <a:cxnLst/>
            <a:rect l="l" t="t" r="r" b="b"/>
            <a:pathLst>
              <a:path w="1111885" h="1111885">
                <a:moveTo>
                  <a:pt x="276583" y="1036294"/>
                </a:moveTo>
                <a:lnTo>
                  <a:pt x="241989" y="1014460"/>
                </a:lnTo>
                <a:lnTo>
                  <a:pt x="209090" y="990134"/>
                </a:lnTo>
                <a:lnTo>
                  <a:pt x="178069" y="963454"/>
                </a:lnTo>
                <a:lnTo>
                  <a:pt x="149101" y="934570"/>
                </a:lnTo>
                <a:lnTo>
                  <a:pt x="122335" y="903634"/>
                </a:lnTo>
                <a:lnTo>
                  <a:pt x="97913" y="870806"/>
                </a:lnTo>
                <a:lnTo>
                  <a:pt x="75973" y="836270"/>
                </a:lnTo>
                <a:lnTo>
                  <a:pt x="56637" y="800220"/>
                </a:lnTo>
                <a:lnTo>
                  <a:pt x="40004" y="762847"/>
                </a:lnTo>
                <a:lnTo>
                  <a:pt x="26164" y="724343"/>
                </a:lnTo>
                <a:lnTo>
                  <a:pt x="15193" y="684925"/>
                </a:lnTo>
                <a:lnTo>
                  <a:pt x="7154" y="644815"/>
                </a:lnTo>
                <a:lnTo>
                  <a:pt x="2087" y="604222"/>
                </a:lnTo>
                <a:lnTo>
                  <a:pt x="19" y="563358"/>
                </a:lnTo>
                <a:lnTo>
                  <a:pt x="0" y="549723"/>
                </a:lnTo>
                <a:lnTo>
                  <a:pt x="315" y="536082"/>
                </a:lnTo>
                <a:lnTo>
                  <a:pt x="3264" y="495281"/>
                </a:lnTo>
                <a:lnTo>
                  <a:pt x="9208" y="454799"/>
                </a:lnTo>
                <a:lnTo>
                  <a:pt x="18115" y="414864"/>
                </a:lnTo>
                <a:lnTo>
                  <a:pt x="29933" y="375701"/>
                </a:lnTo>
                <a:lnTo>
                  <a:pt x="44599" y="337512"/>
                </a:lnTo>
                <a:lnTo>
                  <a:pt x="62038" y="300499"/>
                </a:lnTo>
                <a:lnTo>
                  <a:pt x="82154" y="264869"/>
                </a:lnTo>
                <a:lnTo>
                  <a:pt x="104831" y="230823"/>
                </a:lnTo>
                <a:lnTo>
                  <a:pt x="129952" y="198536"/>
                </a:lnTo>
                <a:lnTo>
                  <a:pt x="157385" y="168179"/>
                </a:lnTo>
                <a:lnTo>
                  <a:pt x="186977" y="139923"/>
                </a:lnTo>
                <a:lnTo>
                  <a:pt x="218561" y="113925"/>
                </a:lnTo>
                <a:lnTo>
                  <a:pt x="251972" y="90321"/>
                </a:lnTo>
                <a:lnTo>
                  <a:pt x="287036" y="69235"/>
                </a:lnTo>
                <a:lnTo>
                  <a:pt x="323556" y="50785"/>
                </a:lnTo>
                <a:lnTo>
                  <a:pt x="361327" y="35075"/>
                </a:lnTo>
                <a:lnTo>
                  <a:pt x="400151" y="22186"/>
                </a:lnTo>
                <a:lnTo>
                  <a:pt x="439826" y="12186"/>
                </a:lnTo>
                <a:lnTo>
                  <a:pt x="480130" y="5132"/>
                </a:lnTo>
                <a:lnTo>
                  <a:pt x="520835" y="1064"/>
                </a:lnTo>
                <a:lnTo>
                  <a:pt x="561728" y="0"/>
                </a:lnTo>
                <a:lnTo>
                  <a:pt x="575369" y="315"/>
                </a:lnTo>
                <a:lnTo>
                  <a:pt x="616170" y="3264"/>
                </a:lnTo>
                <a:lnTo>
                  <a:pt x="656652" y="9208"/>
                </a:lnTo>
                <a:lnTo>
                  <a:pt x="696587" y="18115"/>
                </a:lnTo>
                <a:lnTo>
                  <a:pt x="735750" y="29933"/>
                </a:lnTo>
                <a:lnTo>
                  <a:pt x="773939" y="44599"/>
                </a:lnTo>
                <a:lnTo>
                  <a:pt x="810952" y="62038"/>
                </a:lnTo>
                <a:lnTo>
                  <a:pt x="846582" y="82154"/>
                </a:lnTo>
                <a:lnTo>
                  <a:pt x="880628" y="104831"/>
                </a:lnTo>
                <a:lnTo>
                  <a:pt x="912915" y="129952"/>
                </a:lnTo>
                <a:lnTo>
                  <a:pt x="943272" y="157385"/>
                </a:lnTo>
                <a:lnTo>
                  <a:pt x="971528" y="186977"/>
                </a:lnTo>
                <a:lnTo>
                  <a:pt x="997526" y="218561"/>
                </a:lnTo>
                <a:lnTo>
                  <a:pt x="1021130" y="251972"/>
                </a:lnTo>
                <a:lnTo>
                  <a:pt x="1042216" y="287036"/>
                </a:lnTo>
                <a:lnTo>
                  <a:pt x="1060666" y="323556"/>
                </a:lnTo>
                <a:lnTo>
                  <a:pt x="1076375" y="361327"/>
                </a:lnTo>
                <a:lnTo>
                  <a:pt x="1089265" y="400151"/>
                </a:lnTo>
                <a:lnTo>
                  <a:pt x="1099265" y="439826"/>
                </a:lnTo>
                <a:lnTo>
                  <a:pt x="1106318" y="480130"/>
                </a:lnTo>
                <a:lnTo>
                  <a:pt x="1110387" y="520834"/>
                </a:lnTo>
                <a:lnTo>
                  <a:pt x="1111451" y="561728"/>
                </a:lnTo>
                <a:lnTo>
                  <a:pt x="1111136" y="575369"/>
                </a:lnTo>
                <a:lnTo>
                  <a:pt x="1108187" y="616170"/>
                </a:lnTo>
                <a:lnTo>
                  <a:pt x="1102243" y="656652"/>
                </a:lnTo>
                <a:lnTo>
                  <a:pt x="1093336" y="696587"/>
                </a:lnTo>
                <a:lnTo>
                  <a:pt x="1081518" y="735750"/>
                </a:lnTo>
                <a:lnTo>
                  <a:pt x="1066852" y="773939"/>
                </a:lnTo>
                <a:lnTo>
                  <a:pt x="1049413" y="810952"/>
                </a:lnTo>
                <a:lnTo>
                  <a:pt x="1029297" y="846582"/>
                </a:lnTo>
                <a:lnTo>
                  <a:pt x="1006620" y="880628"/>
                </a:lnTo>
                <a:lnTo>
                  <a:pt x="981499" y="912915"/>
                </a:lnTo>
                <a:lnTo>
                  <a:pt x="954066" y="943272"/>
                </a:lnTo>
                <a:lnTo>
                  <a:pt x="924474" y="971528"/>
                </a:lnTo>
                <a:lnTo>
                  <a:pt x="892890" y="997525"/>
                </a:lnTo>
                <a:lnTo>
                  <a:pt x="859479" y="1021130"/>
                </a:lnTo>
                <a:lnTo>
                  <a:pt x="824415" y="1042216"/>
                </a:lnTo>
                <a:lnTo>
                  <a:pt x="787895" y="1060666"/>
                </a:lnTo>
                <a:lnTo>
                  <a:pt x="750124" y="1076375"/>
                </a:lnTo>
                <a:lnTo>
                  <a:pt x="711300" y="1089265"/>
                </a:lnTo>
                <a:lnTo>
                  <a:pt x="671625" y="1099265"/>
                </a:lnTo>
                <a:lnTo>
                  <a:pt x="631321" y="1106318"/>
                </a:lnTo>
                <a:lnTo>
                  <a:pt x="590616" y="1110387"/>
                </a:lnTo>
                <a:lnTo>
                  <a:pt x="549723" y="1111451"/>
                </a:lnTo>
                <a:lnTo>
                  <a:pt x="536082" y="1111136"/>
                </a:lnTo>
                <a:lnTo>
                  <a:pt x="495281" y="1108187"/>
                </a:lnTo>
                <a:lnTo>
                  <a:pt x="454799" y="1102243"/>
                </a:lnTo>
                <a:lnTo>
                  <a:pt x="414864" y="1093336"/>
                </a:lnTo>
                <a:lnTo>
                  <a:pt x="375701" y="1081518"/>
                </a:lnTo>
                <a:lnTo>
                  <a:pt x="337512" y="1066852"/>
                </a:lnTo>
                <a:lnTo>
                  <a:pt x="300499" y="1049413"/>
                </a:lnTo>
                <a:lnTo>
                  <a:pt x="276583" y="1036294"/>
                </a:lnTo>
                <a:close/>
              </a:path>
            </a:pathLst>
          </a:custGeom>
          <a:solidFill>
            <a:srgbClr val="5354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7078" y="2220798"/>
            <a:ext cx="2551430" cy="508000"/>
          </a:xfrm>
          <a:custGeom>
            <a:avLst/>
            <a:gdLst/>
            <a:ahLst/>
            <a:cxnLst/>
            <a:rect l="l" t="t" r="r" b="b"/>
            <a:pathLst>
              <a:path w="2551430" h="508000">
                <a:moveTo>
                  <a:pt x="2455694" y="507568"/>
                </a:moveTo>
                <a:lnTo>
                  <a:pt x="95415" y="507568"/>
                </a:lnTo>
                <a:lnTo>
                  <a:pt x="58326" y="500034"/>
                </a:lnTo>
                <a:lnTo>
                  <a:pt x="27991" y="479505"/>
                </a:lnTo>
                <a:lnTo>
                  <a:pt x="7515" y="449094"/>
                </a:lnTo>
                <a:lnTo>
                  <a:pt x="0" y="411911"/>
                </a:lnTo>
                <a:lnTo>
                  <a:pt x="0" y="95657"/>
                </a:lnTo>
                <a:lnTo>
                  <a:pt x="7515" y="58474"/>
                </a:lnTo>
                <a:lnTo>
                  <a:pt x="27991" y="28062"/>
                </a:lnTo>
                <a:lnTo>
                  <a:pt x="58326" y="7534"/>
                </a:lnTo>
                <a:lnTo>
                  <a:pt x="95415" y="0"/>
                </a:lnTo>
                <a:lnTo>
                  <a:pt x="2455694" y="0"/>
                </a:lnTo>
                <a:lnTo>
                  <a:pt x="2492783" y="7534"/>
                </a:lnTo>
                <a:lnTo>
                  <a:pt x="2523118" y="28062"/>
                </a:lnTo>
                <a:lnTo>
                  <a:pt x="2543595" y="58474"/>
                </a:lnTo>
                <a:lnTo>
                  <a:pt x="2551110" y="95657"/>
                </a:lnTo>
                <a:lnTo>
                  <a:pt x="2551110" y="411911"/>
                </a:lnTo>
                <a:lnTo>
                  <a:pt x="2543595" y="449094"/>
                </a:lnTo>
                <a:lnTo>
                  <a:pt x="2523118" y="479505"/>
                </a:lnTo>
                <a:lnTo>
                  <a:pt x="2492783" y="500034"/>
                </a:lnTo>
                <a:lnTo>
                  <a:pt x="2455694" y="507568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717" y="2225157"/>
            <a:ext cx="2168525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39301" y="358773"/>
            <a:ext cx="5702935" cy="4268470"/>
            <a:chOff x="12139301" y="358773"/>
            <a:chExt cx="5702935" cy="4268470"/>
          </a:xfrm>
        </p:grpSpPr>
        <p:sp>
          <p:nvSpPr>
            <p:cNvPr id="6" name="object 6"/>
            <p:cNvSpPr/>
            <p:nvPr/>
          </p:nvSpPr>
          <p:spPr>
            <a:xfrm>
              <a:off x="12450698" y="358773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97"/>
                  </a:lnTo>
                  <a:lnTo>
                    <a:pt x="1311224" y="31902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902"/>
                  </a:lnTo>
                  <a:lnTo>
                    <a:pt x="8547" y="66497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30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30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97"/>
                  </a:lnTo>
                  <a:lnTo>
                    <a:pt x="2673515" y="31902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902"/>
                  </a:lnTo>
                  <a:lnTo>
                    <a:pt x="1370939" y="66497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30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30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39301" y="869256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39301" y="596506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92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27"/>
                  </a:lnTo>
                  <a:lnTo>
                    <a:pt x="14363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31"/>
                  </a:lnTo>
                  <a:lnTo>
                    <a:pt x="14109" y="71869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907" y="72377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40209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39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91"/>
                  </a:lnTo>
                  <a:lnTo>
                    <a:pt x="131686" y="75819"/>
                  </a:lnTo>
                  <a:lnTo>
                    <a:pt x="81965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56"/>
                  </a:lnTo>
                  <a:lnTo>
                    <a:pt x="167081" y="76327"/>
                  </a:lnTo>
                  <a:lnTo>
                    <a:pt x="169494" y="76352"/>
                  </a:lnTo>
                  <a:lnTo>
                    <a:pt x="174218" y="71831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1166" y="646804"/>
              <a:ext cx="203085" cy="1780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39977" y="657103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93590" y="658176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59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59"/>
                  </a:lnTo>
                  <a:lnTo>
                    <a:pt x="0" y="138125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25"/>
                  </a:lnTo>
                  <a:lnTo>
                    <a:pt x="182638" y="119659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81"/>
                  </a:lnTo>
                  <a:lnTo>
                    <a:pt x="7493" y="89687"/>
                  </a:lnTo>
                  <a:lnTo>
                    <a:pt x="16725" y="89687"/>
                  </a:lnTo>
                  <a:lnTo>
                    <a:pt x="175145" y="89687"/>
                  </a:lnTo>
                  <a:lnTo>
                    <a:pt x="182638" y="82181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35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35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13416" y="410466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8858" y="418970"/>
              <a:ext cx="136252" cy="1364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8246" y="418970"/>
              <a:ext cx="136385" cy="1364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10641" y="418970"/>
              <a:ext cx="136252" cy="1364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326392" y="1022009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12894" y="982940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52184" y="1022009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78933" y="1022009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05489" y="1642255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705489" y="869256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39301" y="4415593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800" spc="-270" dirty="0"/>
              <a:t>I</a:t>
            </a:r>
            <a:r>
              <a:rPr sz="8800" spc="-105" dirty="0"/>
              <a:t> </a:t>
            </a:r>
            <a:r>
              <a:rPr sz="8800" spc="-440" dirty="0"/>
              <a:t>work</a:t>
            </a:r>
            <a:r>
              <a:rPr sz="8800" spc="-105" dirty="0"/>
              <a:t> </a:t>
            </a:r>
            <a:r>
              <a:rPr sz="8800" spc="-420" dirty="0"/>
              <a:t>on</a:t>
            </a:r>
            <a:r>
              <a:rPr sz="8800" spc="-105" dirty="0"/>
              <a:t> </a:t>
            </a:r>
            <a:r>
              <a:rPr sz="8800" spc="-390" dirty="0"/>
              <a:t>the</a:t>
            </a:r>
            <a:r>
              <a:rPr sz="8800" spc="-105" dirty="0"/>
              <a:t> </a:t>
            </a:r>
            <a:r>
              <a:rPr sz="8800" spc="-65" dirty="0"/>
              <a:t>navbar</a:t>
            </a:r>
            <a:endParaRPr sz="8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7078" y="2220798"/>
            <a:ext cx="2551430" cy="508000"/>
          </a:xfrm>
          <a:custGeom>
            <a:avLst/>
            <a:gdLst/>
            <a:ahLst/>
            <a:cxnLst/>
            <a:rect l="l" t="t" r="r" b="b"/>
            <a:pathLst>
              <a:path w="2551430" h="508000">
                <a:moveTo>
                  <a:pt x="2455694" y="507568"/>
                </a:moveTo>
                <a:lnTo>
                  <a:pt x="95415" y="507568"/>
                </a:lnTo>
                <a:lnTo>
                  <a:pt x="58326" y="500034"/>
                </a:lnTo>
                <a:lnTo>
                  <a:pt x="27991" y="479505"/>
                </a:lnTo>
                <a:lnTo>
                  <a:pt x="7515" y="449094"/>
                </a:lnTo>
                <a:lnTo>
                  <a:pt x="0" y="411911"/>
                </a:lnTo>
                <a:lnTo>
                  <a:pt x="0" y="95657"/>
                </a:lnTo>
                <a:lnTo>
                  <a:pt x="7515" y="58474"/>
                </a:lnTo>
                <a:lnTo>
                  <a:pt x="27991" y="28062"/>
                </a:lnTo>
                <a:lnTo>
                  <a:pt x="58326" y="7534"/>
                </a:lnTo>
                <a:lnTo>
                  <a:pt x="95415" y="0"/>
                </a:lnTo>
                <a:lnTo>
                  <a:pt x="2455694" y="0"/>
                </a:lnTo>
                <a:lnTo>
                  <a:pt x="2492783" y="7534"/>
                </a:lnTo>
                <a:lnTo>
                  <a:pt x="2523118" y="28062"/>
                </a:lnTo>
                <a:lnTo>
                  <a:pt x="2543595" y="58474"/>
                </a:lnTo>
                <a:lnTo>
                  <a:pt x="2551110" y="95657"/>
                </a:lnTo>
                <a:lnTo>
                  <a:pt x="2551110" y="411911"/>
                </a:lnTo>
                <a:lnTo>
                  <a:pt x="2543595" y="449094"/>
                </a:lnTo>
                <a:lnTo>
                  <a:pt x="2523118" y="479505"/>
                </a:lnTo>
                <a:lnTo>
                  <a:pt x="2492783" y="500034"/>
                </a:lnTo>
                <a:lnTo>
                  <a:pt x="2455694" y="507568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62" y="3059098"/>
            <a:ext cx="4834184" cy="2246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7717" y="2225157"/>
            <a:ext cx="4123054" cy="1416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191262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39301" y="358770"/>
            <a:ext cx="5702935" cy="4268470"/>
            <a:chOff x="12139301" y="358770"/>
            <a:chExt cx="5702935" cy="4268470"/>
          </a:xfrm>
        </p:grpSpPr>
        <p:sp>
          <p:nvSpPr>
            <p:cNvPr id="6" name="object 6"/>
            <p:cNvSpPr/>
            <p:nvPr/>
          </p:nvSpPr>
          <p:spPr>
            <a:xfrm>
              <a:off x="12450698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39301" y="869253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39301" y="596503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40209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711" y="75806"/>
                  </a:lnTo>
                  <a:lnTo>
                    <a:pt x="81965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31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1166" y="646801"/>
              <a:ext cx="203085" cy="1780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39977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66"/>
                  </a:lnTo>
                  <a:lnTo>
                    <a:pt x="7493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28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28"/>
                  </a:lnTo>
                  <a:close/>
                </a:path>
                <a:path w="182880" h="146050">
                  <a:moveTo>
                    <a:pt x="182638" y="7518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13416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8858" y="418967"/>
              <a:ext cx="136252" cy="1364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246" y="418967"/>
              <a:ext cx="136385" cy="1364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10641" y="418967"/>
              <a:ext cx="136252" cy="1364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326392" y="1022006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12894" y="982937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52184" y="1022006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78933" y="1022006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05489" y="1642253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705489" y="86925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39301" y="4415590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7"/>
                  </a:moveTo>
                  <a:lnTo>
                    <a:pt x="0" y="211217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7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082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10"/>
              </a:spcBef>
            </a:pPr>
            <a:r>
              <a:rPr sz="8800" spc="-100" dirty="0"/>
              <a:t>Add</a:t>
            </a:r>
            <a:r>
              <a:rPr sz="8800" spc="-380" dirty="0"/>
              <a:t> </a:t>
            </a:r>
            <a:r>
              <a:rPr sz="8800" spc="-565" dirty="0"/>
              <a:t>A</a:t>
            </a:r>
            <a:r>
              <a:rPr sz="8800" spc="-110" dirty="0"/>
              <a:t> </a:t>
            </a:r>
            <a:r>
              <a:rPr sz="8800" spc="-105" dirty="0"/>
              <a:t>Checkpoint</a:t>
            </a:r>
            <a:endParaRPr sz="8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762" y="3059101"/>
            <a:ext cx="2916555" cy="2160270"/>
            <a:chOff x="287762" y="3059101"/>
            <a:chExt cx="2916555" cy="2160270"/>
          </a:xfrm>
        </p:grpSpPr>
        <p:sp>
          <p:nvSpPr>
            <p:cNvPr id="3" name="object 3"/>
            <p:cNvSpPr/>
            <p:nvPr/>
          </p:nvSpPr>
          <p:spPr>
            <a:xfrm>
              <a:off x="845462" y="3583491"/>
              <a:ext cx="2143760" cy="1295400"/>
            </a:xfrm>
            <a:custGeom>
              <a:avLst/>
              <a:gdLst/>
              <a:ahLst/>
              <a:cxnLst/>
              <a:rect l="l" t="t" r="r" b="b"/>
              <a:pathLst>
                <a:path w="2143760" h="1295400">
                  <a:moveTo>
                    <a:pt x="308638" y="1364"/>
                  </a:moveTo>
                  <a:lnTo>
                    <a:pt x="330274" y="30056"/>
                  </a:lnTo>
                  <a:lnTo>
                    <a:pt x="328411" y="42869"/>
                  </a:lnTo>
                  <a:lnTo>
                    <a:pt x="322224" y="53752"/>
                  </a:lnTo>
                  <a:lnTo>
                    <a:pt x="312559" y="61452"/>
                  </a:lnTo>
                  <a:lnTo>
                    <a:pt x="300258" y="64715"/>
                  </a:lnTo>
                  <a:lnTo>
                    <a:pt x="139528" y="75540"/>
                  </a:lnTo>
                  <a:lnTo>
                    <a:pt x="2143377" y="1239494"/>
                  </a:lnTo>
                  <a:lnTo>
                    <a:pt x="2111055" y="1295139"/>
                  </a:lnTo>
                  <a:lnTo>
                    <a:pt x="107206" y="131186"/>
                  </a:lnTo>
                  <a:lnTo>
                    <a:pt x="177435" y="276166"/>
                  </a:lnTo>
                  <a:lnTo>
                    <a:pt x="162200" y="319410"/>
                  </a:lnTo>
                  <a:lnTo>
                    <a:pt x="149522" y="322492"/>
                  </a:lnTo>
                  <a:lnTo>
                    <a:pt x="137384" y="320655"/>
                  </a:lnTo>
                  <a:lnTo>
                    <a:pt x="3659" y="64837"/>
                  </a:lnTo>
                  <a:lnTo>
                    <a:pt x="0" y="49068"/>
                  </a:lnTo>
                  <a:lnTo>
                    <a:pt x="1122" y="41387"/>
                  </a:lnTo>
                  <a:lnTo>
                    <a:pt x="295783" y="99"/>
                  </a:lnTo>
                  <a:lnTo>
                    <a:pt x="302018" y="0"/>
                  </a:lnTo>
                  <a:lnTo>
                    <a:pt x="308638" y="1364"/>
                  </a:lnTo>
                  <a:close/>
                </a:path>
              </a:pathLst>
            </a:custGeom>
            <a:solidFill>
              <a:srgbClr val="777B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7756" y="3059112"/>
              <a:ext cx="2916555" cy="2160270"/>
            </a:xfrm>
            <a:custGeom>
              <a:avLst/>
              <a:gdLst/>
              <a:ahLst/>
              <a:cxnLst/>
              <a:rect l="l" t="t" r="r" b="b"/>
              <a:pathLst>
                <a:path w="2916555" h="2160270">
                  <a:moveTo>
                    <a:pt x="1111453" y="561721"/>
                  </a:moveTo>
                  <a:lnTo>
                    <a:pt x="1110386" y="520827"/>
                  </a:lnTo>
                  <a:lnTo>
                    <a:pt x="1106322" y="480123"/>
                  </a:lnTo>
                  <a:lnTo>
                    <a:pt x="1099261" y="439826"/>
                  </a:lnTo>
                  <a:lnTo>
                    <a:pt x="1089266" y="400151"/>
                  </a:lnTo>
                  <a:lnTo>
                    <a:pt x="1076375" y="361327"/>
                  </a:lnTo>
                  <a:lnTo>
                    <a:pt x="1060665" y="323557"/>
                  </a:lnTo>
                  <a:lnTo>
                    <a:pt x="1042212" y="287032"/>
                  </a:lnTo>
                  <a:lnTo>
                    <a:pt x="1021130" y="251968"/>
                  </a:lnTo>
                  <a:lnTo>
                    <a:pt x="997521" y="218554"/>
                  </a:lnTo>
                  <a:lnTo>
                    <a:pt x="971524" y="186969"/>
                  </a:lnTo>
                  <a:lnTo>
                    <a:pt x="943267" y="157378"/>
                  </a:lnTo>
                  <a:lnTo>
                    <a:pt x="912914" y="129946"/>
                  </a:lnTo>
                  <a:lnTo>
                    <a:pt x="880630" y="104825"/>
                  </a:lnTo>
                  <a:lnTo>
                    <a:pt x="846582" y="82143"/>
                  </a:lnTo>
                  <a:lnTo>
                    <a:pt x="810945" y="62039"/>
                  </a:lnTo>
                  <a:lnTo>
                    <a:pt x="773938" y="44589"/>
                  </a:lnTo>
                  <a:lnTo>
                    <a:pt x="735749" y="29933"/>
                  </a:lnTo>
                  <a:lnTo>
                    <a:pt x="696582" y="18110"/>
                  </a:lnTo>
                  <a:lnTo>
                    <a:pt x="656653" y="9207"/>
                  </a:lnTo>
                  <a:lnTo>
                    <a:pt x="616165" y="3263"/>
                  </a:lnTo>
                  <a:lnTo>
                    <a:pt x="575373" y="304"/>
                  </a:lnTo>
                  <a:lnTo>
                    <a:pt x="561733" y="0"/>
                  </a:lnTo>
                  <a:lnTo>
                    <a:pt x="548093" y="12"/>
                  </a:lnTo>
                  <a:lnTo>
                    <a:pt x="507225" y="2082"/>
                  </a:lnTo>
                  <a:lnTo>
                    <a:pt x="466636" y="7150"/>
                  </a:lnTo>
                  <a:lnTo>
                    <a:pt x="426529" y="15189"/>
                  </a:lnTo>
                  <a:lnTo>
                    <a:pt x="387108" y="26162"/>
                  </a:lnTo>
                  <a:lnTo>
                    <a:pt x="348602" y="40005"/>
                  </a:lnTo>
                  <a:lnTo>
                    <a:pt x="311226" y="56629"/>
                  </a:lnTo>
                  <a:lnTo>
                    <a:pt x="275183" y="75971"/>
                  </a:lnTo>
                  <a:lnTo>
                    <a:pt x="240639" y="97904"/>
                  </a:lnTo>
                  <a:lnTo>
                    <a:pt x="207822" y="122326"/>
                  </a:lnTo>
                  <a:lnTo>
                    <a:pt x="176885" y="149098"/>
                  </a:lnTo>
                  <a:lnTo>
                    <a:pt x="147993" y="178066"/>
                  </a:lnTo>
                  <a:lnTo>
                    <a:pt x="121310" y="209080"/>
                  </a:lnTo>
                  <a:lnTo>
                    <a:pt x="96989" y="241985"/>
                  </a:lnTo>
                  <a:lnTo>
                    <a:pt x="75158" y="276580"/>
                  </a:lnTo>
                  <a:lnTo>
                    <a:pt x="55930" y="312686"/>
                  </a:lnTo>
                  <a:lnTo>
                    <a:pt x="39395" y="350113"/>
                  </a:lnTo>
                  <a:lnTo>
                    <a:pt x="25666" y="388658"/>
                  </a:lnTo>
                  <a:lnTo>
                    <a:pt x="14820" y="428104"/>
                  </a:lnTo>
                  <a:lnTo>
                    <a:pt x="6896" y="468236"/>
                  </a:lnTo>
                  <a:lnTo>
                    <a:pt x="1943" y="508850"/>
                  </a:lnTo>
                  <a:lnTo>
                    <a:pt x="0" y="549719"/>
                  </a:lnTo>
                  <a:lnTo>
                    <a:pt x="25" y="563359"/>
                  </a:lnTo>
                  <a:lnTo>
                    <a:pt x="2082" y="604215"/>
                  </a:lnTo>
                  <a:lnTo>
                    <a:pt x="7150" y="644817"/>
                  </a:lnTo>
                  <a:lnTo>
                    <a:pt x="15189" y="684923"/>
                  </a:lnTo>
                  <a:lnTo>
                    <a:pt x="26162" y="724344"/>
                  </a:lnTo>
                  <a:lnTo>
                    <a:pt x="40005" y="762838"/>
                  </a:lnTo>
                  <a:lnTo>
                    <a:pt x="56642" y="800214"/>
                  </a:lnTo>
                  <a:lnTo>
                    <a:pt x="75971" y="836269"/>
                  </a:lnTo>
                  <a:lnTo>
                    <a:pt x="97917" y="870800"/>
                  </a:lnTo>
                  <a:lnTo>
                    <a:pt x="122339" y="903630"/>
                  </a:lnTo>
                  <a:lnTo>
                    <a:pt x="149098" y="934567"/>
                  </a:lnTo>
                  <a:lnTo>
                    <a:pt x="178066" y="963447"/>
                  </a:lnTo>
                  <a:lnTo>
                    <a:pt x="209092" y="990130"/>
                  </a:lnTo>
                  <a:lnTo>
                    <a:pt x="241985" y="1014450"/>
                  </a:lnTo>
                  <a:lnTo>
                    <a:pt x="276580" y="1036294"/>
                  </a:lnTo>
                  <a:lnTo>
                    <a:pt x="312686" y="1055522"/>
                  </a:lnTo>
                  <a:lnTo>
                    <a:pt x="350113" y="1072045"/>
                  </a:lnTo>
                  <a:lnTo>
                    <a:pt x="388658" y="1085773"/>
                  </a:lnTo>
                  <a:lnTo>
                    <a:pt x="428104" y="1096632"/>
                  </a:lnTo>
                  <a:lnTo>
                    <a:pt x="468236" y="1104544"/>
                  </a:lnTo>
                  <a:lnTo>
                    <a:pt x="508850" y="1109497"/>
                  </a:lnTo>
                  <a:lnTo>
                    <a:pt x="549719" y="1111453"/>
                  </a:lnTo>
                  <a:lnTo>
                    <a:pt x="563359" y="1111427"/>
                  </a:lnTo>
                  <a:lnTo>
                    <a:pt x="604227" y="1109357"/>
                  </a:lnTo>
                  <a:lnTo>
                    <a:pt x="644817" y="1104290"/>
                  </a:lnTo>
                  <a:lnTo>
                    <a:pt x="684923" y="1096251"/>
                  </a:lnTo>
                  <a:lnTo>
                    <a:pt x="724344" y="1085278"/>
                  </a:lnTo>
                  <a:lnTo>
                    <a:pt x="762850" y="1071448"/>
                  </a:lnTo>
                  <a:lnTo>
                    <a:pt x="800214" y="1054811"/>
                  </a:lnTo>
                  <a:lnTo>
                    <a:pt x="836269" y="1035469"/>
                  </a:lnTo>
                  <a:lnTo>
                    <a:pt x="870800" y="1013536"/>
                  </a:lnTo>
                  <a:lnTo>
                    <a:pt x="903630" y="989114"/>
                  </a:lnTo>
                  <a:lnTo>
                    <a:pt x="934567" y="962342"/>
                  </a:lnTo>
                  <a:lnTo>
                    <a:pt x="963460" y="933373"/>
                  </a:lnTo>
                  <a:lnTo>
                    <a:pt x="990130" y="902360"/>
                  </a:lnTo>
                  <a:lnTo>
                    <a:pt x="1014463" y="869454"/>
                  </a:lnTo>
                  <a:lnTo>
                    <a:pt x="1036294" y="834859"/>
                  </a:lnTo>
                  <a:lnTo>
                    <a:pt x="1055522" y="798753"/>
                  </a:lnTo>
                  <a:lnTo>
                    <a:pt x="1072057" y="761326"/>
                  </a:lnTo>
                  <a:lnTo>
                    <a:pt x="1085773" y="722782"/>
                  </a:lnTo>
                  <a:lnTo>
                    <a:pt x="1096632" y="683348"/>
                  </a:lnTo>
                  <a:lnTo>
                    <a:pt x="1104557" y="643204"/>
                  </a:lnTo>
                  <a:lnTo>
                    <a:pt x="1109510" y="602589"/>
                  </a:lnTo>
                  <a:lnTo>
                    <a:pt x="1111453" y="561721"/>
                  </a:lnTo>
                  <a:close/>
                </a:path>
                <a:path w="2916555" h="2160270">
                  <a:moveTo>
                    <a:pt x="2916275" y="1610067"/>
                  </a:moveTo>
                  <a:lnTo>
                    <a:pt x="2915208" y="1569173"/>
                  </a:lnTo>
                  <a:lnTo>
                    <a:pt x="2911144" y="1528470"/>
                  </a:lnTo>
                  <a:lnTo>
                    <a:pt x="2904083" y="1488173"/>
                  </a:lnTo>
                  <a:lnTo>
                    <a:pt x="2894088" y="1448498"/>
                  </a:lnTo>
                  <a:lnTo>
                    <a:pt x="2881198" y="1409674"/>
                  </a:lnTo>
                  <a:lnTo>
                    <a:pt x="2865488" y="1371892"/>
                  </a:lnTo>
                  <a:lnTo>
                    <a:pt x="2847035" y="1335379"/>
                  </a:lnTo>
                  <a:lnTo>
                    <a:pt x="2825953" y="1300314"/>
                  </a:lnTo>
                  <a:lnTo>
                    <a:pt x="2802344" y="1266901"/>
                  </a:lnTo>
                  <a:lnTo>
                    <a:pt x="2776347" y="1235316"/>
                  </a:lnTo>
                  <a:lnTo>
                    <a:pt x="2748089" y="1205725"/>
                  </a:lnTo>
                  <a:lnTo>
                    <a:pt x="2717736" y="1178293"/>
                  </a:lnTo>
                  <a:lnTo>
                    <a:pt x="2685453" y="1153172"/>
                  </a:lnTo>
                  <a:lnTo>
                    <a:pt x="2651404" y="1130490"/>
                  </a:lnTo>
                  <a:lnTo>
                    <a:pt x="2615781" y="1110373"/>
                  </a:lnTo>
                  <a:lnTo>
                    <a:pt x="2578760" y="1092936"/>
                  </a:lnTo>
                  <a:lnTo>
                    <a:pt x="2540571" y="1078268"/>
                  </a:lnTo>
                  <a:lnTo>
                    <a:pt x="2501404" y="1066457"/>
                  </a:lnTo>
                  <a:lnTo>
                    <a:pt x="2461476" y="1057554"/>
                  </a:lnTo>
                  <a:lnTo>
                    <a:pt x="2420988" y="1051610"/>
                  </a:lnTo>
                  <a:lnTo>
                    <a:pt x="2380196" y="1048651"/>
                  </a:lnTo>
                  <a:lnTo>
                    <a:pt x="2366556" y="1048346"/>
                  </a:lnTo>
                  <a:lnTo>
                    <a:pt x="2352916" y="1048359"/>
                  </a:lnTo>
                  <a:lnTo>
                    <a:pt x="2312047" y="1050429"/>
                  </a:lnTo>
                  <a:lnTo>
                    <a:pt x="2271458" y="1055497"/>
                  </a:lnTo>
                  <a:lnTo>
                    <a:pt x="2231352" y="1063536"/>
                  </a:lnTo>
                  <a:lnTo>
                    <a:pt x="2191931" y="1074508"/>
                  </a:lnTo>
                  <a:lnTo>
                    <a:pt x="2153424" y="1088351"/>
                  </a:lnTo>
                  <a:lnTo>
                    <a:pt x="2116048" y="1104976"/>
                  </a:lnTo>
                  <a:lnTo>
                    <a:pt x="2080006" y="1124318"/>
                  </a:lnTo>
                  <a:lnTo>
                    <a:pt x="2045474" y="1146251"/>
                  </a:lnTo>
                  <a:lnTo>
                    <a:pt x="2012645" y="1170673"/>
                  </a:lnTo>
                  <a:lnTo>
                    <a:pt x="1981708" y="1197444"/>
                  </a:lnTo>
                  <a:lnTo>
                    <a:pt x="1952815" y="1226413"/>
                  </a:lnTo>
                  <a:lnTo>
                    <a:pt x="1926145" y="1257427"/>
                  </a:lnTo>
                  <a:lnTo>
                    <a:pt x="1901812" y="1290332"/>
                  </a:lnTo>
                  <a:lnTo>
                    <a:pt x="1879981" y="1324927"/>
                  </a:lnTo>
                  <a:lnTo>
                    <a:pt x="1860753" y="1361033"/>
                  </a:lnTo>
                  <a:lnTo>
                    <a:pt x="1844217" y="1398460"/>
                  </a:lnTo>
                  <a:lnTo>
                    <a:pt x="1830489" y="1437005"/>
                  </a:lnTo>
                  <a:lnTo>
                    <a:pt x="1819643" y="1476451"/>
                  </a:lnTo>
                  <a:lnTo>
                    <a:pt x="1811718" y="1516583"/>
                  </a:lnTo>
                  <a:lnTo>
                    <a:pt x="1806765" y="1557197"/>
                  </a:lnTo>
                  <a:lnTo>
                    <a:pt x="1804822" y="1598066"/>
                  </a:lnTo>
                  <a:lnTo>
                    <a:pt x="1804847" y="1611693"/>
                  </a:lnTo>
                  <a:lnTo>
                    <a:pt x="1806905" y="1652562"/>
                  </a:lnTo>
                  <a:lnTo>
                    <a:pt x="1811972" y="1693151"/>
                  </a:lnTo>
                  <a:lnTo>
                    <a:pt x="1820011" y="1733270"/>
                  </a:lnTo>
                  <a:lnTo>
                    <a:pt x="1830984" y="1772678"/>
                  </a:lnTo>
                  <a:lnTo>
                    <a:pt x="1844827" y="1811185"/>
                  </a:lnTo>
                  <a:lnTo>
                    <a:pt x="1861464" y="1848561"/>
                  </a:lnTo>
                  <a:lnTo>
                    <a:pt x="1880793" y="1884616"/>
                  </a:lnTo>
                  <a:lnTo>
                    <a:pt x="1902739" y="1919147"/>
                  </a:lnTo>
                  <a:lnTo>
                    <a:pt x="1927161" y="1951977"/>
                  </a:lnTo>
                  <a:lnTo>
                    <a:pt x="1953920" y="1982914"/>
                  </a:lnTo>
                  <a:lnTo>
                    <a:pt x="1982889" y="2011794"/>
                  </a:lnTo>
                  <a:lnTo>
                    <a:pt x="2013915" y="2038477"/>
                  </a:lnTo>
                  <a:lnTo>
                    <a:pt x="2046808" y="2062797"/>
                  </a:lnTo>
                  <a:lnTo>
                    <a:pt x="2081403" y="2084641"/>
                  </a:lnTo>
                  <a:lnTo>
                    <a:pt x="2117509" y="2103869"/>
                  </a:lnTo>
                  <a:lnTo>
                    <a:pt x="2154936" y="2120392"/>
                  </a:lnTo>
                  <a:lnTo>
                    <a:pt x="2193480" y="2134120"/>
                  </a:lnTo>
                  <a:lnTo>
                    <a:pt x="2232926" y="2144979"/>
                  </a:lnTo>
                  <a:lnTo>
                    <a:pt x="2273058" y="2152891"/>
                  </a:lnTo>
                  <a:lnTo>
                    <a:pt x="2313673" y="2157844"/>
                  </a:lnTo>
                  <a:lnTo>
                    <a:pt x="2354542" y="2159787"/>
                  </a:lnTo>
                  <a:lnTo>
                    <a:pt x="2368181" y="2159774"/>
                  </a:lnTo>
                  <a:lnTo>
                    <a:pt x="2409050" y="2157704"/>
                  </a:lnTo>
                  <a:lnTo>
                    <a:pt x="2449639" y="2152637"/>
                  </a:lnTo>
                  <a:lnTo>
                    <a:pt x="2489746" y="2144598"/>
                  </a:lnTo>
                  <a:lnTo>
                    <a:pt x="2529167" y="2133625"/>
                  </a:lnTo>
                  <a:lnTo>
                    <a:pt x="2567673" y="2119782"/>
                  </a:lnTo>
                  <a:lnTo>
                    <a:pt x="2605049" y="2103158"/>
                  </a:lnTo>
                  <a:lnTo>
                    <a:pt x="2641092" y="2083816"/>
                  </a:lnTo>
                  <a:lnTo>
                    <a:pt x="2675636" y="2061883"/>
                  </a:lnTo>
                  <a:lnTo>
                    <a:pt x="2708452" y="2037461"/>
                  </a:lnTo>
                  <a:lnTo>
                    <a:pt x="2739390" y="2010689"/>
                  </a:lnTo>
                  <a:lnTo>
                    <a:pt x="2768282" y="1981720"/>
                  </a:lnTo>
                  <a:lnTo>
                    <a:pt x="2794952" y="1950707"/>
                  </a:lnTo>
                  <a:lnTo>
                    <a:pt x="2819285" y="1917801"/>
                  </a:lnTo>
                  <a:lnTo>
                    <a:pt x="2841117" y="1883206"/>
                  </a:lnTo>
                  <a:lnTo>
                    <a:pt x="2860344" y="1847100"/>
                  </a:lnTo>
                  <a:lnTo>
                    <a:pt x="2876880" y="1809673"/>
                  </a:lnTo>
                  <a:lnTo>
                    <a:pt x="2890609" y="1771129"/>
                  </a:lnTo>
                  <a:lnTo>
                    <a:pt x="2901454" y="1731683"/>
                  </a:lnTo>
                  <a:lnTo>
                    <a:pt x="2909379" y="1691551"/>
                  </a:lnTo>
                  <a:lnTo>
                    <a:pt x="2914332" y="1650936"/>
                  </a:lnTo>
                  <a:lnTo>
                    <a:pt x="2916275" y="1610067"/>
                  </a:lnTo>
                  <a:close/>
                </a:path>
              </a:pathLst>
            </a:custGeom>
            <a:solidFill>
              <a:srgbClr val="535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57078" y="2220801"/>
            <a:ext cx="2551430" cy="508000"/>
          </a:xfrm>
          <a:custGeom>
            <a:avLst/>
            <a:gdLst/>
            <a:ahLst/>
            <a:cxnLst/>
            <a:rect l="l" t="t" r="r" b="b"/>
            <a:pathLst>
              <a:path w="2551430" h="508000">
                <a:moveTo>
                  <a:pt x="2455694" y="507568"/>
                </a:moveTo>
                <a:lnTo>
                  <a:pt x="95415" y="507568"/>
                </a:lnTo>
                <a:lnTo>
                  <a:pt x="58326" y="500034"/>
                </a:lnTo>
                <a:lnTo>
                  <a:pt x="27991" y="479505"/>
                </a:lnTo>
                <a:lnTo>
                  <a:pt x="7515" y="449094"/>
                </a:lnTo>
                <a:lnTo>
                  <a:pt x="0" y="411911"/>
                </a:lnTo>
                <a:lnTo>
                  <a:pt x="0" y="95657"/>
                </a:lnTo>
                <a:lnTo>
                  <a:pt x="7515" y="58474"/>
                </a:lnTo>
                <a:lnTo>
                  <a:pt x="27991" y="28062"/>
                </a:lnTo>
                <a:lnTo>
                  <a:pt x="58326" y="7534"/>
                </a:lnTo>
                <a:lnTo>
                  <a:pt x="95415" y="0"/>
                </a:lnTo>
                <a:lnTo>
                  <a:pt x="2455694" y="0"/>
                </a:lnTo>
                <a:lnTo>
                  <a:pt x="2492783" y="7534"/>
                </a:lnTo>
                <a:lnTo>
                  <a:pt x="2523118" y="28062"/>
                </a:lnTo>
                <a:lnTo>
                  <a:pt x="2543595" y="58474"/>
                </a:lnTo>
                <a:lnTo>
                  <a:pt x="2551110" y="95657"/>
                </a:lnTo>
                <a:lnTo>
                  <a:pt x="2551110" y="411911"/>
                </a:lnTo>
                <a:lnTo>
                  <a:pt x="2543595" y="449094"/>
                </a:lnTo>
                <a:lnTo>
                  <a:pt x="2523118" y="479505"/>
                </a:lnTo>
                <a:lnTo>
                  <a:pt x="2492783" y="500034"/>
                </a:lnTo>
                <a:lnTo>
                  <a:pt x="2455694" y="507568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70836" y="3228995"/>
            <a:ext cx="2551430" cy="508000"/>
          </a:xfrm>
          <a:custGeom>
            <a:avLst/>
            <a:gdLst/>
            <a:ahLst/>
            <a:cxnLst/>
            <a:rect l="l" t="t" r="r" b="b"/>
            <a:pathLst>
              <a:path w="2551429" h="508000">
                <a:moveTo>
                  <a:pt x="2455694" y="507568"/>
                </a:moveTo>
                <a:lnTo>
                  <a:pt x="95415" y="507568"/>
                </a:lnTo>
                <a:lnTo>
                  <a:pt x="58326" y="500034"/>
                </a:lnTo>
                <a:lnTo>
                  <a:pt x="27991" y="479505"/>
                </a:lnTo>
                <a:lnTo>
                  <a:pt x="7515" y="449094"/>
                </a:lnTo>
                <a:lnTo>
                  <a:pt x="0" y="411911"/>
                </a:lnTo>
                <a:lnTo>
                  <a:pt x="0" y="95657"/>
                </a:lnTo>
                <a:lnTo>
                  <a:pt x="7515" y="58474"/>
                </a:lnTo>
                <a:lnTo>
                  <a:pt x="27991" y="28062"/>
                </a:lnTo>
                <a:lnTo>
                  <a:pt x="58326" y="7534"/>
                </a:lnTo>
                <a:lnTo>
                  <a:pt x="95415" y="0"/>
                </a:lnTo>
                <a:lnTo>
                  <a:pt x="2455694" y="0"/>
                </a:lnTo>
                <a:lnTo>
                  <a:pt x="2492783" y="7534"/>
                </a:lnTo>
                <a:lnTo>
                  <a:pt x="2523118" y="28062"/>
                </a:lnTo>
                <a:lnTo>
                  <a:pt x="2543595" y="58474"/>
                </a:lnTo>
                <a:lnTo>
                  <a:pt x="2551110" y="95657"/>
                </a:lnTo>
                <a:lnTo>
                  <a:pt x="2551110" y="411911"/>
                </a:lnTo>
                <a:lnTo>
                  <a:pt x="2543595" y="449094"/>
                </a:lnTo>
                <a:lnTo>
                  <a:pt x="2523118" y="479505"/>
                </a:lnTo>
                <a:lnTo>
                  <a:pt x="2492783" y="500034"/>
                </a:lnTo>
                <a:lnTo>
                  <a:pt x="2455694" y="507568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7717" y="2225157"/>
            <a:ext cx="4123054" cy="1416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191262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139301" y="358770"/>
            <a:ext cx="5702935" cy="4268470"/>
            <a:chOff x="12139301" y="358770"/>
            <a:chExt cx="5702935" cy="4268470"/>
          </a:xfrm>
        </p:grpSpPr>
        <p:sp>
          <p:nvSpPr>
            <p:cNvPr id="9" name="object 9"/>
            <p:cNvSpPr/>
            <p:nvPr/>
          </p:nvSpPr>
          <p:spPr>
            <a:xfrm>
              <a:off x="12450698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39301" y="869253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39301" y="596503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0212" y="669259"/>
              <a:ext cx="181515" cy="1275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1166" y="646801"/>
              <a:ext cx="203085" cy="1780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039977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66"/>
                  </a:lnTo>
                  <a:lnTo>
                    <a:pt x="7493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28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28"/>
                  </a:lnTo>
                  <a:close/>
                </a:path>
                <a:path w="182880" h="146050">
                  <a:moveTo>
                    <a:pt x="182638" y="7518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13416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8858" y="418967"/>
              <a:ext cx="136252" cy="1364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246" y="418967"/>
              <a:ext cx="136385" cy="1364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10641" y="418967"/>
              <a:ext cx="136252" cy="13640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326392" y="1022006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12894" y="982937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852184" y="1022006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378933" y="1022006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705489" y="1642253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705489" y="86925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39301" y="4415590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7"/>
                  </a:moveTo>
                  <a:lnTo>
                    <a:pt x="0" y="211217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7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450698" y="358770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600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600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600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600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39301" y="869253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139301" y="596503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66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508"/>
                  </a:lnTo>
                  <a:lnTo>
                    <a:pt x="93713" y="126644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18"/>
                  </a:lnTo>
                  <a:lnTo>
                    <a:pt x="181317" y="69634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440209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37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711" y="75806"/>
                  </a:lnTo>
                  <a:lnTo>
                    <a:pt x="81965" y="110566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31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1166" y="646801"/>
              <a:ext cx="203085" cy="1780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3039977" y="657100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66"/>
                  </a:lnTo>
                  <a:lnTo>
                    <a:pt x="7493" y="112166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28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28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28"/>
                  </a:lnTo>
                  <a:close/>
                </a:path>
                <a:path w="182880" h="146050">
                  <a:moveTo>
                    <a:pt x="182638" y="7518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18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18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513416" y="410463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8858" y="418967"/>
              <a:ext cx="136252" cy="1364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246" y="418967"/>
              <a:ext cx="136385" cy="1364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10641" y="418967"/>
              <a:ext cx="136252" cy="13640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2326392" y="1022006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12894" y="982937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852184" y="1022006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378933" y="1022006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320352" y="1434352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344510" y="1979983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097678" y="1979983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850713" y="1979983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705489" y="1642253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705489" y="869253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08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10"/>
              </a:spcBef>
            </a:pPr>
            <a:r>
              <a:rPr sz="8800" spc="-270" dirty="0"/>
              <a:t>I</a:t>
            </a:r>
            <a:r>
              <a:rPr sz="8800" spc="-105" dirty="0"/>
              <a:t> </a:t>
            </a:r>
            <a:r>
              <a:rPr sz="8800" spc="204" dirty="0"/>
              <a:t>add</a:t>
            </a:r>
            <a:r>
              <a:rPr sz="8800" spc="-100" dirty="0"/>
              <a:t> </a:t>
            </a:r>
            <a:r>
              <a:rPr sz="8800" spc="-470" dirty="0"/>
              <a:t>some</a:t>
            </a:r>
            <a:r>
              <a:rPr sz="8800" spc="-100" dirty="0"/>
              <a:t> </a:t>
            </a:r>
            <a:r>
              <a:rPr sz="8800" spc="-325" dirty="0"/>
              <a:t>content</a:t>
            </a:r>
            <a:endParaRPr sz="8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7078" y="2220801"/>
            <a:ext cx="2551430" cy="508000"/>
          </a:xfrm>
          <a:custGeom>
            <a:avLst/>
            <a:gdLst/>
            <a:ahLst/>
            <a:cxnLst/>
            <a:rect l="l" t="t" r="r" b="b"/>
            <a:pathLst>
              <a:path w="2551430" h="508000">
                <a:moveTo>
                  <a:pt x="2455694" y="507568"/>
                </a:moveTo>
                <a:lnTo>
                  <a:pt x="95415" y="507568"/>
                </a:lnTo>
                <a:lnTo>
                  <a:pt x="58326" y="500034"/>
                </a:lnTo>
                <a:lnTo>
                  <a:pt x="27991" y="479505"/>
                </a:lnTo>
                <a:lnTo>
                  <a:pt x="7515" y="449094"/>
                </a:lnTo>
                <a:lnTo>
                  <a:pt x="0" y="411911"/>
                </a:lnTo>
                <a:lnTo>
                  <a:pt x="0" y="95657"/>
                </a:lnTo>
                <a:lnTo>
                  <a:pt x="7515" y="58474"/>
                </a:lnTo>
                <a:lnTo>
                  <a:pt x="27991" y="28062"/>
                </a:lnTo>
                <a:lnTo>
                  <a:pt x="58326" y="7534"/>
                </a:lnTo>
                <a:lnTo>
                  <a:pt x="95415" y="0"/>
                </a:lnTo>
                <a:lnTo>
                  <a:pt x="2455694" y="0"/>
                </a:lnTo>
                <a:lnTo>
                  <a:pt x="2492783" y="7534"/>
                </a:lnTo>
                <a:lnTo>
                  <a:pt x="2523118" y="28062"/>
                </a:lnTo>
                <a:lnTo>
                  <a:pt x="2543595" y="58474"/>
                </a:lnTo>
                <a:lnTo>
                  <a:pt x="2551110" y="95657"/>
                </a:lnTo>
                <a:lnTo>
                  <a:pt x="2551110" y="411911"/>
                </a:lnTo>
                <a:lnTo>
                  <a:pt x="2543595" y="449094"/>
                </a:lnTo>
                <a:lnTo>
                  <a:pt x="2523118" y="479505"/>
                </a:lnTo>
                <a:lnTo>
                  <a:pt x="2492783" y="500034"/>
                </a:lnTo>
                <a:lnTo>
                  <a:pt x="2455694" y="507568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62" y="3059098"/>
            <a:ext cx="6230373" cy="32944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7717" y="2225151"/>
            <a:ext cx="5542915" cy="2620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480059" algn="ct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First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39301" y="358767"/>
            <a:ext cx="5702935" cy="4268470"/>
            <a:chOff x="12139301" y="358767"/>
            <a:chExt cx="5702935" cy="4268470"/>
          </a:xfrm>
        </p:grpSpPr>
        <p:sp>
          <p:nvSpPr>
            <p:cNvPr id="6" name="object 6"/>
            <p:cNvSpPr/>
            <p:nvPr/>
          </p:nvSpPr>
          <p:spPr>
            <a:xfrm>
              <a:off x="12450698" y="358767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39301" y="869250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39301" y="596500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53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495"/>
                  </a:lnTo>
                  <a:lnTo>
                    <a:pt x="93713" y="126631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06"/>
                  </a:lnTo>
                  <a:lnTo>
                    <a:pt x="181317" y="69621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0212" y="669256"/>
              <a:ext cx="181515" cy="1275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1166" y="646798"/>
              <a:ext cx="203085" cy="1780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39977" y="657097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13416" y="410460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8858" y="418964"/>
              <a:ext cx="136252" cy="1364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246" y="418964"/>
              <a:ext cx="136385" cy="1364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0641" y="418964"/>
              <a:ext cx="136252" cy="1364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326392" y="1022003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12894" y="982934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52184" y="1022003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78933" y="1022003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05489" y="1642250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705489" y="869250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39301" y="4415587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50698" y="358767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39301" y="869250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39301" y="596500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53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495"/>
                  </a:lnTo>
                  <a:lnTo>
                    <a:pt x="93713" y="126631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06"/>
                  </a:lnTo>
                  <a:lnTo>
                    <a:pt x="181317" y="69621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40209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25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699" y="75806"/>
                  </a:lnTo>
                  <a:lnTo>
                    <a:pt x="81965" y="110553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18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1166" y="646798"/>
              <a:ext cx="203085" cy="17800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039977" y="657097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513416" y="410460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8858" y="418964"/>
              <a:ext cx="136252" cy="1364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246" y="418964"/>
              <a:ext cx="136385" cy="13640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0641" y="418964"/>
              <a:ext cx="136252" cy="1364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326392" y="1022003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12894" y="982934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852184" y="1022003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378933" y="1022003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320352" y="1434349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344510" y="1979980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097678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850713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05489" y="1642250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705489" y="869250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08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10"/>
              </a:spcBef>
            </a:pPr>
            <a:r>
              <a:rPr sz="8800" spc="-100" dirty="0"/>
              <a:t>Add</a:t>
            </a:r>
            <a:r>
              <a:rPr sz="8800" spc="-380" dirty="0"/>
              <a:t> </a:t>
            </a:r>
            <a:r>
              <a:rPr sz="8800" spc="-565" dirty="0"/>
              <a:t>A</a:t>
            </a:r>
            <a:r>
              <a:rPr sz="8800" spc="-110" dirty="0"/>
              <a:t> </a:t>
            </a:r>
            <a:r>
              <a:rPr sz="8800" spc="-105" dirty="0"/>
              <a:t>Checkpoint</a:t>
            </a:r>
            <a:endParaRPr sz="8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7078" y="2220801"/>
            <a:ext cx="2551430" cy="508000"/>
          </a:xfrm>
          <a:custGeom>
            <a:avLst/>
            <a:gdLst/>
            <a:ahLst/>
            <a:cxnLst/>
            <a:rect l="l" t="t" r="r" b="b"/>
            <a:pathLst>
              <a:path w="2551430" h="508000">
                <a:moveTo>
                  <a:pt x="2455694" y="507568"/>
                </a:moveTo>
                <a:lnTo>
                  <a:pt x="95415" y="507568"/>
                </a:lnTo>
                <a:lnTo>
                  <a:pt x="58326" y="500034"/>
                </a:lnTo>
                <a:lnTo>
                  <a:pt x="27991" y="479505"/>
                </a:lnTo>
                <a:lnTo>
                  <a:pt x="7515" y="449094"/>
                </a:lnTo>
                <a:lnTo>
                  <a:pt x="0" y="411911"/>
                </a:lnTo>
                <a:lnTo>
                  <a:pt x="0" y="95657"/>
                </a:lnTo>
                <a:lnTo>
                  <a:pt x="7515" y="58474"/>
                </a:lnTo>
                <a:lnTo>
                  <a:pt x="27991" y="28062"/>
                </a:lnTo>
                <a:lnTo>
                  <a:pt x="58326" y="7534"/>
                </a:lnTo>
                <a:lnTo>
                  <a:pt x="95415" y="0"/>
                </a:lnTo>
                <a:lnTo>
                  <a:pt x="2455694" y="0"/>
                </a:lnTo>
                <a:lnTo>
                  <a:pt x="2492783" y="7534"/>
                </a:lnTo>
                <a:lnTo>
                  <a:pt x="2523118" y="28062"/>
                </a:lnTo>
                <a:lnTo>
                  <a:pt x="2543595" y="58474"/>
                </a:lnTo>
                <a:lnTo>
                  <a:pt x="2551110" y="95657"/>
                </a:lnTo>
                <a:lnTo>
                  <a:pt x="2551110" y="411911"/>
                </a:lnTo>
                <a:lnTo>
                  <a:pt x="2543595" y="449094"/>
                </a:lnTo>
                <a:lnTo>
                  <a:pt x="2523118" y="479505"/>
                </a:lnTo>
                <a:lnTo>
                  <a:pt x="2492783" y="500034"/>
                </a:lnTo>
                <a:lnTo>
                  <a:pt x="2455694" y="507568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62" y="3059098"/>
            <a:ext cx="6230373" cy="32944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7717" y="2225151"/>
            <a:ext cx="5542915" cy="2620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480059" algn="ct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First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39301" y="358767"/>
            <a:ext cx="5702935" cy="4268470"/>
            <a:chOff x="12139301" y="358767"/>
            <a:chExt cx="5702935" cy="4268470"/>
          </a:xfrm>
        </p:grpSpPr>
        <p:sp>
          <p:nvSpPr>
            <p:cNvPr id="6" name="object 6"/>
            <p:cNvSpPr/>
            <p:nvPr/>
          </p:nvSpPr>
          <p:spPr>
            <a:xfrm>
              <a:off x="12450698" y="358767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39301" y="869250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39301" y="596500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53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495"/>
                  </a:lnTo>
                  <a:lnTo>
                    <a:pt x="93713" y="126631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06"/>
                  </a:lnTo>
                  <a:lnTo>
                    <a:pt x="181317" y="69621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0212" y="669256"/>
              <a:ext cx="181515" cy="1275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1166" y="646798"/>
              <a:ext cx="203085" cy="1780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39977" y="657097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13416" y="410460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8858" y="418964"/>
              <a:ext cx="136252" cy="1364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246" y="418964"/>
              <a:ext cx="136385" cy="1364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0641" y="418964"/>
              <a:ext cx="136252" cy="1364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326392" y="1022003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12894" y="982934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52184" y="1022003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78933" y="1022003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05489" y="1642250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705489" y="869250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39301" y="4415587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50698" y="358767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39301" y="869250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39301" y="596500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53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495"/>
                  </a:lnTo>
                  <a:lnTo>
                    <a:pt x="93713" y="126631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06"/>
                  </a:lnTo>
                  <a:lnTo>
                    <a:pt x="181317" y="69621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40209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25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699" y="75806"/>
                  </a:lnTo>
                  <a:lnTo>
                    <a:pt x="81965" y="110553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18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1166" y="646798"/>
              <a:ext cx="203085" cy="17800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039977" y="657097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513416" y="410460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8858" y="418964"/>
              <a:ext cx="136252" cy="1364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246" y="418964"/>
              <a:ext cx="136385" cy="13640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0641" y="418964"/>
              <a:ext cx="136252" cy="1364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326392" y="1022003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12894" y="982934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852184" y="1022003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378933" y="1022003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320352" y="1434349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344510" y="1979980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097678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097678" y="3053768"/>
              <a:ext cx="1640839" cy="883919"/>
            </a:xfrm>
            <a:custGeom>
              <a:avLst/>
              <a:gdLst/>
              <a:ahLst/>
              <a:cxnLst/>
              <a:rect l="l" t="t" r="r" b="b"/>
              <a:pathLst>
                <a:path w="1640840" h="883920">
                  <a:moveTo>
                    <a:pt x="1640674" y="883295"/>
                  </a:moveTo>
                  <a:lnTo>
                    <a:pt x="0" y="883295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295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850713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705489" y="1642250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705489" y="869250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44502" y="3032111"/>
              <a:ext cx="5131435" cy="931544"/>
            </a:xfrm>
            <a:custGeom>
              <a:avLst/>
              <a:gdLst/>
              <a:ahLst/>
              <a:cxnLst/>
              <a:rect l="l" t="t" r="r" b="b"/>
              <a:pathLst>
                <a:path w="5131434" h="931545">
                  <a:moveTo>
                    <a:pt x="1640878" y="792340"/>
                  </a:moveTo>
                  <a:lnTo>
                    <a:pt x="0" y="792340"/>
                  </a:lnTo>
                  <a:lnTo>
                    <a:pt x="0" y="930998"/>
                  </a:lnTo>
                  <a:lnTo>
                    <a:pt x="1640878" y="930998"/>
                  </a:lnTo>
                  <a:lnTo>
                    <a:pt x="1640878" y="792340"/>
                  </a:lnTo>
                  <a:close/>
                </a:path>
                <a:path w="5131434" h="931545">
                  <a:moveTo>
                    <a:pt x="1640878" y="593204"/>
                  </a:moveTo>
                  <a:lnTo>
                    <a:pt x="0" y="593204"/>
                  </a:lnTo>
                  <a:lnTo>
                    <a:pt x="0" y="731735"/>
                  </a:lnTo>
                  <a:lnTo>
                    <a:pt x="1640878" y="731735"/>
                  </a:lnTo>
                  <a:lnTo>
                    <a:pt x="1640878" y="593204"/>
                  </a:lnTo>
                  <a:close/>
                </a:path>
                <a:path w="5131434" h="931545">
                  <a:moveTo>
                    <a:pt x="1640878" y="394081"/>
                  </a:moveTo>
                  <a:lnTo>
                    <a:pt x="0" y="394081"/>
                  </a:lnTo>
                  <a:lnTo>
                    <a:pt x="0" y="532612"/>
                  </a:lnTo>
                  <a:lnTo>
                    <a:pt x="1640878" y="532612"/>
                  </a:lnTo>
                  <a:lnTo>
                    <a:pt x="1640878" y="394081"/>
                  </a:lnTo>
                  <a:close/>
                </a:path>
                <a:path w="5131434" h="931545">
                  <a:moveTo>
                    <a:pt x="1640878" y="195008"/>
                  </a:moveTo>
                  <a:lnTo>
                    <a:pt x="0" y="195008"/>
                  </a:lnTo>
                  <a:lnTo>
                    <a:pt x="0" y="333552"/>
                  </a:lnTo>
                  <a:lnTo>
                    <a:pt x="1640878" y="333552"/>
                  </a:lnTo>
                  <a:lnTo>
                    <a:pt x="1640878" y="195008"/>
                  </a:lnTo>
                  <a:close/>
                </a:path>
                <a:path w="5131434" h="931545">
                  <a:moveTo>
                    <a:pt x="1640878" y="0"/>
                  </a:moveTo>
                  <a:lnTo>
                    <a:pt x="0" y="0"/>
                  </a:lnTo>
                  <a:lnTo>
                    <a:pt x="0" y="138671"/>
                  </a:lnTo>
                  <a:lnTo>
                    <a:pt x="1640878" y="138671"/>
                  </a:lnTo>
                  <a:lnTo>
                    <a:pt x="1640878" y="0"/>
                  </a:lnTo>
                  <a:close/>
                </a:path>
                <a:path w="5131434" h="931545">
                  <a:moveTo>
                    <a:pt x="5131219" y="792340"/>
                  </a:moveTo>
                  <a:lnTo>
                    <a:pt x="3490404" y="792340"/>
                  </a:lnTo>
                  <a:lnTo>
                    <a:pt x="3490404" y="930998"/>
                  </a:lnTo>
                  <a:lnTo>
                    <a:pt x="5131219" y="930998"/>
                  </a:lnTo>
                  <a:lnTo>
                    <a:pt x="5131219" y="792340"/>
                  </a:lnTo>
                  <a:close/>
                </a:path>
                <a:path w="5131434" h="931545">
                  <a:moveTo>
                    <a:pt x="5131219" y="593204"/>
                  </a:moveTo>
                  <a:lnTo>
                    <a:pt x="3490404" y="593204"/>
                  </a:lnTo>
                  <a:lnTo>
                    <a:pt x="3490404" y="731735"/>
                  </a:lnTo>
                  <a:lnTo>
                    <a:pt x="5131219" y="731735"/>
                  </a:lnTo>
                  <a:lnTo>
                    <a:pt x="5131219" y="593204"/>
                  </a:lnTo>
                  <a:close/>
                </a:path>
                <a:path w="5131434" h="931545">
                  <a:moveTo>
                    <a:pt x="5131219" y="394081"/>
                  </a:moveTo>
                  <a:lnTo>
                    <a:pt x="3490404" y="394081"/>
                  </a:lnTo>
                  <a:lnTo>
                    <a:pt x="3490404" y="532612"/>
                  </a:lnTo>
                  <a:lnTo>
                    <a:pt x="5131219" y="532612"/>
                  </a:lnTo>
                  <a:lnTo>
                    <a:pt x="5131219" y="394081"/>
                  </a:lnTo>
                  <a:close/>
                </a:path>
                <a:path w="5131434" h="931545">
                  <a:moveTo>
                    <a:pt x="5131219" y="195008"/>
                  </a:moveTo>
                  <a:lnTo>
                    <a:pt x="3490404" y="195008"/>
                  </a:lnTo>
                  <a:lnTo>
                    <a:pt x="3490404" y="333552"/>
                  </a:lnTo>
                  <a:lnTo>
                    <a:pt x="5131219" y="333552"/>
                  </a:lnTo>
                  <a:lnTo>
                    <a:pt x="5131219" y="195008"/>
                  </a:lnTo>
                  <a:close/>
                </a:path>
                <a:path w="5131434" h="931545">
                  <a:moveTo>
                    <a:pt x="5131219" y="0"/>
                  </a:moveTo>
                  <a:lnTo>
                    <a:pt x="3490404" y="0"/>
                  </a:lnTo>
                  <a:lnTo>
                    <a:pt x="3490404" y="138671"/>
                  </a:lnTo>
                  <a:lnTo>
                    <a:pt x="5131219" y="138671"/>
                  </a:lnTo>
                  <a:lnTo>
                    <a:pt x="5131219" y="0"/>
                  </a:lnTo>
                  <a:close/>
                </a:path>
              </a:pathLst>
            </a:custGeom>
            <a:solidFill>
              <a:srgbClr val="9EA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08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10"/>
              </a:spcBef>
            </a:pPr>
            <a:r>
              <a:rPr sz="8800" spc="-270" dirty="0"/>
              <a:t>I</a:t>
            </a:r>
            <a:r>
              <a:rPr sz="8800" spc="-110" dirty="0"/>
              <a:t> </a:t>
            </a:r>
            <a:r>
              <a:rPr sz="8800" spc="204" dirty="0"/>
              <a:t>add</a:t>
            </a:r>
            <a:r>
              <a:rPr sz="8800" spc="-105" dirty="0"/>
              <a:t> </a:t>
            </a:r>
            <a:r>
              <a:rPr sz="8800" spc="-430" dirty="0"/>
              <a:t>more</a:t>
            </a:r>
            <a:r>
              <a:rPr sz="8800" spc="-105" dirty="0"/>
              <a:t> </a:t>
            </a:r>
            <a:r>
              <a:rPr sz="8800" spc="-325" dirty="0"/>
              <a:t>content</a:t>
            </a:r>
            <a:endParaRPr sz="8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62" y="3059098"/>
            <a:ext cx="8454296" cy="434855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57078" y="2220801"/>
            <a:ext cx="2551430" cy="508000"/>
          </a:xfrm>
          <a:custGeom>
            <a:avLst/>
            <a:gdLst/>
            <a:ahLst/>
            <a:cxnLst/>
            <a:rect l="l" t="t" r="r" b="b"/>
            <a:pathLst>
              <a:path w="2551430" h="508000">
                <a:moveTo>
                  <a:pt x="2455694" y="507568"/>
                </a:moveTo>
                <a:lnTo>
                  <a:pt x="95415" y="507568"/>
                </a:lnTo>
                <a:lnTo>
                  <a:pt x="58326" y="500034"/>
                </a:lnTo>
                <a:lnTo>
                  <a:pt x="27991" y="479505"/>
                </a:lnTo>
                <a:lnTo>
                  <a:pt x="7515" y="449094"/>
                </a:lnTo>
                <a:lnTo>
                  <a:pt x="0" y="411911"/>
                </a:lnTo>
                <a:lnTo>
                  <a:pt x="0" y="95657"/>
                </a:lnTo>
                <a:lnTo>
                  <a:pt x="7515" y="58474"/>
                </a:lnTo>
                <a:lnTo>
                  <a:pt x="27991" y="28062"/>
                </a:lnTo>
                <a:lnTo>
                  <a:pt x="58326" y="7534"/>
                </a:lnTo>
                <a:lnTo>
                  <a:pt x="95415" y="0"/>
                </a:lnTo>
                <a:lnTo>
                  <a:pt x="2455694" y="0"/>
                </a:lnTo>
                <a:lnTo>
                  <a:pt x="2492783" y="7534"/>
                </a:lnTo>
                <a:lnTo>
                  <a:pt x="2523118" y="28062"/>
                </a:lnTo>
                <a:lnTo>
                  <a:pt x="2543595" y="58474"/>
                </a:lnTo>
                <a:lnTo>
                  <a:pt x="2551110" y="95657"/>
                </a:lnTo>
                <a:lnTo>
                  <a:pt x="2551110" y="411911"/>
                </a:lnTo>
                <a:lnTo>
                  <a:pt x="2543595" y="449094"/>
                </a:lnTo>
                <a:lnTo>
                  <a:pt x="2523118" y="479505"/>
                </a:lnTo>
                <a:lnTo>
                  <a:pt x="2492783" y="500034"/>
                </a:lnTo>
                <a:lnTo>
                  <a:pt x="2455694" y="507568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717" y="2225151"/>
            <a:ext cx="7865745" cy="3559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191262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Navbar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L="3735704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First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600" spc="-80" dirty="0">
                <a:latin typeface="Calibri"/>
                <a:cs typeface="Calibri"/>
              </a:rPr>
              <a:t>Finish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80" dirty="0">
                <a:latin typeface="Calibri"/>
                <a:cs typeface="Calibri"/>
              </a:rPr>
              <a:t>Bottom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39301" y="358767"/>
            <a:ext cx="5702935" cy="4268470"/>
            <a:chOff x="12139301" y="358767"/>
            <a:chExt cx="5702935" cy="4268470"/>
          </a:xfrm>
        </p:grpSpPr>
        <p:sp>
          <p:nvSpPr>
            <p:cNvPr id="6" name="object 6"/>
            <p:cNvSpPr/>
            <p:nvPr/>
          </p:nvSpPr>
          <p:spPr>
            <a:xfrm>
              <a:off x="12450698" y="358767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39301" y="869250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39301" y="596500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53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495"/>
                  </a:lnTo>
                  <a:lnTo>
                    <a:pt x="93713" y="126631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06"/>
                  </a:lnTo>
                  <a:lnTo>
                    <a:pt x="181317" y="69621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0212" y="669256"/>
              <a:ext cx="181515" cy="1275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1166" y="646798"/>
              <a:ext cx="203085" cy="1780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39977" y="657097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13416" y="410460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8858" y="418964"/>
              <a:ext cx="136252" cy="1364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246" y="418964"/>
              <a:ext cx="136385" cy="1364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0641" y="418964"/>
              <a:ext cx="136252" cy="1364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326392" y="1022003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12894" y="982934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52184" y="1022003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78933" y="1022003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05489" y="1642250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705489" y="869250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39301" y="4415587"/>
              <a:ext cx="5702935" cy="211454"/>
            </a:xfrm>
            <a:custGeom>
              <a:avLst/>
              <a:gdLst/>
              <a:ahLst/>
              <a:cxnLst/>
              <a:rect l="l" t="t" r="r" b="b"/>
              <a:pathLst>
                <a:path w="5702934" h="211454">
                  <a:moveTo>
                    <a:pt x="5702507" y="211216"/>
                  </a:moveTo>
                  <a:lnTo>
                    <a:pt x="0" y="211216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1121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50698" y="358767"/>
              <a:ext cx="1343025" cy="618490"/>
            </a:xfrm>
            <a:custGeom>
              <a:avLst/>
              <a:gdLst/>
              <a:ahLst/>
              <a:cxnLst/>
              <a:rect l="l" t="t" r="r" b="b"/>
              <a:pathLst>
                <a:path w="1343025" h="618490">
                  <a:moveTo>
                    <a:pt x="1234106" y="618453"/>
                  </a:moveTo>
                  <a:lnTo>
                    <a:pt x="108710" y="618453"/>
                  </a:lnTo>
                  <a:lnTo>
                    <a:pt x="66329" y="609904"/>
                  </a:lnTo>
                  <a:lnTo>
                    <a:pt x="31781" y="586593"/>
                  </a:lnTo>
                  <a:lnTo>
                    <a:pt x="8520" y="552020"/>
                  </a:lnTo>
                  <a:lnTo>
                    <a:pt x="0" y="509685"/>
                  </a:lnTo>
                  <a:lnTo>
                    <a:pt x="0" y="108833"/>
                  </a:lnTo>
                  <a:lnTo>
                    <a:pt x="8520" y="66488"/>
                  </a:lnTo>
                  <a:lnTo>
                    <a:pt x="31781" y="31892"/>
                  </a:lnTo>
                  <a:lnTo>
                    <a:pt x="66329" y="8558"/>
                  </a:lnTo>
                  <a:lnTo>
                    <a:pt x="108710" y="0"/>
                  </a:lnTo>
                  <a:lnTo>
                    <a:pt x="1234106" y="0"/>
                  </a:lnTo>
                  <a:lnTo>
                    <a:pt x="1276403" y="8558"/>
                  </a:lnTo>
                  <a:lnTo>
                    <a:pt x="1310960" y="31892"/>
                  </a:lnTo>
                  <a:lnTo>
                    <a:pt x="1334267" y="66488"/>
                  </a:lnTo>
                  <a:lnTo>
                    <a:pt x="1342816" y="108833"/>
                  </a:lnTo>
                  <a:lnTo>
                    <a:pt x="1342816" y="509685"/>
                  </a:lnTo>
                  <a:lnTo>
                    <a:pt x="1334267" y="552020"/>
                  </a:lnTo>
                  <a:lnTo>
                    <a:pt x="1310960" y="586593"/>
                  </a:lnTo>
                  <a:lnTo>
                    <a:pt x="1276403" y="609904"/>
                  </a:lnTo>
                  <a:lnTo>
                    <a:pt x="1234106" y="618453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12889" y="358774"/>
              <a:ext cx="2705735" cy="618490"/>
            </a:xfrm>
            <a:custGeom>
              <a:avLst/>
              <a:gdLst/>
              <a:ahLst/>
              <a:cxnLst/>
              <a:rect l="l" t="t" r="r" b="b"/>
              <a:pathLst>
                <a:path w="2705734" h="618490">
                  <a:moveTo>
                    <a:pt x="1343075" y="108839"/>
                  </a:moveTo>
                  <a:lnTo>
                    <a:pt x="1334528" y="66484"/>
                  </a:lnTo>
                  <a:lnTo>
                    <a:pt x="1311224" y="31889"/>
                  </a:lnTo>
                  <a:lnTo>
                    <a:pt x="1276667" y="8559"/>
                  </a:lnTo>
                  <a:lnTo>
                    <a:pt x="1234376" y="0"/>
                  </a:lnTo>
                  <a:lnTo>
                    <a:pt x="108712" y="0"/>
                  </a:lnTo>
                  <a:lnTo>
                    <a:pt x="66408" y="8559"/>
                  </a:lnTo>
                  <a:lnTo>
                    <a:pt x="31851" y="31889"/>
                  </a:lnTo>
                  <a:lnTo>
                    <a:pt x="8547" y="66484"/>
                  </a:lnTo>
                  <a:lnTo>
                    <a:pt x="0" y="108839"/>
                  </a:lnTo>
                  <a:lnTo>
                    <a:pt x="0" y="509689"/>
                  </a:lnTo>
                  <a:lnTo>
                    <a:pt x="8547" y="552018"/>
                  </a:lnTo>
                  <a:lnTo>
                    <a:pt x="31851" y="586587"/>
                  </a:lnTo>
                  <a:lnTo>
                    <a:pt x="66408" y="609904"/>
                  </a:lnTo>
                  <a:lnTo>
                    <a:pt x="108712" y="618451"/>
                  </a:lnTo>
                  <a:lnTo>
                    <a:pt x="1234376" y="618451"/>
                  </a:lnTo>
                  <a:lnTo>
                    <a:pt x="1276667" y="609904"/>
                  </a:lnTo>
                  <a:lnTo>
                    <a:pt x="1311224" y="586587"/>
                  </a:lnTo>
                  <a:lnTo>
                    <a:pt x="1334528" y="552018"/>
                  </a:lnTo>
                  <a:lnTo>
                    <a:pt x="1343075" y="509689"/>
                  </a:lnTo>
                  <a:lnTo>
                    <a:pt x="1343075" y="108839"/>
                  </a:lnTo>
                  <a:close/>
                </a:path>
                <a:path w="2705734" h="618490">
                  <a:moveTo>
                    <a:pt x="2705277" y="108839"/>
                  </a:moveTo>
                  <a:lnTo>
                    <a:pt x="2696756" y="66484"/>
                  </a:lnTo>
                  <a:lnTo>
                    <a:pt x="2673515" y="31889"/>
                  </a:lnTo>
                  <a:lnTo>
                    <a:pt x="2639009" y="8559"/>
                  </a:lnTo>
                  <a:lnTo>
                    <a:pt x="2596705" y="0"/>
                  </a:lnTo>
                  <a:lnTo>
                    <a:pt x="1471104" y="0"/>
                  </a:lnTo>
                  <a:lnTo>
                    <a:pt x="1428813" y="8559"/>
                  </a:lnTo>
                  <a:lnTo>
                    <a:pt x="1394256" y="31889"/>
                  </a:lnTo>
                  <a:lnTo>
                    <a:pt x="1370939" y="66484"/>
                  </a:lnTo>
                  <a:lnTo>
                    <a:pt x="1362392" y="108839"/>
                  </a:lnTo>
                  <a:lnTo>
                    <a:pt x="1362392" y="509689"/>
                  </a:lnTo>
                  <a:lnTo>
                    <a:pt x="1370939" y="552018"/>
                  </a:lnTo>
                  <a:lnTo>
                    <a:pt x="1394256" y="586587"/>
                  </a:lnTo>
                  <a:lnTo>
                    <a:pt x="1428813" y="609904"/>
                  </a:lnTo>
                  <a:lnTo>
                    <a:pt x="1471104" y="618451"/>
                  </a:lnTo>
                  <a:lnTo>
                    <a:pt x="2596705" y="618451"/>
                  </a:lnTo>
                  <a:lnTo>
                    <a:pt x="2639009" y="609904"/>
                  </a:lnTo>
                  <a:lnTo>
                    <a:pt x="2673515" y="586587"/>
                  </a:lnTo>
                  <a:lnTo>
                    <a:pt x="2696756" y="552018"/>
                  </a:lnTo>
                  <a:lnTo>
                    <a:pt x="2705277" y="509689"/>
                  </a:lnTo>
                  <a:lnTo>
                    <a:pt x="2705277" y="108839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39301" y="869250"/>
              <a:ext cx="5566410" cy="3546475"/>
            </a:xfrm>
            <a:custGeom>
              <a:avLst/>
              <a:gdLst/>
              <a:ahLst/>
              <a:cxnLst/>
              <a:rect l="l" t="t" r="r" b="b"/>
              <a:pathLst>
                <a:path w="5566409" h="3546475">
                  <a:moveTo>
                    <a:pt x="0" y="3546337"/>
                  </a:moveTo>
                  <a:lnTo>
                    <a:pt x="5566188" y="3546337"/>
                  </a:lnTo>
                  <a:lnTo>
                    <a:pt x="5566188" y="0"/>
                  </a:lnTo>
                  <a:lnTo>
                    <a:pt x="0" y="0"/>
                  </a:lnTo>
                  <a:lnTo>
                    <a:pt x="0" y="3546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39301" y="596500"/>
              <a:ext cx="5702935" cy="273050"/>
            </a:xfrm>
            <a:custGeom>
              <a:avLst/>
              <a:gdLst/>
              <a:ahLst/>
              <a:cxnLst/>
              <a:rect l="l" t="t" r="r" b="b"/>
              <a:pathLst>
                <a:path w="5702934" h="273050">
                  <a:moveTo>
                    <a:pt x="5702507" y="272749"/>
                  </a:moveTo>
                  <a:lnTo>
                    <a:pt x="0" y="272749"/>
                  </a:lnTo>
                  <a:lnTo>
                    <a:pt x="0" y="0"/>
                  </a:lnTo>
                  <a:lnTo>
                    <a:pt x="5702507" y="0"/>
                  </a:lnTo>
                  <a:lnTo>
                    <a:pt x="5702507" y="272749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173471" y="669200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21" y="58204"/>
                  </a:moveTo>
                  <a:lnTo>
                    <a:pt x="176936" y="53479"/>
                  </a:lnTo>
                  <a:lnTo>
                    <a:pt x="171234" y="53416"/>
                  </a:lnTo>
                  <a:lnTo>
                    <a:pt x="49911" y="51650"/>
                  </a:lnTo>
                  <a:lnTo>
                    <a:pt x="99555" y="17005"/>
                  </a:lnTo>
                  <a:lnTo>
                    <a:pt x="100685" y="10553"/>
                  </a:lnTo>
                  <a:lnTo>
                    <a:pt x="94183" y="1193"/>
                  </a:lnTo>
                  <a:lnTo>
                    <a:pt x="87744" y="0"/>
                  </a:lnTo>
                  <a:lnTo>
                    <a:pt x="83032" y="3314"/>
                  </a:lnTo>
                  <a:lnTo>
                    <a:pt x="14351" y="51130"/>
                  </a:lnTo>
                  <a:lnTo>
                    <a:pt x="12077" y="51092"/>
                  </a:lnTo>
                  <a:lnTo>
                    <a:pt x="7366" y="55676"/>
                  </a:lnTo>
                  <a:lnTo>
                    <a:pt x="7353" y="56007"/>
                  </a:lnTo>
                  <a:lnTo>
                    <a:pt x="0" y="61125"/>
                  </a:lnTo>
                  <a:lnTo>
                    <a:pt x="7175" y="66598"/>
                  </a:lnTo>
                  <a:lnTo>
                    <a:pt x="7175" y="67106"/>
                  </a:lnTo>
                  <a:lnTo>
                    <a:pt x="11747" y="71818"/>
                  </a:lnTo>
                  <a:lnTo>
                    <a:pt x="14084" y="71856"/>
                  </a:lnTo>
                  <a:lnTo>
                    <a:pt x="87210" y="127495"/>
                  </a:lnTo>
                  <a:lnTo>
                    <a:pt x="93713" y="126631"/>
                  </a:lnTo>
                  <a:lnTo>
                    <a:pt x="100622" y="117538"/>
                  </a:lnTo>
                  <a:lnTo>
                    <a:pt x="99758" y="111023"/>
                  </a:lnTo>
                  <a:lnTo>
                    <a:pt x="48895" y="72364"/>
                  </a:lnTo>
                  <a:lnTo>
                    <a:pt x="176606" y="74206"/>
                  </a:lnTo>
                  <a:lnTo>
                    <a:pt x="181317" y="69621"/>
                  </a:lnTo>
                  <a:lnTo>
                    <a:pt x="181521" y="58204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40209" y="669263"/>
              <a:ext cx="181610" cy="127635"/>
            </a:xfrm>
            <a:custGeom>
              <a:avLst/>
              <a:gdLst/>
              <a:ahLst/>
              <a:cxnLst/>
              <a:rect l="l" t="t" r="r" b="b"/>
              <a:pathLst>
                <a:path w="181609" h="127634">
                  <a:moveTo>
                    <a:pt x="181508" y="66243"/>
                  </a:moveTo>
                  <a:lnTo>
                    <a:pt x="174332" y="60807"/>
                  </a:lnTo>
                  <a:lnTo>
                    <a:pt x="174345" y="60325"/>
                  </a:lnTo>
                  <a:lnTo>
                    <a:pt x="169760" y="55613"/>
                  </a:lnTo>
                  <a:lnTo>
                    <a:pt x="167462" y="55587"/>
                  </a:lnTo>
                  <a:lnTo>
                    <a:pt x="94310" y="0"/>
                  </a:lnTo>
                  <a:lnTo>
                    <a:pt x="87807" y="927"/>
                  </a:lnTo>
                  <a:lnTo>
                    <a:pt x="80899" y="10033"/>
                  </a:lnTo>
                  <a:lnTo>
                    <a:pt x="81762" y="16548"/>
                  </a:lnTo>
                  <a:lnTo>
                    <a:pt x="132511" y="55092"/>
                  </a:lnTo>
                  <a:lnTo>
                    <a:pt x="4902" y="53289"/>
                  </a:lnTo>
                  <a:lnTo>
                    <a:pt x="190" y="57873"/>
                  </a:lnTo>
                  <a:lnTo>
                    <a:pt x="0" y="69303"/>
                  </a:lnTo>
                  <a:lnTo>
                    <a:pt x="4572" y="74015"/>
                  </a:lnTo>
                  <a:lnTo>
                    <a:pt x="10287" y="74079"/>
                  </a:lnTo>
                  <a:lnTo>
                    <a:pt x="131699" y="75806"/>
                  </a:lnTo>
                  <a:lnTo>
                    <a:pt x="81965" y="110553"/>
                  </a:lnTo>
                  <a:lnTo>
                    <a:pt x="80835" y="117005"/>
                  </a:lnTo>
                  <a:lnTo>
                    <a:pt x="87401" y="126377"/>
                  </a:lnTo>
                  <a:lnTo>
                    <a:pt x="93840" y="127508"/>
                  </a:lnTo>
                  <a:lnTo>
                    <a:pt x="98488" y="124244"/>
                  </a:lnTo>
                  <a:lnTo>
                    <a:pt x="167093" y="76314"/>
                  </a:lnTo>
                  <a:lnTo>
                    <a:pt x="169494" y="76339"/>
                  </a:lnTo>
                  <a:lnTo>
                    <a:pt x="174218" y="71818"/>
                  </a:lnTo>
                  <a:lnTo>
                    <a:pt x="174218" y="71335"/>
                  </a:lnTo>
                  <a:lnTo>
                    <a:pt x="181508" y="66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1166" y="646798"/>
              <a:ext cx="203085" cy="17800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039977" y="657097"/>
              <a:ext cx="4406265" cy="128270"/>
            </a:xfrm>
            <a:custGeom>
              <a:avLst/>
              <a:gdLst/>
              <a:ahLst/>
              <a:cxnLst/>
              <a:rect l="l" t="t" r="r" b="b"/>
              <a:pathLst>
                <a:path w="4406265" h="128270">
                  <a:moveTo>
                    <a:pt x="4406148" y="127903"/>
                  </a:moveTo>
                  <a:lnTo>
                    <a:pt x="0" y="127903"/>
                  </a:lnTo>
                  <a:lnTo>
                    <a:pt x="0" y="0"/>
                  </a:lnTo>
                  <a:lnTo>
                    <a:pt x="4406148" y="0"/>
                  </a:lnTo>
                  <a:lnTo>
                    <a:pt x="4406148" y="127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593590" y="658164"/>
              <a:ext cx="182880" cy="146050"/>
            </a:xfrm>
            <a:custGeom>
              <a:avLst/>
              <a:gdLst/>
              <a:ahLst/>
              <a:cxnLst/>
              <a:rect l="l" t="t" r="r" b="b"/>
              <a:pathLst>
                <a:path w="182880" h="146050">
                  <a:moveTo>
                    <a:pt x="182638" y="119672"/>
                  </a:moveTo>
                  <a:lnTo>
                    <a:pt x="175145" y="112153"/>
                  </a:lnTo>
                  <a:lnTo>
                    <a:pt x="7493" y="112153"/>
                  </a:lnTo>
                  <a:lnTo>
                    <a:pt x="0" y="119672"/>
                  </a:lnTo>
                  <a:lnTo>
                    <a:pt x="0" y="138137"/>
                  </a:lnTo>
                  <a:lnTo>
                    <a:pt x="7493" y="145643"/>
                  </a:lnTo>
                  <a:lnTo>
                    <a:pt x="16725" y="145643"/>
                  </a:lnTo>
                  <a:lnTo>
                    <a:pt x="175145" y="145643"/>
                  </a:lnTo>
                  <a:lnTo>
                    <a:pt x="182638" y="138137"/>
                  </a:lnTo>
                  <a:lnTo>
                    <a:pt x="182638" y="119672"/>
                  </a:lnTo>
                  <a:close/>
                </a:path>
                <a:path w="182880" h="146050">
                  <a:moveTo>
                    <a:pt x="182638" y="63715"/>
                  </a:moveTo>
                  <a:lnTo>
                    <a:pt x="175145" y="56210"/>
                  </a:lnTo>
                  <a:lnTo>
                    <a:pt x="7493" y="56210"/>
                  </a:lnTo>
                  <a:lnTo>
                    <a:pt x="0" y="63715"/>
                  </a:lnTo>
                  <a:lnTo>
                    <a:pt x="0" y="82194"/>
                  </a:lnTo>
                  <a:lnTo>
                    <a:pt x="7493" y="89700"/>
                  </a:lnTo>
                  <a:lnTo>
                    <a:pt x="16725" y="89700"/>
                  </a:lnTo>
                  <a:lnTo>
                    <a:pt x="175145" y="89700"/>
                  </a:lnTo>
                  <a:lnTo>
                    <a:pt x="182638" y="82194"/>
                  </a:lnTo>
                  <a:lnTo>
                    <a:pt x="182638" y="63715"/>
                  </a:lnTo>
                  <a:close/>
                </a:path>
                <a:path w="182880" h="146050">
                  <a:moveTo>
                    <a:pt x="182638" y="7505"/>
                  </a:moveTo>
                  <a:lnTo>
                    <a:pt x="175145" y="0"/>
                  </a:lnTo>
                  <a:lnTo>
                    <a:pt x="7493" y="0"/>
                  </a:lnTo>
                  <a:lnTo>
                    <a:pt x="0" y="7505"/>
                  </a:lnTo>
                  <a:lnTo>
                    <a:pt x="0" y="26047"/>
                  </a:lnTo>
                  <a:lnTo>
                    <a:pt x="7493" y="33553"/>
                  </a:lnTo>
                  <a:lnTo>
                    <a:pt x="16725" y="33553"/>
                  </a:lnTo>
                  <a:lnTo>
                    <a:pt x="175145" y="33553"/>
                  </a:lnTo>
                  <a:lnTo>
                    <a:pt x="182638" y="26047"/>
                  </a:lnTo>
                  <a:lnTo>
                    <a:pt x="182638" y="7505"/>
                  </a:lnTo>
                  <a:close/>
                </a:path>
              </a:pathLst>
            </a:custGeom>
            <a:solidFill>
              <a:srgbClr val="3D4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513416" y="410460"/>
              <a:ext cx="205740" cy="153670"/>
            </a:xfrm>
            <a:custGeom>
              <a:avLst/>
              <a:gdLst/>
              <a:ahLst/>
              <a:cxnLst/>
              <a:rect l="l" t="t" r="r" b="b"/>
              <a:pathLst>
                <a:path w="205740" h="153670">
                  <a:moveTo>
                    <a:pt x="205407" y="153616"/>
                  </a:moveTo>
                  <a:lnTo>
                    <a:pt x="0" y="153616"/>
                  </a:lnTo>
                  <a:lnTo>
                    <a:pt x="0" y="0"/>
                  </a:lnTo>
                  <a:lnTo>
                    <a:pt x="205407" y="0"/>
                  </a:lnTo>
                  <a:lnTo>
                    <a:pt x="205407" y="153616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8858" y="418964"/>
              <a:ext cx="136252" cy="1364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246" y="418964"/>
              <a:ext cx="136385" cy="13640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10641" y="418964"/>
              <a:ext cx="136252" cy="1364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326392" y="1022003"/>
              <a:ext cx="1397635" cy="276225"/>
            </a:xfrm>
            <a:custGeom>
              <a:avLst/>
              <a:gdLst/>
              <a:ahLst/>
              <a:cxnLst/>
              <a:rect l="l" t="t" r="r" b="b"/>
              <a:pathLst>
                <a:path w="1397634" h="276225">
                  <a:moveTo>
                    <a:pt x="1397370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1397370" y="0"/>
                  </a:lnTo>
                  <a:lnTo>
                    <a:pt x="1397370" y="276004"/>
                  </a:lnTo>
                  <a:close/>
                </a:path>
              </a:pathLst>
            </a:custGeom>
            <a:solidFill>
              <a:srgbClr val="EF2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12894" y="982934"/>
              <a:ext cx="3184525" cy="354330"/>
            </a:xfrm>
            <a:custGeom>
              <a:avLst/>
              <a:gdLst/>
              <a:ahLst/>
              <a:cxnLst/>
              <a:rect l="l" t="t" r="r" b="b"/>
              <a:pathLst>
                <a:path w="3184525" h="354330">
                  <a:moveTo>
                    <a:pt x="3184518" y="354075"/>
                  </a:moveTo>
                  <a:lnTo>
                    <a:pt x="0" y="354075"/>
                  </a:lnTo>
                  <a:lnTo>
                    <a:pt x="0" y="0"/>
                  </a:lnTo>
                  <a:lnTo>
                    <a:pt x="3184518" y="0"/>
                  </a:lnTo>
                  <a:lnTo>
                    <a:pt x="3184518" y="354075"/>
                  </a:lnTo>
                  <a:close/>
                </a:path>
              </a:pathLst>
            </a:custGeom>
            <a:solidFill>
              <a:srgbClr val="B5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852184" y="1022003"/>
              <a:ext cx="2483485" cy="276225"/>
            </a:xfrm>
            <a:custGeom>
              <a:avLst/>
              <a:gdLst/>
              <a:ahLst/>
              <a:cxnLst/>
              <a:rect l="l" t="t" r="r" b="b"/>
              <a:pathLst>
                <a:path w="2483484" h="276225">
                  <a:moveTo>
                    <a:pt x="2483211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2483211" y="0"/>
                  </a:lnTo>
                  <a:lnTo>
                    <a:pt x="2483211" y="276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378933" y="1022003"/>
              <a:ext cx="573405" cy="276225"/>
            </a:xfrm>
            <a:custGeom>
              <a:avLst/>
              <a:gdLst/>
              <a:ahLst/>
              <a:cxnLst/>
              <a:rect l="l" t="t" r="r" b="b"/>
              <a:pathLst>
                <a:path w="573405" h="276225">
                  <a:moveTo>
                    <a:pt x="573018" y="276004"/>
                  </a:moveTo>
                  <a:lnTo>
                    <a:pt x="0" y="276004"/>
                  </a:lnTo>
                  <a:lnTo>
                    <a:pt x="0" y="0"/>
                  </a:lnTo>
                  <a:lnTo>
                    <a:pt x="573018" y="0"/>
                  </a:lnTo>
                  <a:lnTo>
                    <a:pt x="573018" y="276004"/>
                  </a:lnTo>
                  <a:close/>
                </a:path>
              </a:pathLst>
            </a:custGeom>
            <a:solidFill>
              <a:srgbClr val="5365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320352" y="1434349"/>
              <a:ext cx="5205730" cy="247015"/>
            </a:xfrm>
            <a:custGeom>
              <a:avLst/>
              <a:gdLst/>
              <a:ahLst/>
              <a:cxnLst/>
              <a:rect l="l" t="t" r="r" b="b"/>
              <a:pathLst>
                <a:path w="5205730" h="247014">
                  <a:moveTo>
                    <a:pt x="5205612" y="246836"/>
                  </a:moveTo>
                  <a:lnTo>
                    <a:pt x="0" y="246836"/>
                  </a:lnTo>
                  <a:lnTo>
                    <a:pt x="0" y="0"/>
                  </a:lnTo>
                  <a:lnTo>
                    <a:pt x="5205612" y="0"/>
                  </a:lnTo>
                  <a:lnTo>
                    <a:pt x="5205612" y="246836"/>
                  </a:lnTo>
                  <a:close/>
                </a:path>
              </a:pathLst>
            </a:custGeom>
            <a:solidFill>
              <a:srgbClr val="98A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344510" y="1979980"/>
              <a:ext cx="1641475" cy="883285"/>
            </a:xfrm>
            <a:custGeom>
              <a:avLst/>
              <a:gdLst/>
              <a:ahLst/>
              <a:cxnLst/>
              <a:rect l="l" t="t" r="r" b="b"/>
              <a:pathLst>
                <a:path w="1641475" h="883285">
                  <a:moveTo>
                    <a:pt x="1640873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873" y="0"/>
                  </a:lnTo>
                  <a:lnTo>
                    <a:pt x="1640873" y="883162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097678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ECE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097678" y="3053768"/>
              <a:ext cx="1640839" cy="883919"/>
            </a:xfrm>
            <a:custGeom>
              <a:avLst/>
              <a:gdLst/>
              <a:ahLst/>
              <a:cxnLst/>
              <a:rect l="l" t="t" r="r" b="b"/>
              <a:pathLst>
                <a:path w="1640840" h="883920">
                  <a:moveTo>
                    <a:pt x="1640674" y="883295"/>
                  </a:moveTo>
                  <a:lnTo>
                    <a:pt x="0" y="883295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295"/>
                  </a:lnTo>
                  <a:close/>
                </a:path>
              </a:pathLst>
            </a:custGeom>
            <a:solidFill>
              <a:srgbClr val="AF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850713" y="1979980"/>
              <a:ext cx="1640839" cy="883285"/>
            </a:xfrm>
            <a:custGeom>
              <a:avLst/>
              <a:gdLst/>
              <a:ahLst/>
              <a:cxnLst/>
              <a:rect l="l" t="t" r="r" b="b"/>
              <a:pathLst>
                <a:path w="1640840" h="883285">
                  <a:moveTo>
                    <a:pt x="1640674" y="883162"/>
                  </a:moveTo>
                  <a:lnTo>
                    <a:pt x="0" y="883162"/>
                  </a:lnTo>
                  <a:lnTo>
                    <a:pt x="0" y="0"/>
                  </a:lnTo>
                  <a:lnTo>
                    <a:pt x="1640674" y="0"/>
                  </a:lnTo>
                  <a:lnTo>
                    <a:pt x="1640674" y="883162"/>
                  </a:lnTo>
                  <a:close/>
                </a:path>
              </a:pathLst>
            </a:custGeom>
            <a:solidFill>
              <a:srgbClr val="F17D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705489" y="1642250"/>
              <a:ext cx="136525" cy="2773680"/>
            </a:xfrm>
            <a:custGeom>
              <a:avLst/>
              <a:gdLst/>
              <a:ahLst/>
              <a:cxnLst/>
              <a:rect l="l" t="t" r="r" b="b"/>
              <a:pathLst>
                <a:path w="136525" h="2773679">
                  <a:moveTo>
                    <a:pt x="0" y="2773337"/>
                  </a:moveTo>
                  <a:lnTo>
                    <a:pt x="136319" y="2773337"/>
                  </a:lnTo>
                  <a:lnTo>
                    <a:pt x="136319" y="0"/>
                  </a:lnTo>
                  <a:lnTo>
                    <a:pt x="0" y="0"/>
                  </a:lnTo>
                  <a:lnTo>
                    <a:pt x="0" y="2773337"/>
                  </a:lnTo>
                  <a:close/>
                </a:path>
              </a:pathLst>
            </a:custGeom>
            <a:solidFill>
              <a:srgbClr val="D8E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705489" y="869250"/>
              <a:ext cx="136525" cy="773430"/>
            </a:xfrm>
            <a:custGeom>
              <a:avLst/>
              <a:gdLst/>
              <a:ahLst/>
              <a:cxnLst/>
              <a:rect l="l" t="t" r="r" b="b"/>
              <a:pathLst>
                <a:path w="136525" h="773430">
                  <a:moveTo>
                    <a:pt x="136319" y="772999"/>
                  </a:moveTo>
                  <a:lnTo>
                    <a:pt x="0" y="772999"/>
                  </a:lnTo>
                  <a:lnTo>
                    <a:pt x="0" y="0"/>
                  </a:lnTo>
                  <a:lnTo>
                    <a:pt x="136319" y="0"/>
                  </a:lnTo>
                  <a:lnTo>
                    <a:pt x="136319" y="772999"/>
                  </a:lnTo>
                  <a:close/>
                </a:path>
              </a:pathLst>
            </a:custGeom>
            <a:solidFill>
              <a:srgbClr val="AEC1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44502" y="3032111"/>
              <a:ext cx="5131435" cy="931544"/>
            </a:xfrm>
            <a:custGeom>
              <a:avLst/>
              <a:gdLst/>
              <a:ahLst/>
              <a:cxnLst/>
              <a:rect l="l" t="t" r="r" b="b"/>
              <a:pathLst>
                <a:path w="5131434" h="931545">
                  <a:moveTo>
                    <a:pt x="1640878" y="792340"/>
                  </a:moveTo>
                  <a:lnTo>
                    <a:pt x="0" y="792340"/>
                  </a:lnTo>
                  <a:lnTo>
                    <a:pt x="0" y="930998"/>
                  </a:lnTo>
                  <a:lnTo>
                    <a:pt x="1640878" y="930998"/>
                  </a:lnTo>
                  <a:lnTo>
                    <a:pt x="1640878" y="792340"/>
                  </a:lnTo>
                  <a:close/>
                </a:path>
                <a:path w="5131434" h="931545">
                  <a:moveTo>
                    <a:pt x="1640878" y="593204"/>
                  </a:moveTo>
                  <a:lnTo>
                    <a:pt x="0" y="593204"/>
                  </a:lnTo>
                  <a:lnTo>
                    <a:pt x="0" y="731735"/>
                  </a:lnTo>
                  <a:lnTo>
                    <a:pt x="1640878" y="731735"/>
                  </a:lnTo>
                  <a:lnTo>
                    <a:pt x="1640878" y="593204"/>
                  </a:lnTo>
                  <a:close/>
                </a:path>
                <a:path w="5131434" h="931545">
                  <a:moveTo>
                    <a:pt x="1640878" y="394081"/>
                  </a:moveTo>
                  <a:lnTo>
                    <a:pt x="0" y="394081"/>
                  </a:lnTo>
                  <a:lnTo>
                    <a:pt x="0" y="532612"/>
                  </a:lnTo>
                  <a:lnTo>
                    <a:pt x="1640878" y="532612"/>
                  </a:lnTo>
                  <a:lnTo>
                    <a:pt x="1640878" y="394081"/>
                  </a:lnTo>
                  <a:close/>
                </a:path>
                <a:path w="5131434" h="931545">
                  <a:moveTo>
                    <a:pt x="1640878" y="195008"/>
                  </a:moveTo>
                  <a:lnTo>
                    <a:pt x="0" y="195008"/>
                  </a:lnTo>
                  <a:lnTo>
                    <a:pt x="0" y="333552"/>
                  </a:lnTo>
                  <a:lnTo>
                    <a:pt x="1640878" y="333552"/>
                  </a:lnTo>
                  <a:lnTo>
                    <a:pt x="1640878" y="195008"/>
                  </a:lnTo>
                  <a:close/>
                </a:path>
                <a:path w="5131434" h="931545">
                  <a:moveTo>
                    <a:pt x="1640878" y="0"/>
                  </a:moveTo>
                  <a:lnTo>
                    <a:pt x="0" y="0"/>
                  </a:lnTo>
                  <a:lnTo>
                    <a:pt x="0" y="138671"/>
                  </a:lnTo>
                  <a:lnTo>
                    <a:pt x="1640878" y="138671"/>
                  </a:lnTo>
                  <a:lnTo>
                    <a:pt x="1640878" y="0"/>
                  </a:lnTo>
                  <a:close/>
                </a:path>
                <a:path w="5131434" h="931545">
                  <a:moveTo>
                    <a:pt x="5131219" y="792340"/>
                  </a:moveTo>
                  <a:lnTo>
                    <a:pt x="3490404" y="792340"/>
                  </a:lnTo>
                  <a:lnTo>
                    <a:pt x="3490404" y="930998"/>
                  </a:lnTo>
                  <a:lnTo>
                    <a:pt x="5131219" y="930998"/>
                  </a:lnTo>
                  <a:lnTo>
                    <a:pt x="5131219" y="792340"/>
                  </a:lnTo>
                  <a:close/>
                </a:path>
                <a:path w="5131434" h="931545">
                  <a:moveTo>
                    <a:pt x="5131219" y="593204"/>
                  </a:moveTo>
                  <a:lnTo>
                    <a:pt x="3490404" y="593204"/>
                  </a:lnTo>
                  <a:lnTo>
                    <a:pt x="3490404" y="731735"/>
                  </a:lnTo>
                  <a:lnTo>
                    <a:pt x="5131219" y="731735"/>
                  </a:lnTo>
                  <a:lnTo>
                    <a:pt x="5131219" y="593204"/>
                  </a:lnTo>
                  <a:close/>
                </a:path>
                <a:path w="5131434" h="931545">
                  <a:moveTo>
                    <a:pt x="5131219" y="394081"/>
                  </a:moveTo>
                  <a:lnTo>
                    <a:pt x="3490404" y="394081"/>
                  </a:lnTo>
                  <a:lnTo>
                    <a:pt x="3490404" y="532612"/>
                  </a:lnTo>
                  <a:lnTo>
                    <a:pt x="5131219" y="532612"/>
                  </a:lnTo>
                  <a:lnTo>
                    <a:pt x="5131219" y="394081"/>
                  </a:lnTo>
                  <a:close/>
                </a:path>
                <a:path w="5131434" h="931545">
                  <a:moveTo>
                    <a:pt x="5131219" y="195008"/>
                  </a:moveTo>
                  <a:lnTo>
                    <a:pt x="3490404" y="195008"/>
                  </a:lnTo>
                  <a:lnTo>
                    <a:pt x="3490404" y="333552"/>
                  </a:lnTo>
                  <a:lnTo>
                    <a:pt x="5131219" y="333552"/>
                  </a:lnTo>
                  <a:lnTo>
                    <a:pt x="5131219" y="195008"/>
                  </a:lnTo>
                  <a:close/>
                </a:path>
                <a:path w="5131434" h="931545">
                  <a:moveTo>
                    <a:pt x="5131219" y="0"/>
                  </a:moveTo>
                  <a:lnTo>
                    <a:pt x="3490404" y="0"/>
                  </a:lnTo>
                  <a:lnTo>
                    <a:pt x="3490404" y="138671"/>
                  </a:lnTo>
                  <a:lnTo>
                    <a:pt x="5131219" y="138671"/>
                  </a:lnTo>
                  <a:lnTo>
                    <a:pt x="5131219" y="0"/>
                  </a:lnTo>
                  <a:close/>
                </a:path>
              </a:pathLst>
            </a:custGeom>
            <a:solidFill>
              <a:srgbClr val="9EA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08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10"/>
              </a:spcBef>
            </a:pPr>
            <a:r>
              <a:rPr sz="8800" spc="-100" dirty="0"/>
              <a:t>Add</a:t>
            </a:r>
            <a:r>
              <a:rPr sz="8800" spc="-380" dirty="0"/>
              <a:t> </a:t>
            </a:r>
            <a:r>
              <a:rPr sz="8800" spc="-565" dirty="0"/>
              <a:t>A</a:t>
            </a:r>
            <a:r>
              <a:rPr sz="8800" spc="-110" dirty="0"/>
              <a:t> </a:t>
            </a:r>
            <a:r>
              <a:rPr sz="8800" spc="-105" dirty="0"/>
              <a:t>Checkpoint</a:t>
            </a:r>
            <a:endParaRPr sz="8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</Words>
  <Application>Microsoft Office PowerPoint</Application>
  <PresentationFormat>Custom</PresentationFormat>
  <Paragraphs>209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PMingLiU</vt:lpstr>
      <vt:lpstr>Tekton Pro</vt:lpstr>
      <vt:lpstr>Arial</vt:lpstr>
      <vt:lpstr>Calibri</vt:lpstr>
      <vt:lpstr>Cambria</vt:lpstr>
      <vt:lpstr>Lucida Sans Unicode</vt:lpstr>
      <vt:lpstr>Verdana</vt:lpstr>
      <vt:lpstr>Office Theme</vt:lpstr>
      <vt:lpstr>Let's Look At An Example</vt:lpstr>
      <vt:lpstr>I Start A New Project!</vt:lpstr>
      <vt:lpstr>Add A Checkpoint</vt:lpstr>
      <vt:lpstr>I work on the navbar</vt:lpstr>
      <vt:lpstr>Add A Checkpoint</vt:lpstr>
      <vt:lpstr>I add some content</vt:lpstr>
      <vt:lpstr>Add A Checkpoint</vt:lpstr>
      <vt:lpstr>I add more content</vt:lpstr>
      <vt:lpstr>Add A Checkpoint</vt:lpstr>
      <vt:lpstr>I change the theming</vt:lpstr>
      <vt:lpstr>Add A Checkpoint</vt:lpstr>
      <vt:lpstr>I alter the navbar</vt:lpstr>
      <vt:lpstr>Add A Checkpoint</vt:lpstr>
      <vt:lpstr>ANGRY BOSS SAYS . THE COLORS ARE BAD!</vt:lpstr>
      <vt:lpstr>No problem!</vt:lpstr>
      <vt:lpstr>I can go back to prior checkpoints I made!</vt:lpstr>
      <vt:lpstr>I can even start more work o f of an old checkpoint</vt:lpstr>
      <vt:lpstr>I add a new checkpoint!</vt:lpstr>
      <vt:lpstr>I add a new footer</vt:lpstr>
      <vt:lpstr>Another checkpoint!</vt:lpstr>
      <vt:lpstr>I can switch back to a dark mode checkpoint</vt:lpstr>
      <vt:lpstr>And I can even combine checkpoints!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Let's Look At An Example</dc:title>
  <cp:lastModifiedBy>Ziyue Yu</cp:lastModifiedBy>
  <cp:revision>1</cp:revision>
  <dcterms:created xsi:type="dcterms:W3CDTF">2022-12-28T03:45:25Z</dcterms:created>
  <dcterms:modified xsi:type="dcterms:W3CDTF">2022-12-28T03:58:45Z</dcterms:modified>
</cp:coreProperties>
</file>