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31924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435" y="1122363"/>
            <a:ext cx="2713594" cy="2387600"/>
          </a:xfrm>
        </p:spPr>
        <p:txBody>
          <a:bodyPr anchor="b"/>
          <a:lstStyle>
            <a:lvl1pPr algn="ctr">
              <a:defRPr sz="20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058" y="3602038"/>
            <a:ext cx="2394347" cy="1655762"/>
          </a:xfrm>
        </p:spPr>
        <p:txBody>
          <a:bodyPr/>
          <a:lstStyle>
            <a:lvl1pPr marL="0" indent="0" algn="ctr">
              <a:buNone/>
              <a:defRPr sz="838"/>
            </a:lvl1pPr>
            <a:lvl2pPr marL="159609" indent="0" algn="ctr">
              <a:buNone/>
              <a:defRPr sz="698"/>
            </a:lvl2pPr>
            <a:lvl3pPr marL="319217" indent="0" algn="ctr">
              <a:buNone/>
              <a:defRPr sz="628"/>
            </a:lvl3pPr>
            <a:lvl4pPr marL="478826" indent="0" algn="ctr">
              <a:buNone/>
              <a:defRPr sz="559"/>
            </a:lvl4pPr>
            <a:lvl5pPr marL="638434" indent="0" algn="ctr">
              <a:buNone/>
              <a:defRPr sz="559"/>
            </a:lvl5pPr>
            <a:lvl6pPr marL="798043" indent="0" algn="ctr">
              <a:buNone/>
              <a:defRPr sz="559"/>
            </a:lvl6pPr>
            <a:lvl7pPr marL="957651" indent="0" algn="ctr">
              <a:buNone/>
              <a:defRPr sz="559"/>
            </a:lvl7pPr>
            <a:lvl8pPr marL="1117260" indent="0" algn="ctr">
              <a:buNone/>
              <a:defRPr sz="559"/>
            </a:lvl8pPr>
            <a:lvl9pPr marL="1276868" indent="0" algn="ctr">
              <a:buNone/>
              <a:defRPr sz="55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61A9-2B48-2D41-994C-74D2E38B4789}" type="datetimeFigureOut">
              <a:rPr kumimoji="1" lang="zh-CN" altLang="en-US" smtClean="0"/>
              <a:t>2020/8/15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3AAB-EF8D-0C49-BEEB-3877DA409F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9004020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61A9-2B48-2D41-994C-74D2E38B4789}" type="datetimeFigureOut">
              <a:rPr kumimoji="1" lang="zh-CN" altLang="en-US" smtClean="0"/>
              <a:t>2020/8/15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3AAB-EF8D-0C49-BEEB-3877DA409F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7071323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84606" y="365125"/>
            <a:ext cx="6883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82" y="365125"/>
            <a:ext cx="202521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61A9-2B48-2D41-994C-74D2E38B4789}" type="datetimeFigureOut">
              <a:rPr kumimoji="1" lang="zh-CN" altLang="en-US" smtClean="0"/>
              <a:t>2020/8/15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3AAB-EF8D-0C49-BEEB-3877DA409F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67090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61A9-2B48-2D41-994C-74D2E38B4789}" type="datetimeFigureOut">
              <a:rPr kumimoji="1" lang="zh-CN" altLang="en-US" smtClean="0"/>
              <a:t>2020/8/15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3AAB-EF8D-0C49-BEEB-3877DA409F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3656641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19" y="1709740"/>
            <a:ext cx="2753499" cy="2852737"/>
          </a:xfrm>
        </p:spPr>
        <p:txBody>
          <a:bodyPr anchor="b"/>
          <a:lstStyle>
            <a:lvl1pPr>
              <a:defRPr sz="20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819" y="4589465"/>
            <a:ext cx="2753499" cy="1500187"/>
          </a:xfrm>
        </p:spPr>
        <p:txBody>
          <a:bodyPr/>
          <a:lstStyle>
            <a:lvl1pPr marL="0" indent="0">
              <a:buNone/>
              <a:defRPr sz="838">
                <a:solidFill>
                  <a:schemeClr val="tx1"/>
                </a:solidFill>
              </a:defRPr>
            </a:lvl1pPr>
            <a:lvl2pPr marL="159609" indent="0">
              <a:buNone/>
              <a:defRPr sz="698">
                <a:solidFill>
                  <a:schemeClr val="tx1">
                    <a:tint val="75000"/>
                  </a:schemeClr>
                </a:solidFill>
              </a:defRPr>
            </a:lvl2pPr>
            <a:lvl3pPr marL="319217" indent="0">
              <a:buNone/>
              <a:defRPr sz="628">
                <a:solidFill>
                  <a:schemeClr val="tx1">
                    <a:tint val="75000"/>
                  </a:schemeClr>
                </a:solidFill>
              </a:defRPr>
            </a:lvl3pPr>
            <a:lvl4pPr marL="478826" indent="0">
              <a:buNone/>
              <a:defRPr sz="559">
                <a:solidFill>
                  <a:schemeClr val="tx1">
                    <a:tint val="75000"/>
                  </a:schemeClr>
                </a:solidFill>
              </a:defRPr>
            </a:lvl4pPr>
            <a:lvl5pPr marL="638434" indent="0">
              <a:buNone/>
              <a:defRPr sz="559">
                <a:solidFill>
                  <a:schemeClr val="tx1">
                    <a:tint val="75000"/>
                  </a:schemeClr>
                </a:solidFill>
              </a:defRPr>
            </a:lvl5pPr>
            <a:lvl6pPr marL="798043" indent="0">
              <a:buNone/>
              <a:defRPr sz="559">
                <a:solidFill>
                  <a:schemeClr val="tx1">
                    <a:tint val="75000"/>
                  </a:schemeClr>
                </a:solidFill>
              </a:defRPr>
            </a:lvl6pPr>
            <a:lvl7pPr marL="957651" indent="0">
              <a:buNone/>
              <a:defRPr sz="559">
                <a:solidFill>
                  <a:schemeClr val="tx1">
                    <a:tint val="75000"/>
                  </a:schemeClr>
                </a:solidFill>
              </a:defRPr>
            </a:lvl7pPr>
            <a:lvl8pPr marL="1117260" indent="0">
              <a:buNone/>
              <a:defRPr sz="559">
                <a:solidFill>
                  <a:schemeClr val="tx1">
                    <a:tint val="75000"/>
                  </a:schemeClr>
                </a:solidFill>
              </a:defRPr>
            </a:lvl8pPr>
            <a:lvl9pPr marL="1276868" indent="0">
              <a:buNone/>
              <a:defRPr sz="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61A9-2B48-2D41-994C-74D2E38B4789}" type="datetimeFigureOut">
              <a:rPr kumimoji="1" lang="zh-CN" altLang="en-US" smtClean="0"/>
              <a:t>2020/8/15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3AAB-EF8D-0C49-BEEB-3877DA409F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3946496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82" y="1825625"/>
            <a:ext cx="1356797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6184" y="1825625"/>
            <a:ext cx="1356797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61A9-2B48-2D41-994C-74D2E38B4789}" type="datetimeFigureOut">
              <a:rPr kumimoji="1" lang="zh-CN" altLang="en-US" smtClean="0"/>
              <a:t>2020/8/15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3AAB-EF8D-0C49-BEEB-3877DA409F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5712337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98" y="365127"/>
            <a:ext cx="2753499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898" y="1681163"/>
            <a:ext cx="1350561" cy="823912"/>
          </a:xfrm>
        </p:spPr>
        <p:txBody>
          <a:bodyPr anchor="b"/>
          <a:lstStyle>
            <a:lvl1pPr marL="0" indent="0">
              <a:buNone/>
              <a:defRPr sz="838" b="1"/>
            </a:lvl1pPr>
            <a:lvl2pPr marL="159609" indent="0">
              <a:buNone/>
              <a:defRPr sz="698" b="1"/>
            </a:lvl2pPr>
            <a:lvl3pPr marL="319217" indent="0">
              <a:buNone/>
              <a:defRPr sz="628" b="1"/>
            </a:lvl3pPr>
            <a:lvl4pPr marL="478826" indent="0">
              <a:buNone/>
              <a:defRPr sz="559" b="1"/>
            </a:lvl4pPr>
            <a:lvl5pPr marL="638434" indent="0">
              <a:buNone/>
              <a:defRPr sz="559" b="1"/>
            </a:lvl5pPr>
            <a:lvl6pPr marL="798043" indent="0">
              <a:buNone/>
              <a:defRPr sz="559" b="1"/>
            </a:lvl6pPr>
            <a:lvl7pPr marL="957651" indent="0">
              <a:buNone/>
              <a:defRPr sz="559" b="1"/>
            </a:lvl7pPr>
            <a:lvl8pPr marL="1117260" indent="0">
              <a:buNone/>
              <a:defRPr sz="559" b="1"/>
            </a:lvl8pPr>
            <a:lvl9pPr marL="1276868" indent="0">
              <a:buNone/>
              <a:defRPr sz="55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898" y="2505075"/>
            <a:ext cx="135056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16184" y="1681163"/>
            <a:ext cx="1357213" cy="823912"/>
          </a:xfrm>
        </p:spPr>
        <p:txBody>
          <a:bodyPr anchor="b"/>
          <a:lstStyle>
            <a:lvl1pPr marL="0" indent="0">
              <a:buNone/>
              <a:defRPr sz="838" b="1"/>
            </a:lvl1pPr>
            <a:lvl2pPr marL="159609" indent="0">
              <a:buNone/>
              <a:defRPr sz="698" b="1"/>
            </a:lvl2pPr>
            <a:lvl3pPr marL="319217" indent="0">
              <a:buNone/>
              <a:defRPr sz="628" b="1"/>
            </a:lvl3pPr>
            <a:lvl4pPr marL="478826" indent="0">
              <a:buNone/>
              <a:defRPr sz="559" b="1"/>
            </a:lvl4pPr>
            <a:lvl5pPr marL="638434" indent="0">
              <a:buNone/>
              <a:defRPr sz="559" b="1"/>
            </a:lvl5pPr>
            <a:lvl6pPr marL="798043" indent="0">
              <a:buNone/>
              <a:defRPr sz="559" b="1"/>
            </a:lvl6pPr>
            <a:lvl7pPr marL="957651" indent="0">
              <a:buNone/>
              <a:defRPr sz="559" b="1"/>
            </a:lvl7pPr>
            <a:lvl8pPr marL="1117260" indent="0">
              <a:buNone/>
              <a:defRPr sz="559" b="1"/>
            </a:lvl8pPr>
            <a:lvl9pPr marL="1276868" indent="0">
              <a:buNone/>
              <a:defRPr sz="55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16184" y="2505075"/>
            <a:ext cx="135721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61A9-2B48-2D41-994C-74D2E38B4789}" type="datetimeFigureOut">
              <a:rPr kumimoji="1" lang="zh-CN" altLang="en-US" smtClean="0"/>
              <a:t>2020/8/15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3AAB-EF8D-0C49-BEEB-3877DA409F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93584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61A9-2B48-2D41-994C-74D2E38B4789}" type="datetimeFigureOut">
              <a:rPr kumimoji="1" lang="zh-CN" altLang="en-US" smtClean="0"/>
              <a:t>2020/8/15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3AAB-EF8D-0C49-BEEB-3877DA409F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5771318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61A9-2B48-2D41-994C-74D2E38B4789}" type="datetimeFigureOut">
              <a:rPr kumimoji="1" lang="zh-CN" altLang="en-US" smtClean="0"/>
              <a:t>2020/8/15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3AAB-EF8D-0C49-BEEB-3877DA409F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7394692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98" y="457200"/>
            <a:ext cx="1029652" cy="1600200"/>
          </a:xfrm>
        </p:spPr>
        <p:txBody>
          <a:bodyPr anchor="b"/>
          <a:lstStyle>
            <a:lvl1pPr>
              <a:defRPr sz="111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213" y="987427"/>
            <a:ext cx="1616184" cy="4873625"/>
          </a:xfrm>
        </p:spPr>
        <p:txBody>
          <a:bodyPr/>
          <a:lstStyle>
            <a:lvl1pPr>
              <a:defRPr sz="1117"/>
            </a:lvl1pPr>
            <a:lvl2pPr>
              <a:defRPr sz="977"/>
            </a:lvl2pPr>
            <a:lvl3pPr>
              <a:defRPr sz="838"/>
            </a:lvl3pPr>
            <a:lvl4pPr>
              <a:defRPr sz="698"/>
            </a:lvl4pPr>
            <a:lvl5pPr>
              <a:defRPr sz="698"/>
            </a:lvl5pPr>
            <a:lvl6pPr>
              <a:defRPr sz="698"/>
            </a:lvl6pPr>
            <a:lvl7pPr>
              <a:defRPr sz="698"/>
            </a:lvl7pPr>
            <a:lvl8pPr>
              <a:defRPr sz="698"/>
            </a:lvl8pPr>
            <a:lvl9pPr>
              <a:defRPr sz="6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898" y="2057400"/>
            <a:ext cx="1029652" cy="3811588"/>
          </a:xfrm>
        </p:spPr>
        <p:txBody>
          <a:bodyPr/>
          <a:lstStyle>
            <a:lvl1pPr marL="0" indent="0">
              <a:buNone/>
              <a:defRPr sz="559"/>
            </a:lvl1pPr>
            <a:lvl2pPr marL="159609" indent="0">
              <a:buNone/>
              <a:defRPr sz="489"/>
            </a:lvl2pPr>
            <a:lvl3pPr marL="319217" indent="0">
              <a:buNone/>
              <a:defRPr sz="419"/>
            </a:lvl3pPr>
            <a:lvl4pPr marL="478826" indent="0">
              <a:buNone/>
              <a:defRPr sz="349"/>
            </a:lvl4pPr>
            <a:lvl5pPr marL="638434" indent="0">
              <a:buNone/>
              <a:defRPr sz="349"/>
            </a:lvl5pPr>
            <a:lvl6pPr marL="798043" indent="0">
              <a:buNone/>
              <a:defRPr sz="349"/>
            </a:lvl6pPr>
            <a:lvl7pPr marL="957651" indent="0">
              <a:buNone/>
              <a:defRPr sz="349"/>
            </a:lvl7pPr>
            <a:lvl8pPr marL="1117260" indent="0">
              <a:buNone/>
              <a:defRPr sz="349"/>
            </a:lvl8pPr>
            <a:lvl9pPr marL="1276868" indent="0">
              <a:buNone/>
              <a:defRPr sz="34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61A9-2B48-2D41-994C-74D2E38B4789}" type="datetimeFigureOut">
              <a:rPr kumimoji="1" lang="zh-CN" altLang="en-US" smtClean="0"/>
              <a:t>2020/8/15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3AAB-EF8D-0C49-BEEB-3877DA409F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6693096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98" y="457200"/>
            <a:ext cx="1029652" cy="1600200"/>
          </a:xfrm>
        </p:spPr>
        <p:txBody>
          <a:bodyPr anchor="b"/>
          <a:lstStyle>
            <a:lvl1pPr>
              <a:defRPr sz="111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57213" y="987427"/>
            <a:ext cx="1616184" cy="4873625"/>
          </a:xfrm>
        </p:spPr>
        <p:txBody>
          <a:bodyPr anchor="t"/>
          <a:lstStyle>
            <a:lvl1pPr marL="0" indent="0">
              <a:buNone/>
              <a:defRPr sz="1117"/>
            </a:lvl1pPr>
            <a:lvl2pPr marL="159609" indent="0">
              <a:buNone/>
              <a:defRPr sz="977"/>
            </a:lvl2pPr>
            <a:lvl3pPr marL="319217" indent="0">
              <a:buNone/>
              <a:defRPr sz="838"/>
            </a:lvl3pPr>
            <a:lvl4pPr marL="478826" indent="0">
              <a:buNone/>
              <a:defRPr sz="698"/>
            </a:lvl4pPr>
            <a:lvl5pPr marL="638434" indent="0">
              <a:buNone/>
              <a:defRPr sz="698"/>
            </a:lvl5pPr>
            <a:lvl6pPr marL="798043" indent="0">
              <a:buNone/>
              <a:defRPr sz="698"/>
            </a:lvl6pPr>
            <a:lvl7pPr marL="957651" indent="0">
              <a:buNone/>
              <a:defRPr sz="698"/>
            </a:lvl7pPr>
            <a:lvl8pPr marL="1117260" indent="0">
              <a:buNone/>
              <a:defRPr sz="698"/>
            </a:lvl8pPr>
            <a:lvl9pPr marL="1276868" indent="0">
              <a:buNone/>
              <a:defRPr sz="69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898" y="2057400"/>
            <a:ext cx="1029652" cy="3811588"/>
          </a:xfrm>
        </p:spPr>
        <p:txBody>
          <a:bodyPr/>
          <a:lstStyle>
            <a:lvl1pPr marL="0" indent="0">
              <a:buNone/>
              <a:defRPr sz="559"/>
            </a:lvl1pPr>
            <a:lvl2pPr marL="159609" indent="0">
              <a:buNone/>
              <a:defRPr sz="489"/>
            </a:lvl2pPr>
            <a:lvl3pPr marL="319217" indent="0">
              <a:buNone/>
              <a:defRPr sz="419"/>
            </a:lvl3pPr>
            <a:lvl4pPr marL="478826" indent="0">
              <a:buNone/>
              <a:defRPr sz="349"/>
            </a:lvl4pPr>
            <a:lvl5pPr marL="638434" indent="0">
              <a:buNone/>
              <a:defRPr sz="349"/>
            </a:lvl5pPr>
            <a:lvl6pPr marL="798043" indent="0">
              <a:buNone/>
              <a:defRPr sz="349"/>
            </a:lvl6pPr>
            <a:lvl7pPr marL="957651" indent="0">
              <a:buNone/>
              <a:defRPr sz="349"/>
            </a:lvl7pPr>
            <a:lvl8pPr marL="1117260" indent="0">
              <a:buNone/>
              <a:defRPr sz="349"/>
            </a:lvl8pPr>
            <a:lvl9pPr marL="1276868" indent="0">
              <a:buNone/>
              <a:defRPr sz="34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61A9-2B48-2D41-994C-74D2E38B4789}" type="datetimeFigureOut">
              <a:rPr kumimoji="1" lang="zh-CN" altLang="en-US" smtClean="0"/>
              <a:t>2020/8/15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3AAB-EF8D-0C49-BEEB-3877DA409F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9654887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82" y="365127"/>
            <a:ext cx="27534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82" y="1825625"/>
            <a:ext cx="27534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82" y="6356352"/>
            <a:ext cx="7183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161A9-2B48-2D41-994C-74D2E38B4789}" type="datetimeFigureOut">
              <a:rPr kumimoji="1" lang="zh-CN" altLang="en-US" smtClean="0"/>
              <a:t>2020/8/15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7504" y="6356352"/>
            <a:ext cx="1077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54677" y="6356352"/>
            <a:ext cx="7183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B3AAB-EF8D-0C49-BEEB-3877DA409F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36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pull/>
  </p:transition>
  <p:txStyles>
    <p:titleStyle>
      <a:lvl1pPr algn="l" defTabSz="319217" rtl="0" eaLnBrk="1" latinLnBrk="0" hangingPunct="1">
        <a:lnSpc>
          <a:spcPct val="90000"/>
        </a:lnSpc>
        <a:spcBef>
          <a:spcPct val="0"/>
        </a:spcBef>
        <a:buNone/>
        <a:defRPr sz="15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804" indent="-79804" algn="l" defTabSz="319217" rtl="0" eaLnBrk="1" latinLnBrk="0" hangingPunct="1">
        <a:lnSpc>
          <a:spcPct val="90000"/>
        </a:lnSpc>
        <a:spcBef>
          <a:spcPts val="349"/>
        </a:spcBef>
        <a:buFont typeface="Arial" panose="020B0604020202020204" pitchFamily="34" charset="0"/>
        <a:buChar char="•"/>
        <a:defRPr sz="977" kern="1200">
          <a:solidFill>
            <a:schemeClr val="tx1"/>
          </a:solidFill>
          <a:latin typeface="+mn-lt"/>
          <a:ea typeface="+mn-ea"/>
          <a:cs typeface="+mn-cs"/>
        </a:defRPr>
      </a:lvl1pPr>
      <a:lvl2pPr marL="239413" indent="-79804" algn="l" defTabSz="319217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838" kern="1200">
          <a:solidFill>
            <a:schemeClr val="tx1"/>
          </a:solidFill>
          <a:latin typeface="+mn-lt"/>
          <a:ea typeface="+mn-ea"/>
          <a:cs typeface="+mn-cs"/>
        </a:defRPr>
      </a:lvl2pPr>
      <a:lvl3pPr marL="399021" indent="-79804" algn="l" defTabSz="319217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98" kern="1200">
          <a:solidFill>
            <a:schemeClr val="tx1"/>
          </a:solidFill>
          <a:latin typeface="+mn-lt"/>
          <a:ea typeface="+mn-ea"/>
          <a:cs typeface="+mn-cs"/>
        </a:defRPr>
      </a:lvl3pPr>
      <a:lvl4pPr marL="558630" indent="-79804" algn="l" defTabSz="319217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28" kern="1200">
          <a:solidFill>
            <a:schemeClr val="tx1"/>
          </a:solidFill>
          <a:latin typeface="+mn-lt"/>
          <a:ea typeface="+mn-ea"/>
          <a:cs typeface="+mn-cs"/>
        </a:defRPr>
      </a:lvl4pPr>
      <a:lvl5pPr marL="718238" indent="-79804" algn="l" defTabSz="319217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28" kern="1200">
          <a:solidFill>
            <a:schemeClr val="tx1"/>
          </a:solidFill>
          <a:latin typeface="+mn-lt"/>
          <a:ea typeface="+mn-ea"/>
          <a:cs typeface="+mn-cs"/>
        </a:defRPr>
      </a:lvl5pPr>
      <a:lvl6pPr marL="877847" indent="-79804" algn="l" defTabSz="319217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28" kern="1200">
          <a:solidFill>
            <a:schemeClr val="tx1"/>
          </a:solidFill>
          <a:latin typeface="+mn-lt"/>
          <a:ea typeface="+mn-ea"/>
          <a:cs typeface="+mn-cs"/>
        </a:defRPr>
      </a:lvl6pPr>
      <a:lvl7pPr marL="1037455" indent="-79804" algn="l" defTabSz="319217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28" kern="1200">
          <a:solidFill>
            <a:schemeClr val="tx1"/>
          </a:solidFill>
          <a:latin typeface="+mn-lt"/>
          <a:ea typeface="+mn-ea"/>
          <a:cs typeface="+mn-cs"/>
        </a:defRPr>
      </a:lvl7pPr>
      <a:lvl8pPr marL="1197064" indent="-79804" algn="l" defTabSz="319217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28" kern="1200">
          <a:solidFill>
            <a:schemeClr val="tx1"/>
          </a:solidFill>
          <a:latin typeface="+mn-lt"/>
          <a:ea typeface="+mn-ea"/>
          <a:cs typeface="+mn-cs"/>
        </a:defRPr>
      </a:lvl8pPr>
      <a:lvl9pPr marL="1356672" indent="-79804" algn="l" defTabSz="319217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9217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1pPr>
      <a:lvl2pPr marL="159609" algn="l" defTabSz="319217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2pPr>
      <a:lvl3pPr marL="319217" algn="l" defTabSz="319217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3pPr>
      <a:lvl4pPr marL="478826" algn="l" defTabSz="319217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4pPr>
      <a:lvl5pPr marL="638434" algn="l" defTabSz="319217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5pPr>
      <a:lvl6pPr marL="798043" algn="l" defTabSz="319217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6pPr>
      <a:lvl7pPr marL="957651" algn="l" defTabSz="319217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7pPr>
      <a:lvl8pPr marL="1117260" algn="l" defTabSz="319217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8pPr>
      <a:lvl9pPr marL="1276868" algn="l" defTabSz="319217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50F8C9C4-BB03-DD4C-9A90-378056C07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" y="0"/>
            <a:ext cx="316718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0B7C875-4D50-FD4D-BA76-46BE0A0F3575}"/>
              </a:ext>
            </a:extLst>
          </p:cNvPr>
          <p:cNvSpPr txBox="1"/>
          <p:nvPr/>
        </p:nvSpPr>
        <p:spPr>
          <a:xfrm>
            <a:off x="187845" y="3468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前</a:t>
            </a:r>
          </a:p>
        </p:txBody>
      </p:sp>
    </p:spTree>
    <p:extLst>
      <p:ext uri="{BB962C8B-B14F-4D97-AF65-F5344CB8AC3E}">
        <p14:creationId xmlns:p14="http://schemas.microsoft.com/office/powerpoint/2010/main" val="452498281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DEAF4F0-6FAB-CD46-BF90-5CFF6FF4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99769" y="0"/>
            <a:ext cx="12192000" cy="6858000"/>
          </a:xfrm>
          <a:prstGeom prst="rect">
            <a:avLst/>
          </a:prstGeom>
        </p:spPr>
      </p:pic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D3F3F633-AA8B-174C-A118-2EF0CF2BD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1" y="0"/>
            <a:ext cx="316718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4455227-68F8-4343-80C0-9F01A7D6144E}"/>
              </a:ext>
            </a:extLst>
          </p:cNvPr>
          <p:cNvSpPr txBox="1"/>
          <p:nvPr/>
        </p:nvSpPr>
        <p:spPr>
          <a:xfrm>
            <a:off x="1388482" y="3839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后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24989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753139BF-1A61-B444-81DB-FD703F216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" y="0"/>
            <a:ext cx="316718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4455227-68F8-4343-80C0-9F01A7D6144E}"/>
              </a:ext>
            </a:extLst>
          </p:cNvPr>
          <p:cNvSpPr txBox="1"/>
          <p:nvPr/>
        </p:nvSpPr>
        <p:spPr>
          <a:xfrm>
            <a:off x="187845" y="3468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后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753589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94BB01A1-8873-E34D-BDC8-B0688D2E2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" y="0"/>
            <a:ext cx="316718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0B7C875-4D50-FD4D-BA76-46BE0A0F3575}"/>
              </a:ext>
            </a:extLst>
          </p:cNvPr>
          <p:cNvSpPr txBox="1"/>
          <p:nvPr/>
        </p:nvSpPr>
        <p:spPr>
          <a:xfrm>
            <a:off x="2764323" y="2102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前</a:t>
            </a:r>
          </a:p>
        </p:txBody>
      </p:sp>
    </p:spTree>
    <p:extLst>
      <p:ext uri="{BB962C8B-B14F-4D97-AF65-F5344CB8AC3E}">
        <p14:creationId xmlns:p14="http://schemas.microsoft.com/office/powerpoint/2010/main" val="105490055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DEAF4F0-6FAB-CD46-BF90-5CFF6FF4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99769" y="0"/>
            <a:ext cx="12192000" cy="6858000"/>
          </a:xfrm>
          <a:prstGeom prst="rect">
            <a:avLst/>
          </a:prstGeom>
        </p:spPr>
      </p:pic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DEF9CE6B-D637-DE42-8848-451F1AE02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1" y="0"/>
            <a:ext cx="316718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4455227-68F8-4343-80C0-9F01A7D6144E}"/>
              </a:ext>
            </a:extLst>
          </p:cNvPr>
          <p:cNvSpPr txBox="1"/>
          <p:nvPr/>
        </p:nvSpPr>
        <p:spPr>
          <a:xfrm>
            <a:off x="1388482" y="3839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后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504130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A67034DE-D765-144D-A20B-C4B7C1699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" y="0"/>
            <a:ext cx="316718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0B7C875-4D50-FD4D-BA76-46BE0A0F3575}"/>
              </a:ext>
            </a:extLst>
          </p:cNvPr>
          <p:cNvSpPr txBox="1"/>
          <p:nvPr/>
        </p:nvSpPr>
        <p:spPr>
          <a:xfrm>
            <a:off x="2764323" y="2102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前</a:t>
            </a:r>
          </a:p>
        </p:txBody>
      </p:sp>
    </p:spTree>
    <p:extLst>
      <p:ext uri="{BB962C8B-B14F-4D97-AF65-F5344CB8AC3E}">
        <p14:creationId xmlns:p14="http://schemas.microsoft.com/office/powerpoint/2010/main" val="234724382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DEAF4F0-6FAB-CD46-BF90-5CFF6FF4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99769" y="0"/>
            <a:ext cx="12192000" cy="6858000"/>
          </a:xfrm>
          <a:prstGeom prst="rect">
            <a:avLst/>
          </a:prstGeom>
        </p:spPr>
      </p:pic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4BF3B9BF-E11F-FA4C-A675-C60028656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1" y="0"/>
            <a:ext cx="316718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4455227-68F8-4343-80C0-9F01A7D6144E}"/>
              </a:ext>
            </a:extLst>
          </p:cNvPr>
          <p:cNvSpPr txBox="1"/>
          <p:nvPr/>
        </p:nvSpPr>
        <p:spPr>
          <a:xfrm>
            <a:off x="1388482" y="3839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后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600858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43CC1368-6AB9-9847-996E-7EAF85D6A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" y="0"/>
            <a:ext cx="316718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0B7C875-4D50-FD4D-BA76-46BE0A0F3575}"/>
              </a:ext>
            </a:extLst>
          </p:cNvPr>
          <p:cNvSpPr txBox="1"/>
          <p:nvPr/>
        </p:nvSpPr>
        <p:spPr>
          <a:xfrm>
            <a:off x="2764323" y="2102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前</a:t>
            </a:r>
          </a:p>
        </p:txBody>
      </p:sp>
    </p:spTree>
    <p:extLst>
      <p:ext uri="{BB962C8B-B14F-4D97-AF65-F5344CB8AC3E}">
        <p14:creationId xmlns:p14="http://schemas.microsoft.com/office/powerpoint/2010/main" val="359961741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DEAF4F0-6FAB-CD46-BF90-5CFF6FF4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99769" y="0"/>
            <a:ext cx="12192000" cy="6858000"/>
          </a:xfrm>
          <a:prstGeom prst="rect">
            <a:avLst/>
          </a:prstGeom>
        </p:spPr>
      </p:pic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3D47ABEC-2490-B24C-88C7-ADC7E7BF3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1" y="0"/>
            <a:ext cx="316718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4455227-68F8-4343-80C0-9F01A7D6144E}"/>
              </a:ext>
            </a:extLst>
          </p:cNvPr>
          <p:cNvSpPr txBox="1"/>
          <p:nvPr/>
        </p:nvSpPr>
        <p:spPr>
          <a:xfrm>
            <a:off x="1388482" y="3839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后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222854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9125C477-5832-E042-A2B8-078427419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" y="0"/>
            <a:ext cx="316718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0B7C875-4D50-FD4D-BA76-46BE0A0F3575}"/>
              </a:ext>
            </a:extLst>
          </p:cNvPr>
          <p:cNvSpPr txBox="1"/>
          <p:nvPr/>
        </p:nvSpPr>
        <p:spPr>
          <a:xfrm>
            <a:off x="2764323" y="2102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前</a:t>
            </a:r>
          </a:p>
        </p:txBody>
      </p:sp>
    </p:spTree>
    <p:extLst>
      <p:ext uri="{BB962C8B-B14F-4D97-AF65-F5344CB8AC3E}">
        <p14:creationId xmlns:p14="http://schemas.microsoft.com/office/powerpoint/2010/main" val="2798711180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10</Words>
  <Application>Microsoft Macintosh PowerPoint</Application>
  <PresentationFormat>自定义</PresentationFormat>
  <Paragraphs>10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wqh</dc:creator>
  <cp:lastModifiedBy>wqh</cp:lastModifiedBy>
  <cp:revision>2</cp:revision>
  <dcterms:created xsi:type="dcterms:W3CDTF">2020-08-15T02:56:44Z</dcterms:created>
  <dcterms:modified xsi:type="dcterms:W3CDTF">2020-08-15T03:12:02Z</dcterms:modified>
</cp:coreProperties>
</file>