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5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1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5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8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0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0BFB-5C47-4CE2-9508-7FFE9FC6488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51C4-78F4-459A-A1DD-E9EB720CA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4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联系 4"/>
          <p:cNvSpPr/>
          <p:nvPr/>
        </p:nvSpPr>
        <p:spPr>
          <a:xfrm>
            <a:off x="637429" y="267392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879457" y="267392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1094629" y="2902527"/>
            <a:ext cx="78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17"/>
          <p:cNvSpPr/>
          <p:nvPr/>
        </p:nvSpPr>
        <p:spPr>
          <a:xfrm>
            <a:off x="3165619" y="263236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肘形连接符 19"/>
          <p:cNvCxnSpPr>
            <a:stCxn id="6" idx="0"/>
            <a:endCxn id="18" idx="0"/>
          </p:cNvCxnSpPr>
          <p:nvPr/>
        </p:nvCxnSpPr>
        <p:spPr>
          <a:xfrm rot="5400000" flipH="1" flipV="1">
            <a:off x="2730356" y="2010064"/>
            <a:ext cx="41564" cy="1286162"/>
          </a:xfrm>
          <a:prstGeom prst="bentConnector3">
            <a:avLst>
              <a:gd name="adj1" fmla="val 64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4"/>
            <a:endCxn id="18" idx="4"/>
          </p:cNvCxnSpPr>
          <p:nvPr/>
        </p:nvCxnSpPr>
        <p:spPr>
          <a:xfrm rot="5400000" flipH="1" flipV="1">
            <a:off x="2730356" y="2467264"/>
            <a:ext cx="41564" cy="1286162"/>
          </a:xfrm>
          <a:prstGeom prst="bentConnector3">
            <a:avLst>
              <a:gd name="adj1" fmla="val -54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联系 8"/>
          <p:cNvSpPr/>
          <p:nvPr/>
        </p:nvSpPr>
        <p:spPr>
          <a:xfrm>
            <a:off x="4395844" y="263236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直接箭头连接符 2"/>
          <p:cNvCxnSpPr>
            <a:stCxn id="18" idx="6"/>
            <a:endCxn id="9" idx="2"/>
          </p:cNvCxnSpPr>
          <p:nvPr/>
        </p:nvCxnSpPr>
        <p:spPr>
          <a:xfrm>
            <a:off x="3622819" y="2860963"/>
            <a:ext cx="77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联系 10"/>
          <p:cNvSpPr/>
          <p:nvPr/>
        </p:nvSpPr>
        <p:spPr>
          <a:xfrm>
            <a:off x="5544297" y="263236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6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接箭头连接符 11"/>
          <p:cNvCxnSpPr>
            <a:stCxn id="9" idx="6"/>
            <a:endCxn id="11" idx="2"/>
          </p:cNvCxnSpPr>
          <p:nvPr/>
        </p:nvCxnSpPr>
        <p:spPr>
          <a:xfrm>
            <a:off x="4853044" y="2860963"/>
            <a:ext cx="691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7029725" y="263236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肘形连接符 18"/>
          <p:cNvCxnSpPr>
            <a:stCxn id="11" idx="0"/>
            <a:endCxn id="16" idx="0"/>
          </p:cNvCxnSpPr>
          <p:nvPr/>
        </p:nvCxnSpPr>
        <p:spPr>
          <a:xfrm rot="5400000" flipH="1" flipV="1">
            <a:off x="6515611" y="1889649"/>
            <a:ext cx="12700" cy="1485428"/>
          </a:xfrm>
          <a:prstGeom prst="bentConnector3">
            <a:avLst>
              <a:gd name="adj1" fmla="val 8942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4"/>
            <a:endCxn id="16" idx="4"/>
          </p:cNvCxnSpPr>
          <p:nvPr/>
        </p:nvCxnSpPr>
        <p:spPr>
          <a:xfrm rot="16200000" flipH="1">
            <a:off x="6515611" y="2346849"/>
            <a:ext cx="12700" cy="1485428"/>
          </a:xfrm>
          <a:prstGeom prst="bentConnector3">
            <a:avLst>
              <a:gd name="adj1" fmla="val 8982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7"/>
            <a:endCxn id="16" idx="1"/>
          </p:cNvCxnSpPr>
          <p:nvPr/>
        </p:nvCxnSpPr>
        <p:spPr>
          <a:xfrm rot="5400000" flipH="1" flipV="1">
            <a:off x="6515611" y="2118249"/>
            <a:ext cx="12700" cy="1162138"/>
          </a:xfrm>
          <a:prstGeom prst="bentConnector3">
            <a:avLst>
              <a:gd name="adj1" fmla="val 4107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5"/>
            <a:endCxn id="16" idx="3"/>
          </p:cNvCxnSpPr>
          <p:nvPr/>
        </p:nvCxnSpPr>
        <p:spPr>
          <a:xfrm rot="16200000" flipH="1">
            <a:off x="6515611" y="2441539"/>
            <a:ext cx="12700" cy="1162138"/>
          </a:xfrm>
          <a:prstGeom prst="bentConnector3">
            <a:avLst>
              <a:gd name="adj1" fmla="val 4843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联系 35"/>
          <p:cNvSpPr/>
          <p:nvPr/>
        </p:nvSpPr>
        <p:spPr>
          <a:xfrm>
            <a:off x="8052178" y="262521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直接箭头连接符 37"/>
          <p:cNvCxnSpPr>
            <a:stCxn id="16" idx="6"/>
            <a:endCxn id="36" idx="2"/>
          </p:cNvCxnSpPr>
          <p:nvPr/>
        </p:nvCxnSpPr>
        <p:spPr>
          <a:xfrm flipV="1">
            <a:off x="7486925" y="2853818"/>
            <a:ext cx="565253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联系 38"/>
          <p:cNvSpPr/>
          <p:nvPr/>
        </p:nvSpPr>
        <p:spPr>
          <a:xfrm>
            <a:off x="8992576" y="261338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直接箭头连接符 43"/>
          <p:cNvCxnSpPr>
            <a:stCxn id="36" idx="6"/>
            <a:endCxn id="39" idx="2"/>
          </p:cNvCxnSpPr>
          <p:nvPr/>
        </p:nvCxnSpPr>
        <p:spPr>
          <a:xfrm flipV="1">
            <a:off x="8509378" y="2841981"/>
            <a:ext cx="483198" cy="1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联系 71"/>
          <p:cNvSpPr/>
          <p:nvPr/>
        </p:nvSpPr>
        <p:spPr>
          <a:xfrm>
            <a:off x="10144652" y="261338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10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直接箭头连接符 74"/>
          <p:cNvCxnSpPr>
            <a:stCxn id="39" idx="6"/>
            <a:endCxn id="72" idx="2"/>
          </p:cNvCxnSpPr>
          <p:nvPr/>
        </p:nvCxnSpPr>
        <p:spPr>
          <a:xfrm>
            <a:off x="9449776" y="2841981"/>
            <a:ext cx="694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16696" y="2622986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可行性分析</a:t>
            </a:r>
            <a:endParaRPr lang="zh-CN" altLang="en-US" sz="9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380791" y="3079421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需求分析</a:t>
            </a:r>
            <a:endParaRPr lang="zh-CN" altLang="en-US" sz="9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380791" y="2078297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需求调研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665538" y="2590252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原型设计</a:t>
            </a:r>
            <a:endParaRPr lang="zh-CN" altLang="en-US" sz="9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888569" y="2583902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UI</a:t>
            </a:r>
            <a:r>
              <a:rPr lang="zh-CN" altLang="en-US" sz="900" dirty="0" smtClean="0"/>
              <a:t>设计</a:t>
            </a:r>
            <a:endParaRPr lang="zh-CN" altLang="en-US" sz="9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178366" y="1227883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后端开发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160168" y="1940339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前端开发</a:t>
            </a:r>
            <a:endParaRPr lang="zh-CN" altLang="en-US" sz="9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24957" y="3372870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大数据开发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082566" y="2652505"/>
            <a:ext cx="917889" cy="23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运维</a:t>
            </a:r>
            <a:r>
              <a:rPr lang="zh-CN" altLang="en-US" sz="900" dirty="0" smtClean="0"/>
              <a:t>环境部署</a:t>
            </a:r>
            <a:endParaRPr lang="zh-CN" altLang="en-US" sz="9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446488" y="2630131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项目</a:t>
            </a:r>
            <a:r>
              <a:rPr lang="zh-CN" altLang="en-US" sz="900" dirty="0"/>
              <a:t>联调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436348" y="2613381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项目测试</a:t>
            </a:r>
            <a:endParaRPr lang="zh-CN" altLang="en-US" sz="9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380400" y="2594856"/>
            <a:ext cx="970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项目正式上线</a:t>
            </a:r>
            <a:endParaRPr lang="zh-CN" altLang="en-US" sz="9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66730" y="2899496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20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549195" y="242326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28</a:t>
            </a:r>
            <a:endParaRPr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549195" y="3423652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endParaRPr lang="zh-CN" altLang="en-US" sz="1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807285" y="2884906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40</a:t>
            </a:r>
            <a:endParaRPr lang="zh-CN" altLang="en-US" sz="1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984881" y="290719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45</a:t>
            </a:r>
            <a:endParaRPr lang="zh-CN" altLang="en-US" sz="1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288771" y="152308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270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288771" y="218601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en-US" altLang="zh-CN" sz="1000" dirty="0"/>
              <a:t>8</a:t>
            </a:r>
            <a:r>
              <a:rPr lang="en-US" altLang="zh-CN" sz="1000" dirty="0" smtClean="0"/>
              <a:t>0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288771" y="361941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244897" y="289745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20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545464" y="2865876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60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8558892" y="285244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60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539589" y="283317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20</a:t>
            </a:r>
            <a:endParaRPr lang="zh-CN" altLang="en-US" sz="1000" dirty="0"/>
          </a:p>
        </p:txBody>
      </p:sp>
      <p:cxnSp>
        <p:nvCxnSpPr>
          <p:cNvPr id="22" name="直接箭头连接符 21"/>
          <p:cNvCxnSpPr>
            <a:stCxn id="11" idx="6"/>
            <a:endCxn id="16" idx="2"/>
          </p:cNvCxnSpPr>
          <p:nvPr/>
        </p:nvCxnSpPr>
        <p:spPr>
          <a:xfrm>
            <a:off x="6001497" y="2860963"/>
            <a:ext cx="102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244897" y="4278156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180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6160168" y="4016222"/>
            <a:ext cx="78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2070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61362" y="2382982"/>
            <a:ext cx="141316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5127" y="2382982"/>
            <a:ext cx="141316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55817" y="2382982"/>
            <a:ext cx="141316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8254" y="2579316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提出变更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38944" y="2468480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变更及影响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27617" y="2501022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是否印象基准</a:t>
            </a:r>
          </a:p>
        </p:txBody>
      </p:sp>
      <p:sp>
        <p:nvSpPr>
          <p:cNvPr id="12" name="矩形 11"/>
          <p:cNvSpPr/>
          <p:nvPr/>
        </p:nvSpPr>
        <p:spPr>
          <a:xfrm>
            <a:off x="8853051" y="2382982"/>
            <a:ext cx="139931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19307" y="2579316"/>
            <a:ext cx="12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审批</a:t>
            </a:r>
          </a:p>
        </p:txBody>
      </p: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2258291" y="2763982"/>
            <a:ext cx="99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4" idx="1"/>
          </p:cNvCxnSpPr>
          <p:nvPr/>
        </p:nvCxnSpPr>
        <p:spPr>
          <a:xfrm>
            <a:off x="4668981" y="2763982"/>
            <a:ext cx="139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2" idx="1"/>
          </p:cNvCxnSpPr>
          <p:nvPr/>
        </p:nvCxnSpPr>
        <p:spPr>
          <a:xfrm>
            <a:off x="7474526" y="2763982"/>
            <a:ext cx="137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8145" y="1730817"/>
            <a:ext cx="18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新任后端</a:t>
            </a:r>
            <a:r>
              <a:rPr lang="en-US" altLang="zh-CN" dirty="0" smtClean="0"/>
              <a:t>leader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55817" y="1681734"/>
            <a:ext cx="17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团队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61362" y="1681734"/>
            <a:ext cx="17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项目主管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53051" y="1681734"/>
            <a:ext cx="17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9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68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37</cp:revision>
  <dcterms:created xsi:type="dcterms:W3CDTF">2021-05-29T10:50:05Z</dcterms:created>
  <dcterms:modified xsi:type="dcterms:W3CDTF">2021-06-03T08:36:40Z</dcterms:modified>
</cp:coreProperties>
</file>