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DED28-E040-D2E8-9A77-F577F0269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5A9287-B87D-C47D-218E-2B4E22DB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3C246-C545-8FF9-5BC6-3BF0E20F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63FCA-64C5-6362-683D-D8FF7E3F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E588C-7E2C-AE31-E7A2-4A0CEFC3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1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ECB9F-03C4-F1E2-46AE-FD8CBACD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5EF80-271F-FFEB-78B3-FA6BEDBA3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D5570-06D2-C0E7-3908-15D60D76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21DED-F876-2FBB-EEBD-87718050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3BEA9-D553-DC14-4B47-CE1E6CCA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0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3B31C0-F6AD-B078-B0FD-2BAEAD4A9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B323A-B389-D4A1-3215-E266327DE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FF64A-9ABF-905C-19C1-154B5DCA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C2F73-8FEC-20CB-E87A-C544EBFB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9273A-7598-CB36-B39C-991006A8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7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95742-9A9D-7C1E-D762-3DE597F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F882F-3E8E-D11F-F31E-542EFEF0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FF8E4-5B39-FCCE-E50D-8BBC997D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3068B-64FF-9CA6-45B3-8DC4B179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381A4-F2DB-DB21-7B79-BAFAAD04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3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0B52-6313-6FCF-E463-B9A5FA2B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2C5E6-4A92-D2A2-D8E5-E3791208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17F8D-88FE-9906-0826-603EB7AF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5B60-3D49-D9E3-402B-6DB0205D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709C1-47BB-2380-75E7-06F6ED6D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8D65E-0394-8FC0-5C5B-3848B195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40CC5-BA8D-C9DB-CF6C-C8D85FA9C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63FE4F-BD1B-60BD-9D5B-6A447B6AB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22B59-B694-CF4F-617F-4325C8BF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01875-8611-86B6-1DE2-92722D13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2218DC-0754-7F95-56F9-A429CC23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5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0EDD3-9B7E-C738-BCB7-DDDE00B1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07C55-8629-CF4E-8DC4-E4FA36C1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9F816-D80D-6F44-157B-09052419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2B9635-52CE-323C-2564-3517A2D04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D715D1-E65D-8CA9-E35C-98DB2AD59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D1D3DC-744A-CA60-0E0C-6636F014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43EFFD-9DBB-2339-410E-E6B7C2E5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71EA97-7D25-DC86-7430-FE52A536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1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6C3A8-A53E-EC32-2EEA-BC2C5B6F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BE884-D546-556A-9074-44A0AF25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CB52E-DFB5-FE36-AD01-A38CAE25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8CFDF3-CB5D-8A96-48F5-1EB6D7EA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9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399F04-171D-0373-5109-BA3114A1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4ECCAF-5926-FAB1-3126-A5AF0E69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D944A3-4C1D-97DF-3B23-89885E81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9ED8-C86C-B875-9498-874FDA1D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12485-930D-C4BD-94AE-36107F44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90DC0-98D3-0AD9-87B2-F2948118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8D504-21E2-F152-5493-0917FF69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84B77-2F1D-0D6B-AC69-4BCB97A2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E5B71-5715-835D-4909-20C93BEE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7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4BFBE-0780-024C-0E13-2BB04650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1927F7-167A-842A-20C3-5B0A238B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237D9-092F-9C33-2826-A01FF89DF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F14C4-4819-3507-0E8F-86C1FEB1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78F93-B5CE-9194-B92F-DD1F4872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4AF13-162C-E339-FCD8-9FECDE22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3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62951-E0F0-9991-6EAB-BF6D8AB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4155B-95F7-B681-54A5-4EB7530E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C0A0F-DED0-03C6-1479-D3A1E5475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4F02-9FDA-495D-AD9E-DCCC0BEDE3A1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DFDA0-7762-4366-89F2-44FB7991B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43198-51D7-4456-748F-A0C4E1B43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20A8-05FC-4A99-95A3-1F43CCB19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9E860-59FA-6BED-93BB-0BA4DCC51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5" y="840582"/>
            <a:ext cx="9144000" cy="12724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Visual Question Answer</a:t>
            </a:r>
            <a:br>
              <a:rPr lang="en-US" altLang="zh-CN" dirty="0"/>
            </a:br>
            <a:r>
              <a:rPr lang="en-US" altLang="zh-CN" dirty="0"/>
              <a:t>Sprint 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6BAC9-343E-0C8D-D808-26CE17E7B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5143" y="3725409"/>
            <a:ext cx="9144000" cy="1655762"/>
          </a:xfrm>
        </p:spPr>
        <p:txBody>
          <a:bodyPr/>
          <a:lstStyle/>
          <a:p>
            <a:r>
              <a:rPr lang="en-US" altLang="zh-CN" dirty="0"/>
              <a:t>A2_group 16</a:t>
            </a:r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Yi Yang, </a:t>
            </a: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Qilong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8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667352543252">
            <a:extLst>
              <a:ext uri="{FF2B5EF4-FFF2-40B4-BE49-F238E27FC236}">
                <a16:creationId xmlns:a16="http://schemas.microsoft.com/office/drawing/2014/main" id="{CF989BB8-0DD8-4DD4-45BB-C1B13AE25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285" y="2104990"/>
            <a:ext cx="7750629" cy="36623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537B42-47ED-5BEA-3D29-684F7BDBB3F2}"/>
              </a:ext>
            </a:extLst>
          </p:cNvPr>
          <p:cNvSpPr txBox="1"/>
          <p:nvPr/>
        </p:nvSpPr>
        <p:spPr>
          <a:xfrm>
            <a:off x="1349830" y="166131"/>
            <a:ext cx="7910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 have set up the speech to text </a:t>
            </a:r>
            <a:r>
              <a:rPr lang="en-US" altLang="zh-CN" sz="2800" dirty="0" err="1"/>
              <a:t>api</a:t>
            </a:r>
            <a:r>
              <a:rPr lang="en-US" altLang="zh-CN" sz="2800" dirty="0"/>
              <a:t> environment and written codes to apply the function. And the function was operated successfully in both </a:t>
            </a:r>
            <a:r>
              <a:rPr lang="en-US" altLang="zh-CN" sz="2800" dirty="0" err="1"/>
              <a:t>Jupyter</a:t>
            </a:r>
            <a:r>
              <a:rPr lang="en-US" altLang="zh-CN" sz="2800" dirty="0"/>
              <a:t> Notebook and Python </a:t>
            </a:r>
            <a:endParaRPr lang="zh-CN" altLang="en-US" sz="2800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374A2EDE-F93A-BF3F-A99D-18F2DBCC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15" y="1982013"/>
            <a:ext cx="8498113" cy="44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9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D7EA8-63B0-6377-DCB7-78216936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And we have also tested some audio sources and it gives out accurate results. Furthermore, we added some different language models in order to satisfy users from various countries</a:t>
            </a:r>
            <a:endParaRPr lang="zh-CN" altLang="en-US" sz="2400" dirty="0"/>
          </a:p>
        </p:txBody>
      </p:sp>
      <p:pic>
        <p:nvPicPr>
          <p:cNvPr id="4" name="内容占位符 3" descr="1667352409613">
            <a:extLst>
              <a:ext uri="{FF2B5EF4-FFF2-40B4-BE49-F238E27FC236}">
                <a16:creationId xmlns:a16="http://schemas.microsoft.com/office/drawing/2014/main" id="{5AEC33C4-1D77-A342-C04B-32168B3F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530" y="1829920"/>
            <a:ext cx="7230484" cy="2800741"/>
          </a:xfrm>
          <a:prstGeom prst="rect">
            <a:avLst/>
          </a:prstGeom>
        </p:spPr>
      </p:pic>
      <p:pic>
        <p:nvPicPr>
          <p:cNvPr id="5" name="图片 4" descr="1667352490022">
            <a:extLst>
              <a:ext uri="{FF2B5EF4-FFF2-40B4-BE49-F238E27FC236}">
                <a16:creationId xmlns:a16="http://schemas.microsoft.com/office/drawing/2014/main" id="{AD256A08-C0E9-87CA-8CBD-F7F93E107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31" y="4769893"/>
            <a:ext cx="8026716" cy="17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9F656-77FD-FEDD-7A08-69C63AF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up SCC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6488036-C11D-0BA3-B2C3-23A7DE2FA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87" y="1622314"/>
            <a:ext cx="7425580" cy="4856047"/>
          </a:xfrm>
        </p:spPr>
      </p:pic>
    </p:spTree>
    <p:extLst>
      <p:ext uri="{BB962C8B-B14F-4D97-AF65-F5344CB8AC3E}">
        <p14:creationId xmlns:p14="http://schemas.microsoft.com/office/powerpoint/2010/main" val="132328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0B71B-9900-8353-DA9F-1CCE70BD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 4 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64A89-D37B-EA21-DDAF-0A1F3531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Continue working around in SCC and solve current issues</a:t>
            </a:r>
          </a:p>
          <a:p>
            <a:r>
              <a:rPr lang="en-US" altLang="zh-CN" sz="2400" dirty="0"/>
              <a:t>Try to combine speech to text </a:t>
            </a:r>
            <a:r>
              <a:rPr lang="en-US" altLang="zh-CN" sz="2400" dirty="0" err="1"/>
              <a:t>api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vqa</a:t>
            </a:r>
            <a:r>
              <a:rPr lang="en-US" altLang="zh-CN" sz="2400" dirty="0"/>
              <a:t> module</a:t>
            </a:r>
          </a:p>
          <a:p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Apply the </a:t>
            </a:r>
            <a:r>
              <a:rPr lang="en-US" altLang="zh-CN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vizwiz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dataset in the model.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07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109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Visual Question Answer Sprint 3</vt:lpstr>
      <vt:lpstr>PowerPoint 演示文稿</vt:lpstr>
      <vt:lpstr>And we have also tested some audio sources and it gives out accurate results. Furthermore, we added some different language models in order to satisfy users from various countries</vt:lpstr>
      <vt:lpstr>Set up SCC</vt:lpstr>
      <vt:lpstr>Sprint 4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Question Answer Sprint 3</dc:title>
  <dc:creator>Yang, Yi</dc:creator>
  <cp:lastModifiedBy>Yang, Yi</cp:lastModifiedBy>
  <cp:revision>1</cp:revision>
  <dcterms:created xsi:type="dcterms:W3CDTF">2022-11-02T16:25:36Z</dcterms:created>
  <dcterms:modified xsi:type="dcterms:W3CDTF">2022-11-02T18:03:31Z</dcterms:modified>
</cp:coreProperties>
</file>