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ilong" userId="a2c4b88bfa3f6761" providerId="LiveId" clId="{79279D92-5BB0-4A88-A729-AFE53A9558EC}"/>
    <pc:docChg chg="modSld">
      <pc:chgData name="Wang Qilong" userId="a2c4b88bfa3f6761" providerId="LiveId" clId="{79279D92-5BB0-4A88-A729-AFE53A9558EC}" dt="2022-10-19T17:12:34.317" v="1" actId="20577"/>
      <pc:docMkLst>
        <pc:docMk/>
      </pc:docMkLst>
      <pc:sldChg chg="modSp mod">
        <pc:chgData name="Wang Qilong" userId="a2c4b88bfa3f6761" providerId="LiveId" clId="{79279D92-5BB0-4A88-A729-AFE53A9558EC}" dt="2022-10-19T17:12:34.317" v="1" actId="20577"/>
        <pc:sldMkLst>
          <pc:docMk/>
          <pc:sldMk cId="3205200447" sldId="258"/>
        </pc:sldMkLst>
        <pc:spChg chg="mod">
          <ac:chgData name="Wang Qilong" userId="a2c4b88bfa3f6761" providerId="LiveId" clId="{79279D92-5BB0-4A88-A729-AFE53A9558EC}" dt="2022-10-19T17:12:34.317" v="1" actId="20577"/>
          <ac:spMkLst>
            <pc:docMk/>
            <pc:sldMk cId="3205200447" sldId="258"/>
            <ac:spMk id="2" creationId="{702EFFB2-2D92-CA8D-E315-27368775C6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57F12-C9EA-5158-2DDD-5C6539D50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CF4AC-F63A-C9C0-F2B3-F86F8C09D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B8A6E5-A2B2-67C7-0369-2399963E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1201-DF9D-423D-9D28-A051696B37A1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E8426-D5C6-88AB-B458-627F85C7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FFA66-0E38-1E9F-988D-59EFE69F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0F-F421-4776-AF91-6BC12E37A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5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14445-6803-2F16-9E0E-636CD053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02674-6B82-3098-4E78-2313F4732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99293-C227-C41B-C2F2-1B26F9E4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1201-DF9D-423D-9D28-A051696B37A1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980B7-81FA-3604-1478-9A690844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78EBE-E8C2-39BE-D19C-169ACAE5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0F-F421-4776-AF91-6BC12E37A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3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889B5A-2B3C-1354-0779-4ED6C5EEB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63200D-A3BE-5699-BDE0-CDEB0C0E9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774E5-57BE-3BF1-2B5F-CD28C06A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1201-DF9D-423D-9D28-A051696B37A1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10765-EA03-958D-5E4A-AEE39DA1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63F9C3-F2E0-191F-C6C9-E3D9379E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0F-F421-4776-AF91-6BC12E37A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9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75451-F6D8-E488-3D1F-D501C447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7728F-9F6A-1463-BB2F-EB37389CB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A48F3-6B61-E0EC-A88E-1796516A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1201-DF9D-423D-9D28-A051696B37A1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93F95-E48B-D066-9EBB-D7B867B4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53A5E-BDF4-4DBC-800C-153BF296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0F-F421-4776-AF91-6BC12E37A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1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C1D39-C06D-AC2F-8740-B098B5CC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88A958-1EF6-6B07-3BFB-BA774C9C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69CB2-1B91-F4C1-6A62-0095182D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1201-DF9D-423D-9D28-A051696B37A1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8EE63-0796-8FCA-3735-0E02F3E1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C7068-D835-D622-8FE0-384503E5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0F-F421-4776-AF91-6BC12E37A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7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E20C6-BC4E-1D2D-AE19-21CC8479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81BCD-AD8A-F730-EF0D-656371A60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981E79-CBF5-7808-FF6E-542837BBD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57CA-95BA-4F94-792F-CB0E2A2F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1201-DF9D-423D-9D28-A051696B37A1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45D47-6281-8576-D281-CCAB0724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8238B-7B5F-1EFF-A683-A0299E99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0F-F421-4776-AF91-6BC12E37A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3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F4AEB-24AC-6A28-62BC-41DF955B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77F70-0C9A-84A2-7B51-4AE34B5E8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0A3D6-5833-1DBB-6732-BFCFDE8C7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3FAE0B-8CEA-CC4C-CF2D-B6D547564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07C2B3-CE54-5730-6946-A32742CBC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C4A179-A4AD-5001-258F-8D2D06DF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1201-DF9D-423D-9D28-A051696B37A1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E07F03-4595-7D5B-DA4A-9BCA006B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C80C29-02A3-919A-A6BE-A4CF2C09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0F-F421-4776-AF91-6BC12E37A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4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25799-49E9-8CE5-15E2-05D8CE88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59764E-5ABB-C031-F765-33277E77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1201-DF9D-423D-9D28-A051696B37A1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DD032A-10A5-3632-6198-8A63E31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B2224A-32AC-43A2-0DF5-8FF84B8C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0F-F421-4776-AF91-6BC12E37A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01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148C1A-BCE5-51EE-9783-02EE6256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1201-DF9D-423D-9D28-A051696B37A1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762664-CD1A-8209-C463-6C0415D6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49F68D-1689-9B39-A807-4FEDCC8A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0F-F421-4776-AF91-6BC12E37A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0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DB654-D1F8-1F44-998C-10F8267A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11D67-AD91-6EFD-9C20-D0ACB976C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011C51-7614-8BCA-AF0B-C572775BC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C67F89-B103-EE92-B82D-E460CE6F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1201-DF9D-423D-9D28-A051696B37A1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507BAA-1E5E-D7EB-C4F3-CD12D58D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0F0D0-8EE8-9D3F-FE74-374A4351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0F-F421-4776-AF91-6BC12E37A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9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0531F-1654-E74E-C8F5-0CA9D9EB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A630C8-D644-517E-B8FB-62BD1FBF4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B8994D-F6E4-0B1E-2C17-DAF7E5CC8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FD557-026B-4AE5-7329-67B46184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1201-DF9D-423D-9D28-A051696B37A1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38DFA1-C10A-E0E9-4C65-D934E935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E75825-5890-0C81-A56C-A9D9A81D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9A0F-F421-4776-AF91-6BC12E37A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6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AEBED9-1D2B-CA1B-FBED-3352C987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11347-A8E7-E66C-42B4-AC2A5F15F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81FEB-44E0-0C57-23D2-3221A7DCE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F1201-DF9D-423D-9D28-A051696B37A1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DD4C8-0070-C24B-CB9C-4C0652D06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D02C0-851A-E490-64DA-D7A684E03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29A0F-F421-4776-AF91-6BC12E37A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A6B40-E1B1-C15A-1D6E-0E0EF09C3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Visual Question Answering</a:t>
            </a:r>
            <a:br>
              <a:rPr lang="en-US" altLang="zh-CN" dirty="0"/>
            </a:br>
            <a:r>
              <a:rPr lang="en-US" altLang="zh-CN" dirty="0"/>
              <a:t>Sprint 2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1BAFD5-03EB-51BE-C98C-DBB4E9096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Group #16  </a:t>
            </a:r>
            <a:r>
              <a:rPr lang="en-US" altLang="zh-CN" sz="1800" dirty="0">
                <a:latin typeface="Arial" panose="020B0604020202020204" pitchFamily="34" charset="0"/>
              </a:rPr>
              <a:t>Yi Yang, Qilong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81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EFFB2-2D92-CA8D-E315-27368775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1.Sprint 2 Goal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BB34B-9D3A-E01B-A179-C1E17E21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the code on </a:t>
            </a:r>
            <a:r>
              <a:rPr lang="en-US" altLang="zh-CN" dirty="0" err="1"/>
              <a:t>colab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Try to adjust the dataset to the blind </a:t>
            </a:r>
            <a:r>
              <a:rPr lang="en-US" altLang="zh-CN" dirty="0" err="1"/>
              <a:t>vqa</a:t>
            </a:r>
            <a:r>
              <a:rPr lang="en-US" altLang="zh-CN" dirty="0"/>
              <a:t> dataset and add a new classification to deal with the low-quality pictures.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20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EAAA1-AEBE-18E3-F609-395B9277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2.Achievement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82DA1-745C-66AE-9089-BAD44D1AD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Upload the VQA code to the BU SCC</a:t>
            </a:r>
          </a:p>
          <a:p>
            <a:endParaRPr lang="en-US" altLang="zh-CN" dirty="0"/>
          </a:p>
          <a:p>
            <a:r>
              <a:rPr lang="en-US" altLang="zh-CN" dirty="0"/>
              <a:t>Speech-to-text API</a:t>
            </a:r>
          </a:p>
          <a:p>
            <a:endParaRPr lang="en-US" altLang="zh-CN" dirty="0"/>
          </a:p>
          <a:p>
            <a:r>
              <a:rPr lang="en-US" altLang="zh-CN" dirty="0"/>
              <a:t>Dataset: </a:t>
            </a:r>
            <a:r>
              <a:rPr lang="en-US" altLang="zh-CN" dirty="0" err="1"/>
              <a:t>Vizwiz</a:t>
            </a:r>
            <a:r>
              <a:rPr lang="en-US" altLang="zh-CN" dirty="0"/>
              <a:t> dataset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81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C992B-EF9B-5BFC-5C97-6454C39F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2.Achievement-Code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19491-D4DA-59C9-E3CB-84F37AAB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 uploaded to BU SCC – done</a:t>
            </a:r>
          </a:p>
          <a:p>
            <a:r>
              <a:rPr lang="en-US" altLang="zh-CN" dirty="0"/>
              <a:t>Environment</a:t>
            </a:r>
          </a:p>
          <a:p>
            <a:pPr marL="0" indent="0">
              <a:buNone/>
            </a:pPr>
            <a:r>
              <a:rPr lang="en-US" altLang="zh-CN" dirty="0"/>
              <a:t>	-anaconda - done</a:t>
            </a:r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pytorch</a:t>
            </a:r>
            <a:r>
              <a:rPr lang="en-US" altLang="zh-CN" dirty="0"/>
              <a:t> and </a:t>
            </a:r>
            <a:r>
              <a:rPr lang="en-US" altLang="zh-CN" dirty="0" err="1"/>
              <a:t>cuda</a:t>
            </a:r>
            <a:r>
              <a:rPr lang="en-US" altLang="zh-CN" dirty="0"/>
              <a:t> - still installing</a:t>
            </a:r>
          </a:p>
          <a:p>
            <a:r>
              <a:rPr lang="en-US" altLang="zh-CN" dirty="0"/>
              <a:t>Introducing pre-trained features – done</a:t>
            </a:r>
          </a:p>
          <a:p>
            <a:r>
              <a:rPr lang="en-US" altLang="zh-CN" dirty="0"/>
              <a:t>Run the code and duplicate the result – not done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5DE70D-11E8-1A74-B04A-757FF50D3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616" y="4861809"/>
            <a:ext cx="5969440" cy="18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6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063A7-3805-EA7C-BD33-A4F002CF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2.Achievement-Speech-to-Text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0493A-D941-832C-0580-6F2F62E7F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Pattern: Synchronous Recognition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Still working on its usage in 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48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5B26E-CEA7-E9AC-B5C9-45D11527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2.Achievement-Dataset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2C814-4E79-CB72-603F-9EDFAE8F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VQA dataset for blind people – </a:t>
            </a:r>
            <a:r>
              <a:rPr lang="en-US" altLang="zh-CN" dirty="0" err="1"/>
              <a:t>Vizwiz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data form is different from COCO dataset, still working on replacing COCO with </a:t>
            </a:r>
            <a:r>
              <a:rPr lang="en-US" altLang="zh-CN" dirty="0" err="1"/>
              <a:t>Vizwiz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3BA445-3FE0-7F3E-2504-CAB50F5C1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51" y="3861357"/>
            <a:ext cx="4774316" cy="283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5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C46DF-297F-860A-BA66-E4F0FBCE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3.Next Sprint goals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13C86-7B53-6CA3-4D0F-E4FE379E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1.code: construct the environment and run the code</a:t>
            </a:r>
          </a:p>
          <a:p>
            <a:r>
              <a:rPr lang="en-US" altLang="zh-CN" dirty="0"/>
              <a:t>2.Apply the </a:t>
            </a:r>
            <a:r>
              <a:rPr lang="en-US" altLang="zh-CN" dirty="0" err="1"/>
              <a:t>vizwiz</a:t>
            </a:r>
            <a:r>
              <a:rPr lang="en-US" altLang="zh-CN" dirty="0"/>
              <a:t> dataset in the model. At least make the model recognize the “unanswerable” kind of pictures. Furthermore, trying to use </a:t>
            </a:r>
            <a:r>
              <a:rPr lang="en-US" altLang="zh-CN" dirty="0" err="1"/>
              <a:t>vizwiz</a:t>
            </a:r>
            <a:r>
              <a:rPr lang="en-US" altLang="zh-CN" dirty="0"/>
              <a:t> dataset as train set (</a:t>
            </a:r>
            <a:r>
              <a:rPr lang="en-US" altLang="zh-CN" dirty="0" err="1"/>
              <a:t>vizwiz</a:t>
            </a:r>
            <a:r>
              <a:rPr lang="en-US" altLang="zh-CN" dirty="0"/>
              <a:t> do not have a pre-trained feature so it may take longer time). Also, trying to replace “unanswerable” question into detailed instruction like “try to move up the camera”.</a:t>
            </a:r>
          </a:p>
          <a:p>
            <a:r>
              <a:rPr lang="en-US" altLang="zh-CN" dirty="0"/>
              <a:t>3.Apply speech-to-text in python. Furthermore, try to connect the model and the </a:t>
            </a:r>
            <a:r>
              <a:rPr lang="en-US" altLang="zh-CN" dirty="0" err="1"/>
              <a:t>api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61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E9548-7CF4-D226-1AA9-4813330B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C823E-52AD-96F9-62A8-561596B4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CN" sz="6000" dirty="0"/>
          </a:p>
          <a:p>
            <a:pPr algn="ctr"/>
            <a:r>
              <a:rPr lang="en-US" altLang="zh-CN" sz="6000" dirty="0"/>
              <a:t>Thanks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7843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251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Visual Question Answering Sprint 2 </vt:lpstr>
      <vt:lpstr>1.Sprint 2 Goal</vt:lpstr>
      <vt:lpstr>2.Achievement</vt:lpstr>
      <vt:lpstr>2.Achievement-Code</vt:lpstr>
      <vt:lpstr>2.Achievement-Speech-to-Text API</vt:lpstr>
      <vt:lpstr>2.Achievement-Dataset</vt:lpstr>
      <vt:lpstr>3.Next Sprint goals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Question Answering Sprint 2 </dc:title>
  <dc:creator>Wang Qilong</dc:creator>
  <cp:lastModifiedBy>Wang Qilong</cp:lastModifiedBy>
  <cp:revision>1</cp:revision>
  <dcterms:created xsi:type="dcterms:W3CDTF">2022-10-19T14:44:23Z</dcterms:created>
  <dcterms:modified xsi:type="dcterms:W3CDTF">2022-10-19T17:12:42Z</dcterms:modified>
</cp:coreProperties>
</file>