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551"/>
  </p:normalViewPr>
  <p:slideViewPr>
    <p:cSldViewPr snapToGrid="0" snapToObjects="1">
      <p:cViewPr>
        <p:scale>
          <a:sx n="75" d="100"/>
          <a:sy n="75" d="100"/>
        </p:scale>
        <p:origin x="8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CC68C-82C5-4047-B504-B947231087DF}" type="datetimeFigureOut">
              <a:rPr kumimoji="1" lang="zh-CN" altLang="en-US" smtClean="0"/>
              <a:t>17/5/4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303E7-8804-F646-9DEA-0BAE12F08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93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303E7-8804-F646-9DEA-0BAE12F087A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2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0802" y="1514475"/>
            <a:ext cx="8361229" cy="1593190"/>
          </a:xfrm>
        </p:spPr>
        <p:txBody>
          <a:bodyPr/>
          <a:lstStyle/>
          <a:p>
            <a:r>
              <a:rPr kumimoji="1" lang="en-US" altLang="zh-CN" dirty="0" smtClean="0"/>
              <a:t>Pocket mole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00488" y="3829050"/>
            <a:ext cx="7711351" cy="14259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3000" dirty="0" smtClean="0"/>
              <a:t>Team: Little Cutie</a:t>
            </a:r>
          </a:p>
          <a:p>
            <a:r>
              <a:rPr kumimoji="1" lang="en-US" altLang="zh-CN" dirty="0" err="1" smtClean="0"/>
              <a:t>Yihan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Li</a:t>
            </a:r>
          </a:p>
          <a:p>
            <a:r>
              <a:rPr kumimoji="1" lang="en-US" altLang="zh-CN" dirty="0" smtClean="0"/>
              <a:t>          </a:t>
            </a:r>
            <a:r>
              <a:rPr kumimoji="1" lang="en-US" altLang="zh-CN" dirty="0" err="1" smtClean="0"/>
              <a:t>Gaomeizhu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Qu</a:t>
            </a:r>
          </a:p>
          <a:p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Wenqian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5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984" y="0"/>
            <a:ext cx="9601200" cy="1485900"/>
          </a:xfrm>
        </p:spPr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984" y="556211"/>
            <a:ext cx="6923146" cy="4988804"/>
          </a:xfrm>
        </p:spPr>
        <p:txBody>
          <a:bodyPr>
            <a:normAutofit/>
          </a:bodyPr>
          <a:lstStyle/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Idea</a:t>
            </a:r>
            <a:r>
              <a:rPr kumimoji="1" lang="en-US" altLang="zh-CN" sz="2400" dirty="0"/>
              <a:t>: Inspired by the classic </a:t>
            </a:r>
            <a:r>
              <a:rPr kumimoji="1" lang="en-US" altLang="zh-CN" sz="2400" dirty="0" smtClean="0"/>
              <a:t>Japanese pocket game </a:t>
            </a:r>
            <a:r>
              <a:rPr kumimoji="1" lang="en-US" altLang="zh-CN" sz="2400" dirty="0" err="1" smtClean="0"/>
              <a:t>Whac</a:t>
            </a:r>
            <a:r>
              <a:rPr kumimoji="1" lang="en-US" altLang="zh-CN" sz="2400" dirty="0" smtClean="0"/>
              <a:t>-A-Mole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</a:t>
            </a:r>
            <a:r>
              <a:rPr kumimoji="1" lang="en-US" altLang="zh-CN" sz="2400" dirty="0" smtClean="0"/>
              <a:t>oftware: </a:t>
            </a:r>
            <a:r>
              <a:rPr kumimoji="1" lang="en-US" altLang="zh-CN" sz="2400" dirty="0" err="1" smtClean="0"/>
              <a:t>Qt</a:t>
            </a:r>
            <a:endParaRPr kumimoji="1" lang="en-US" altLang="zh-CN" sz="2400" dirty="0"/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Use</a:t>
            </a:r>
            <a:r>
              <a:rPr kumimoji="1" lang="en-US" altLang="zh-CN" sz="2400" dirty="0"/>
              <a:t>: 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err="1" smtClean="0"/>
              <a:t>Gumstix</a:t>
            </a:r>
            <a:r>
              <a:rPr kumimoji="1" lang="en-US" altLang="zh-CN" sz="2400" dirty="0" smtClean="0"/>
              <a:t> (</a:t>
            </a:r>
            <a:r>
              <a:rPr kumimoji="1" lang="en-US" altLang="zh-CN" sz="2400" dirty="0" err="1" smtClean="0"/>
              <a:t>verdex</a:t>
            </a:r>
            <a:r>
              <a:rPr kumimoji="1" lang="en-US" altLang="zh-CN" sz="2400" dirty="0" smtClean="0"/>
              <a:t> pro) </a:t>
            </a:r>
          </a:p>
          <a:p>
            <a:pPr lvl="1"/>
            <a:r>
              <a:rPr lang="en-US" altLang="zh-CN" sz="2400" dirty="0" smtClean="0"/>
              <a:t>Samsung </a:t>
            </a:r>
            <a:r>
              <a:rPr lang="en-US" altLang="zh-CN" sz="2400" dirty="0"/>
              <a:t>4.3” touchscreen LCD </a:t>
            </a:r>
            <a:r>
              <a:rPr lang="en-US" altLang="zh-CN" sz="2400" dirty="0" smtClean="0"/>
              <a:t>panels </a:t>
            </a:r>
          </a:p>
          <a:p>
            <a:pPr lvl="1"/>
            <a:r>
              <a:rPr lang="en-US" altLang="zh-CN" sz="2400" dirty="0" smtClean="0"/>
              <a:t>microSD </a:t>
            </a:r>
            <a:r>
              <a:rPr lang="en-US" altLang="zh-CN" sz="2400" dirty="0"/>
              <a:t>cards. </a:t>
            </a:r>
            <a:r>
              <a:rPr kumimoji="1" lang="en-US" altLang="zh-CN" sz="2400" dirty="0" smtClean="0"/>
              <a:t>                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77" y="152400"/>
            <a:ext cx="5193323" cy="31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/>
          <p:nvPr/>
        </p:nvSpPr>
        <p:spPr>
          <a:xfrm>
            <a:off x="1783006" y="3150914"/>
            <a:ext cx="1473209" cy="19002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Pocket Mole</a:t>
            </a:r>
            <a:endParaRPr kumimoji="1" lang="zh-CN" altLang="en-US" dirty="0"/>
          </a:p>
        </p:txBody>
      </p:sp>
      <p:sp>
        <p:nvSpPr>
          <p:cNvPr id="7" name="矩形 3"/>
          <p:cNvSpPr/>
          <p:nvPr/>
        </p:nvSpPr>
        <p:spPr>
          <a:xfrm>
            <a:off x="4364045" y="3150913"/>
            <a:ext cx="1473209" cy="19002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3"/>
          <p:cNvSpPr/>
          <p:nvPr/>
        </p:nvSpPr>
        <p:spPr>
          <a:xfrm>
            <a:off x="6750212" y="3150913"/>
            <a:ext cx="1473209" cy="19002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3"/>
          <p:cNvSpPr/>
          <p:nvPr/>
        </p:nvSpPr>
        <p:spPr>
          <a:xfrm>
            <a:off x="9345384" y="3150913"/>
            <a:ext cx="1473209" cy="19002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Game Over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Score: 23 </a:t>
            </a:r>
            <a:endParaRPr kumimoji="1" lang="zh-CN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24021" y="281573"/>
            <a:ext cx="9601200" cy="3581400"/>
          </a:xfrm>
        </p:spPr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2400" dirty="0" smtClean="0"/>
              <a:t>Divided </a:t>
            </a:r>
            <a:r>
              <a:rPr kumimoji="1" lang="en-US" altLang="zh-CN" sz="2400" dirty="0"/>
              <a:t>the screen into </a:t>
            </a:r>
            <a:r>
              <a:rPr kumimoji="1" lang="en-US" altLang="zh-CN" sz="2400" dirty="0" smtClean="0"/>
              <a:t>18 </a:t>
            </a:r>
            <a:r>
              <a:rPr kumimoji="1" lang="en-US" altLang="zh-CN" sz="2400" dirty="0"/>
              <a:t>parts, and the mole will randomly show in the screen. Touching the screen to beat the mole when it shows, </a:t>
            </a:r>
            <a:r>
              <a:rPr kumimoji="1" lang="en-US" altLang="zh-CN" sz="2400" dirty="0" smtClean="0"/>
              <a:t>then </a:t>
            </a:r>
            <a:r>
              <a:rPr kumimoji="1" lang="en-US" altLang="zh-CN" sz="2400" dirty="0"/>
              <a:t>you can score. </a:t>
            </a:r>
            <a:r>
              <a:rPr kumimoji="1" lang="en-US" altLang="zh-CN" sz="2400" dirty="0" smtClean="0"/>
              <a:t>Or you can’t score if not touching the button. The time will count down when you are playing, and the game will end when the time counts to 0.</a:t>
            </a:r>
            <a:endParaRPr kumimoji="1" lang="en-US" altLang="zh-C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4992" y="162046"/>
            <a:ext cx="7141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Introduction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750212" y="3787709"/>
            <a:ext cx="14590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64345" y="4459039"/>
            <a:ext cx="149992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60159" y="3150913"/>
            <a:ext cx="0" cy="19002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81021" y="3150913"/>
            <a:ext cx="0" cy="19002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1"/>
            <a:endCxn id="7" idx="3"/>
          </p:cNvCxnSpPr>
          <p:nvPr/>
        </p:nvCxnSpPr>
        <p:spPr>
          <a:xfrm>
            <a:off x="4364045" y="4101032"/>
            <a:ext cx="14732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0"/>
            <a:endCxn id="7" idx="2"/>
          </p:cNvCxnSpPr>
          <p:nvPr/>
        </p:nvCxnSpPr>
        <p:spPr>
          <a:xfrm>
            <a:off x="5100650" y="3150913"/>
            <a:ext cx="0" cy="19002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gular Pentagon 30"/>
          <p:cNvSpPr/>
          <p:nvPr/>
        </p:nvSpPr>
        <p:spPr>
          <a:xfrm>
            <a:off x="4415478" y="3418946"/>
            <a:ext cx="542810" cy="562560"/>
          </a:xfrm>
          <a:prstGeom prst="pentag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47176" y="3418946"/>
            <a:ext cx="497217" cy="562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84848" y="4249539"/>
            <a:ext cx="538648" cy="6267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/>
          <p:cNvSpPr/>
          <p:nvPr/>
        </p:nvSpPr>
        <p:spPr>
          <a:xfrm>
            <a:off x="5218591" y="4360459"/>
            <a:ext cx="497217" cy="38722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/>
          <p:cNvSpPr/>
          <p:nvPr/>
        </p:nvSpPr>
        <p:spPr>
          <a:xfrm>
            <a:off x="6764345" y="3195600"/>
            <a:ext cx="454970" cy="47258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2277801" y="5051150"/>
            <a:ext cx="413258" cy="56807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63744" y="5619221"/>
            <a:ext cx="1111731" cy="58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783006" y="5734591"/>
            <a:ext cx="171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Starting part</a:t>
            </a:r>
            <a:endParaRPr lang="en-US" sz="2000" dirty="0"/>
          </a:p>
        </p:txBody>
      </p:sp>
      <p:sp>
        <p:nvSpPr>
          <p:cNvPr id="46" name="Down Arrow 45"/>
          <p:cNvSpPr/>
          <p:nvPr/>
        </p:nvSpPr>
        <p:spPr>
          <a:xfrm>
            <a:off x="4868131" y="5071117"/>
            <a:ext cx="413258" cy="56807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9875359" y="5051149"/>
            <a:ext cx="413258" cy="56807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7242541" y="5053645"/>
            <a:ext cx="413258" cy="56807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112065" y="5764236"/>
            <a:ext cx="206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Choosing picture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653109" y="5764236"/>
            <a:ext cx="1667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Playing game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9552012" y="5764236"/>
            <a:ext cx="147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64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16" y="-129698"/>
            <a:ext cx="83569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/>
              <a:t>Diagram of modules</a:t>
            </a:r>
          </a:p>
          <a:p>
            <a:endParaRPr lang="en-US" dirty="0"/>
          </a:p>
        </p:txBody>
      </p:sp>
      <p:sp>
        <p:nvSpPr>
          <p:cNvPr id="5" name="矩形 3"/>
          <p:cNvSpPr>
            <a:spLocks noGrp="1"/>
          </p:cNvSpPr>
          <p:nvPr>
            <p:ph idx="1"/>
          </p:nvPr>
        </p:nvSpPr>
        <p:spPr>
          <a:xfrm>
            <a:off x="4694561" y="3518934"/>
            <a:ext cx="1372726" cy="7042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Choosepic</a:t>
            </a:r>
            <a:r>
              <a:rPr kumimoji="1" lang="en-US" altLang="zh-CN" dirty="0" smtClean="0"/>
              <a:t>()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8" name="矩形 3"/>
          <p:cNvSpPr/>
          <p:nvPr/>
        </p:nvSpPr>
        <p:spPr>
          <a:xfrm>
            <a:off x="6888139" y="2194187"/>
            <a:ext cx="1473209" cy="6883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gain()</a:t>
            </a:r>
            <a:endParaRPr kumimoji="1" lang="zh-CN" altLang="en-US" dirty="0"/>
          </a:p>
        </p:txBody>
      </p:sp>
      <p:sp>
        <p:nvSpPr>
          <p:cNvPr id="9" name="矩形 3"/>
          <p:cNvSpPr/>
          <p:nvPr/>
        </p:nvSpPr>
        <p:spPr>
          <a:xfrm>
            <a:off x="6995260" y="3501875"/>
            <a:ext cx="1454916" cy="7772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showButton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矩形 3"/>
          <p:cNvSpPr/>
          <p:nvPr/>
        </p:nvSpPr>
        <p:spPr>
          <a:xfrm>
            <a:off x="9415695" y="3514480"/>
            <a:ext cx="1598815" cy="764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handleButton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067287" y="3769593"/>
            <a:ext cx="924604" cy="283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469106" y="3585897"/>
            <a:ext cx="925938" cy="271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43194" y="4281411"/>
            <a:ext cx="158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Make mole shows randomly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943194" y="5048980"/>
            <a:ext cx="1410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Set the cursor as hammer 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395044" y="4303455"/>
            <a:ext cx="1496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Make the mole show every 0.3s after beating the mole</a:t>
            </a:r>
          </a:p>
          <a:p>
            <a:r>
              <a:rPr lang="en-US" altLang="zh-CN" sz="1600" dirty="0"/>
              <a:t>Count the score when beating the mole</a:t>
            </a:r>
          </a:p>
          <a:p>
            <a:endParaRPr 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4554949" y="4262373"/>
            <a:ext cx="1745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Set three </a:t>
            </a:r>
            <a:r>
              <a:rPr lang="en-US" altLang="zh-CN" sz="1600" dirty="0"/>
              <a:t>pictures</a:t>
            </a:r>
            <a:r>
              <a:rPr kumimoji="1" lang="en-US" altLang="zh-CN" sz="1600" dirty="0" smtClean="0"/>
              <a:t> </a:t>
            </a:r>
          </a:p>
          <a:p>
            <a:r>
              <a:rPr kumimoji="1" lang="en-US" altLang="zh-CN" sz="1600" dirty="0" smtClean="0"/>
              <a:t>as buttons(moles) to be picked by player</a:t>
            </a:r>
            <a:endParaRPr kumimoji="1" lang="zh-CN" altLang="en-US" sz="1600" dirty="0"/>
          </a:p>
        </p:txBody>
      </p:sp>
      <p:sp>
        <p:nvSpPr>
          <p:cNvPr id="32" name="矩形 3"/>
          <p:cNvSpPr txBox="1">
            <a:spLocks/>
          </p:cNvSpPr>
          <p:nvPr/>
        </p:nvSpPr>
        <p:spPr>
          <a:xfrm>
            <a:off x="2261179" y="3514929"/>
            <a:ext cx="1394025" cy="6862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en-US" altLang="zh-CN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1" lang="en-US" altLang="zh-CN" dirty="0" smtClean="0"/>
              <a:t>Main()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33" name="Right Arrow 11"/>
          <p:cNvSpPr/>
          <p:nvPr/>
        </p:nvSpPr>
        <p:spPr>
          <a:xfrm>
            <a:off x="3655204" y="3762211"/>
            <a:ext cx="1039356" cy="283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10118" y="4275427"/>
            <a:ext cx="1296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Set window title to show the time and score</a:t>
            </a:r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Resize the window to fit the screen</a:t>
            </a:r>
            <a:endParaRPr kumimoji="1" lang="zh-CN" altLang="en-US" sz="1600" dirty="0"/>
          </a:p>
        </p:txBody>
      </p:sp>
      <p:sp>
        <p:nvSpPr>
          <p:cNvPr id="34" name="矩形 3"/>
          <p:cNvSpPr txBox="1">
            <a:spLocks/>
          </p:cNvSpPr>
          <p:nvPr/>
        </p:nvSpPr>
        <p:spPr>
          <a:xfrm>
            <a:off x="4520661" y="841637"/>
            <a:ext cx="1533636" cy="6862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en-US" altLang="zh-CN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1" lang="en-US" altLang="zh-CN" dirty="0" err="1" smtClean="0"/>
              <a:t>TimeCount</a:t>
            </a:r>
            <a:r>
              <a:rPr kumimoji="1" lang="en-US" altLang="zh-CN" dirty="0" smtClean="0"/>
              <a:t>()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75704" y="1635576"/>
            <a:ext cx="1449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Reset the time and score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61534" y="1585284"/>
            <a:ext cx="165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Set </a:t>
            </a:r>
            <a:r>
              <a:rPr kumimoji="1" lang="en-US" altLang="zh-CN" sz="1600" smtClean="0"/>
              <a:t>time to 30s </a:t>
            </a:r>
            <a:r>
              <a:rPr kumimoji="1" lang="en-US" altLang="zh-CN" sz="1600" dirty="0" smtClean="0"/>
              <a:t>and count down</a:t>
            </a:r>
            <a:endParaRPr kumimoji="1" lang="zh-CN" altLang="en-US" sz="1600" dirty="0"/>
          </a:p>
        </p:txBody>
      </p:sp>
      <p:sp>
        <p:nvSpPr>
          <p:cNvPr id="35" name="Right Arrow 11"/>
          <p:cNvSpPr/>
          <p:nvPr/>
        </p:nvSpPr>
        <p:spPr>
          <a:xfrm>
            <a:off x="6038484" y="1055024"/>
            <a:ext cx="3721328" cy="30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"/>
          <p:cNvSpPr txBox="1">
            <a:spLocks/>
          </p:cNvSpPr>
          <p:nvPr/>
        </p:nvSpPr>
        <p:spPr>
          <a:xfrm>
            <a:off x="9796202" y="852264"/>
            <a:ext cx="1533636" cy="6862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en-US" altLang="zh-CN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1" lang="en-US" altLang="zh-CN" dirty="0" err="1" smtClean="0"/>
              <a:t>TimeCount</a:t>
            </a:r>
            <a:r>
              <a:rPr kumimoji="1" lang="en-US" altLang="zh-CN" dirty="0" smtClean="0"/>
              <a:t>()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805062" y="1591352"/>
            <a:ext cx="17220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When time counts to 0 show text  ’</a:t>
            </a:r>
            <a:r>
              <a:rPr kumimoji="1" lang="en-US" altLang="zh-CN" sz="1600" dirty="0" err="1" smtClean="0"/>
              <a:t>gameover</a:t>
            </a:r>
            <a:r>
              <a:rPr kumimoji="1" lang="en-US" altLang="zh-CN" sz="1600" dirty="0" smtClean="0"/>
              <a:t>’ and again button</a:t>
            </a:r>
            <a:endParaRPr kumimoji="1" lang="zh-CN" altLang="en-US" sz="1600" dirty="0"/>
          </a:p>
        </p:txBody>
      </p:sp>
      <p:sp>
        <p:nvSpPr>
          <p:cNvPr id="43" name="下箭头 42"/>
          <p:cNvSpPr/>
          <p:nvPr/>
        </p:nvSpPr>
        <p:spPr>
          <a:xfrm rot="3658141">
            <a:off x="8964958" y="1180347"/>
            <a:ext cx="320011" cy="1650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下箭头 43"/>
          <p:cNvSpPr/>
          <p:nvPr/>
        </p:nvSpPr>
        <p:spPr>
          <a:xfrm rot="7511875">
            <a:off x="6268331" y="1310894"/>
            <a:ext cx="325560" cy="1203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下箭头 44"/>
          <p:cNvSpPr/>
          <p:nvPr/>
        </p:nvSpPr>
        <p:spPr>
          <a:xfrm rot="3658141">
            <a:off x="6251346" y="2599038"/>
            <a:ext cx="320011" cy="1154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下箭头 45"/>
          <p:cNvSpPr/>
          <p:nvPr/>
        </p:nvSpPr>
        <p:spPr>
          <a:xfrm rot="5400000">
            <a:off x="8745147" y="3673742"/>
            <a:ext cx="293661" cy="88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93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animBg="1"/>
      <p:bldP spid="9" grpId="0" animBg="1"/>
      <p:bldP spid="10" grpId="0" animBg="1"/>
      <p:bldP spid="12" grpId="0" animBg="1"/>
      <p:bldP spid="14" grpId="0" animBg="1"/>
      <p:bldP spid="17" grpId="0"/>
      <p:bldP spid="21" grpId="0"/>
      <p:bldP spid="29" grpId="0"/>
      <p:bldP spid="32" grpId="0" build="p" animBg="1"/>
      <p:bldP spid="33" grpId="0" animBg="1"/>
      <p:bldP spid="34" grpId="0" build="p" animBg="1"/>
      <p:bldP spid="35" grpId="0" animBg="1"/>
      <p:bldP spid="3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Display pictures on LCD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---- </a:t>
            </a:r>
            <a:r>
              <a:rPr kumimoji="1" lang="en-US" altLang="zh-CN" dirty="0" err="1" smtClean="0"/>
              <a:t>Yihan</a:t>
            </a:r>
            <a:r>
              <a:rPr kumimoji="1" lang="en-US" altLang="zh-CN" dirty="0" smtClean="0"/>
              <a:t> Li</a:t>
            </a:r>
          </a:p>
          <a:p>
            <a:r>
              <a:rPr kumimoji="1" lang="en-US" altLang="zh-CN" dirty="0" smtClean="0"/>
              <a:t>Read images from SD card                 ---- </a:t>
            </a:r>
            <a:r>
              <a:rPr kumimoji="1" lang="en-US" altLang="zh-CN" dirty="0" err="1" smtClean="0"/>
              <a:t>Yihan</a:t>
            </a:r>
            <a:r>
              <a:rPr kumimoji="1" lang="en-US" altLang="zh-CN" dirty="0" smtClean="0"/>
              <a:t> Li</a:t>
            </a:r>
          </a:p>
          <a:p>
            <a:r>
              <a:rPr kumimoji="1" lang="en-US" altLang="zh-CN" dirty="0" smtClean="0"/>
              <a:t>Send and receive data between </a:t>
            </a:r>
            <a:r>
              <a:rPr kumimoji="1" lang="en-US" altLang="zh-CN" dirty="0" err="1" smtClean="0"/>
              <a:t>gumstix</a:t>
            </a:r>
            <a:r>
              <a:rPr kumimoji="1" lang="en-US" altLang="zh-CN" dirty="0" smtClean="0"/>
              <a:t> and touchscreen             ---</a:t>
            </a:r>
            <a:r>
              <a:rPr kumimoji="1" lang="en-US" altLang="zh-CN" dirty="0" err="1" smtClean="0"/>
              <a:t>Gaomeizhu</a:t>
            </a:r>
            <a:r>
              <a:rPr kumimoji="1" lang="en-US" altLang="zh-CN" dirty="0" smtClean="0"/>
              <a:t> Qu</a:t>
            </a:r>
            <a:endParaRPr kumimoji="1" lang="en-US" altLang="zh-CN" dirty="0"/>
          </a:p>
          <a:p>
            <a:r>
              <a:rPr kumimoji="1" lang="en-US" altLang="zh-CN" dirty="0" smtClean="0"/>
              <a:t>Design algorithms to process data received from touchscreen      ---</a:t>
            </a:r>
            <a:r>
              <a:rPr kumimoji="1" lang="en-US" altLang="zh-CN" dirty="0" err="1" smtClean="0"/>
              <a:t>Wenqian</a:t>
            </a:r>
            <a:r>
              <a:rPr kumimoji="1" lang="en-US" altLang="zh-CN" dirty="0" smtClean="0"/>
              <a:t> Ma</a:t>
            </a:r>
          </a:p>
        </p:txBody>
      </p:sp>
    </p:spTree>
    <p:extLst>
      <p:ext uri="{BB962C8B-B14F-4D97-AF65-F5344CB8AC3E}">
        <p14:creationId xmlns:p14="http://schemas.microsoft.com/office/powerpoint/2010/main" val="13876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6933" y="4157133"/>
            <a:ext cx="9601200" cy="1485900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6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1738</TotalTime>
  <Words>259</Words>
  <Application>Microsoft Macintosh PowerPoint</Application>
  <PresentationFormat>宽屏</PresentationFormat>
  <Paragraphs>58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Franklin Gothic Book</vt:lpstr>
      <vt:lpstr>华文楷体</vt:lpstr>
      <vt:lpstr>Arial</vt:lpstr>
      <vt:lpstr>TF10001025</vt:lpstr>
      <vt:lpstr>Pocket mole</vt:lpstr>
      <vt:lpstr>Background</vt:lpstr>
      <vt:lpstr>PowerPoint 演示文稿</vt:lpstr>
      <vt:lpstr>PowerPoint 演示文稿</vt:lpstr>
      <vt:lpstr>Assignment: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mole</dc:title>
  <dc:creator>Microsoft Office 用户</dc:creator>
  <cp:lastModifiedBy>Microsoft Office 用户</cp:lastModifiedBy>
  <cp:revision>48</cp:revision>
  <dcterms:created xsi:type="dcterms:W3CDTF">2017-03-26T04:09:09Z</dcterms:created>
  <dcterms:modified xsi:type="dcterms:W3CDTF">2017-05-04T21:40:22Z</dcterms:modified>
</cp:coreProperties>
</file>