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 id="2147483956" r:id="rId2"/>
  </p:sldMasterIdLst>
  <p:notesMasterIdLst>
    <p:notesMasterId r:id="rId31"/>
  </p:notesMasterIdLst>
  <p:handoutMasterIdLst>
    <p:handoutMasterId r:id="rId32"/>
  </p:handoutMasterIdLst>
  <p:sldIdLst>
    <p:sldId id="3197" r:id="rId3"/>
    <p:sldId id="3191" r:id="rId4"/>
    <p:sldId id="3192" r:id="rId5"/>
    <p:sldId id="3203" r:id="rId6"/>
    <p:sldId id="3115" r:id="rId7"/>
    <p:sldId id="3198" r:id="rId8"/>
    <p:sldId id="3140" r:id="rId9"/>
    <p:sldId id="3148" r:id="rId10"/>
    <p:sldId id="3206" r:id="rId11"/>
    <p:sldId id="3205" r:id="rId12"/>
    <p:sldId id="3107" r:id="rId13"/>
    <p:sldId id="3199" r:id="rId14"/>
    <p:sldId id="3108" r:id="rId15"/>
    <p:sldId id="3208" r:id="rId16"/>
    <p:sldId id="3106" r:id="rId17"/>
    <p:sldId id="3204" r:id="rId18"/>
    <p:sldId id="3110" r:id="rId19"/>
    <p:sldId id="3138" r:id="rId20"/>
    <p:sldId id="3141" r:id="rId21"/>
    <p:sldId id="3207" r:id="rId22"/>
    <p:sldId id="3105" r:id="rId23"/>
    <p:sldId id="3114" r:id="rId24"/>
    <p:sldId id="3200" r:id="rId25"/>
    <p:sldId id="3142" r:id="rId26"/>
    <p:sldId id="3111" r:id="rId27"/>
    <p:sldId id="3104" r:id="rId28"/>
    <p:sldId id="3201" r:id="rId29"/>
    <p:sldId id="3202" r:id="rId30"/>
  </p:sldIdLst>
  <p:sldSz cx="12858750" cy="7232650"/>
  <p:notesSz cx="6858000" cy="9144000"/>
  <p:custDataLst>
    <p:tags r:id="rId3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B7F1"/>
    <a:srgbClr val="5F88F9"/>
    <a:srgbClr val="D7E1FE"/>
    <a:srgbClr val="FBBF09"/>
    <a:srgbClr val="0170C1"/>
    <a:srgbClr val="006AB6"/>
    <a:srgbClr val="8ED7F1"/>
    <a:srgbClr val="D52C0A"/>
    <a:srgbClr val="535353"/>
    <a:srgbClr val="30B9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17" autoAdjust="0"/>
    <p:restoredTop sz="92986" autoAdjust="0"/>
  </p:normalViewPr>
  <p:slideViewPr>
    <p:cSldViewPr>
      <p:cViewPr varScale="1">
        <p:scale>
          <a:sx n="110" d="100"/>
          <a:sy n="110" d="100"/>
        </p:scale>
        <p:origin x="606" y="114"/>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2019/1/11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2525043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65196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11</a:t>
            </a:fld>
            <a:endParaRPr lang="zh-CN" altLang="en-US"/>
          </a:p>
        </p:txBody>
      </p:sp>
    </p:spTree>
    <p:extLst>
      <p:ext uri="{BB962C8B-B14F-4D97-AF65-F5344CB8AC3E}">
        <p14:creationId xmlns:p14="http://schemas.microsoft.com/office/powerpoint/2010/main" val="1943534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383747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64163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834916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15</a:t>
            </a:fld>
            <a:endParaRPr lang="zh-CN" altLang="en-US"/>
          </a:p>
        </p:txBody>
      </p:sp>
    </p:spTree>
    <p:extLst>
      <p:ext uri="{BB962C8B-B14F-4D97-AF65-F5344CB8AC3E}">
        <p14:creationId xmlns:p14="http://schemas.microsoft.com/office/powerpoint/2010/main" val="3154690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875832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17</a:t>
            </a:fld>
            <a:endParaRPr lang="en-GB"/>
          </a:p>
        </p:txBody>
      </p:sp>
    </p:spTree>
    <p:extLst>
      <p:ext uri="{BB962C8B-B14F-4D97-AF65-F5344CB8AC3E}">
        <p14:creationId xmlns:p14="http://schemas.microsoft.com/office/powerpoint/2010/main" val="1125577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845581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70248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924290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20</a:t>
            </a:fld>
            <a:endParaRPr lang="zh-CN" altLang="en-US"/>
          </a:p>
        </p:txBody>
      </p:sp>
    </p:spTree>
    <p:extLst>
      <p:ext uri="{BB962C8B-B14F-4D97-AF65-F5344CB8AC3E}">
        <p14:creationId xmlns:p14="http://schemas.microsoft.com/office/powerpoint/2010/main" val="3964604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182225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994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3962455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1470009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25</a:t>
            </a:fld>
            <a:endParaRPr lang="en-GB"/>
          </a:p>
        </p:txBody>
      </p:sp>
    </p:spTree>
    <p:extLst>
      <p:ext uri="{BB962C8B-B14F-4D97-AF65-F5344CB8AC3E}">
        <p14:creationId xmlns:p14="http://schemas.microsoft.com/office/powerpoint/2010/main" val="2358088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719424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95600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039930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274251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19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25384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315537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934186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802996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6" name="矩形 5"/>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682" y="5791"/>
            <a:ext cx="12855388" cy="7221071"/>
          </a:xfrm>
          <a:prstGeom prst="rect">
            <a:avLst/>
          </a:prstGeom>
        </p:spPr>
      </p:pic>
      <p:cxnSp>
        <p:nvCxnSpPr>
          <p:cNvPr id="2" name="直接连接符 1"/>
          <p:cNvCxnSpPr/>
          <p:nvPr userDrawn="1"/>
        </p:nvCxnSpPr>
        <p:spPr>
          <a:xfrm>
            <a:off x="455289" y="709542"/>
            <a:ext cx="10530592" cy="0"/>
          </a:xfrm>
          <a:prstGeom prst="line">
            <a:avLst/>
          </a:prstGeom>
          <a:ln w="31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11125200" y="0"/>
            <a:ext cx="1733550" cy="7095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17504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1255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4099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15" indent="0">
              <a:buNone/>
              <a:defRPr sz="3500"/>
            </a:lvl2pPr>
            <a:lvl3pPr marL="1148029" indent="0">
              <a:buNone/>
              <a:defRPr sz="3000"/>
            </a:lvl3pPr>
            <a:lvl4pPr marL="1722044" indent="0">
              <a:buNone/>
              <a:defRPr sz="2500"/>
            </a:lvl4pPr>
            <a:lvl5pPr marL="2296058" indent="0">
              <a:buNone/>
              <a:defRPr sz="2500"/>
            </a:lvl5pPr>
            <a:lvl6pPr marL="2870073" indent="0">
              <a:buNone/>
              <a:defRPr sz="2500"/>
            </a:lvl6pPr>
            <a:lvl7pPr marL="3444088" indent="0">
              <a:buNone/>
              <a:defRPr sz="2500"/>
            </a:lvl7pPr>
            <a:lvl8pPr marL="4018102" indent="0">
              <a:buNone/>
              <a:defRPr sz="2500"/>
            </a:lvl8pPr>
            <a:lvl9pPr marL="4592117" indent="0">
              <a:buNone/>
              <a:defRPr sz="2500"/>
            </a:lvl9pPr>
          </a:lstStyle>
          <a:p>
            <a:endParaRPr lang="zh-CN" altLang="en-US"/>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4976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812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89642"/>
            <a:ext cx="2893219" cy="617119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7" y="289642"/>
            <a:ext cx="8465344" cy="617119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355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682" y="5791"/>
            <a:ext cx="12855388" cy="7221071"/>
          </a:xfrm>
          <a:prstGeom prst="rect">
            <a:avLst/>
          </a:prstGeom>
        </p:spPr>
      </p:pic>
    </p:spTree>
    <p:extLst>
      <p:ext uri="{BB962C8B-B14F-4D97-AF65-F5344CB8AC3E}">
        <p14:creationId xmlns:p14="http://schemas.microsoft.com/office/powerpoint/2010/main" val="3157111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AD87B8-9A4B-45E2-BBE5-FB86ADE287A3}"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2811328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64406" y="2246810"/>
            <a:ext cx="10929938" cy="155033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28813" y="4098502"/>
            <a:ext cx="9001125" cy="1848344"/>
          </a:xfrm>
        </p:spPr>
        <p:txBody>
          <a:bodyPr/>
          <a:lstStyle>
            <a:lvl1pPr marL="0" indent="0" algn="ctr">
              <a:buNone/>
              <a:defRPr>
                <a:solidFill>
                  <a:schemeClr val="tx1">
                    <a:tint val="75000"/>
                  </a:schemeClr>
                </a:solidFill>
              </a:defRPr>
            </a:lvl1pPr>
            <a:lvl2pPr marL="574015" indent="0" algn="ctr">
              <a:buNone/>
              <a:defRPr>
                <a:solidFill>
                  <a:schemeClr val="tx1">
                    <a:tint val="75000"/>
                  </a:schemeClr>
                </a:solidFill>
              </a:defRPr>
            </a:lvl2pPr>
            <a:lvl3pPr marL="1148029" indent="0" algn="ctr">
              <a:buNone/>
              <a:defRPr>
                <a:solidFill>
                  <a:schemeClr val="tx1">
                    <a:tint val="75000"/>
                  </a:schemeClr>
                </a:solidFill>
              </a:defRPr>
            </a:lvl3pPr>
            <a:lvl4pPr marL="1722044" indent="0" algn="ctr">
              <a:buNone/>
              <a:defRPr>
                <a:solidFill>
                  <a:schemeClr val="tx1">
                    <a:tint val="75000"/>
                  </a:schemeClr>
                </a:solidFill>
              </a:defRPr>
            </a:lvl4pPr>
            <a:lvl5pPr marL="2296058" indent="0" algn="ctr">
              <a:buNone/>
              <a:defRPr>
                <a:solidFill>
                  <a:schemeClr val="tx1">
                    <a:tint val="75000"/>
                  </a:schemeClr>
                </a:solidFill>
              </a:defRPr>
            </a:lvl5pPr>
            <a:lvl6pPr marL="2870073" indent="0" algn="ctr">
              <a:buNone/>
              <a:defRPr>
                <a:solidFill>
                  <a:schemeClr val="tx1">
                    <a:tint val="75000"/>
                  </a:schemeClr>
                </a:solidFill>
              </a:defRPr>
            </a:lvl6pPr>
            <a:lvl7pPr marL="3444088" indent="0" algn="ctr">
              <a:buNone/>
              <a:defRPr>
                <a:solidFill>
                  <a:schemeClr val="tx1">
                    <a:tint val="75000"/>
                  </a:schemeClr>
                </a:solidFill>
              </a:defRPr>
            </a:lvl7pPr>
            <a:lvl8pPr marL="4018102" indent="0" algn="ctr">
              <a:buNone/>
              <a:defRPr>
                <a:solidFill>
                  <a:schemeClr val="tx1">
                    <a:tint val="75000"/>
                  </a:schemeClr>
                </a:solidFill>
              </a:defRPr>
            </a:lvl8pPr>
            <a:lvl9pPr marL="4592117"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705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6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solidFill>
                  <a:schemeClr val="tx1">
                    <a:tint val="75000"/>
                  </a:schemeClr>
                </a:solidFill>
              </a:defRPr>
            </a:lvl1pPr>
            <a:lvl2pPr marL="574015" indent="0">
              <a:buNone/>
              <a:defRPr sz="2300">
                <a:solidFill>
                  <a:schemeClr val="tx1">
                    <a:tint val="75000"/>
                  </a:schemeClr>
                </a:solidFill>
              </a:defRPr>
            </a:lvl2pPr>
            <a:lvl3pPr marL="1148029" indent="0">
              <a:buNone/>
              <a:defRPr sz="2000">
                <a:solidFill>
                  <a:schemeClr val="tx1">
                    <a:tint val="75000"/>
                  </a:schemeClr>
                </a:solidFill>
              </a:defRPr>
            </a:lvl3pPr>
            <a:lvl4pPr marL="1722044" indent="0">
              <a:buNone/>
              <a:defRPr sz="1800">
                <a:solidFill>
                  <a:schemeClr val="tx1">
                    <a:tint val="75000"/>
                  </a:schemeClr>
                </a:solidFill>
              </a:defRPr>
            </a:lvl4pPr>
            <a:lvl5pPr marL="2296058" indent="0">
              <a:buNone/>
              <a:defRPr sz="1800">
                <a:solidFill>
                  <a:schemeClr val="tx1">
                    <a:tint val="75000"/>
                  </a:schemeClr>
                </a:solidFill>
              </a:defRPr>
            </a:lvl5pPr>
            <a:lvl6pPr marL="2870073" indent="0">
              <a:buNone/>
              <a:defRPr sz="1800">
                <a:solidFill>
                  <a:schemeClr val="tx1">
                    <a:tint val="75000"/>
                  </a:schemeClr>
                </a:solidFill>
              </a:defRPr>
            </a:lvl6pPr>
            <a:lvl7pPr marL="3444088" indent="0">
              <a:buNone/>
              <a:defRPr sz="1800">
                <a:solidFill>
                  <a:schemeClr val="tx1">
                    <a:tint val="75000"/>
                  </a:schemeClr>
                </a:solidFill>
              </a:defRPr>
            </a:lvl7pPr>
            <a:lvl8pPr marL="4018102" indent="0">
              <a:buNone/>
              <a:defRPr sz="1800">
                <a:solidFill>
                  <a:schemeClr val="tx1">
                    <a:tint val="75000"/>
                  </a:schemeClr>
                </a:solidFill>
              </a:defRPr>
            </a:lvl8pPr>
            <a:lvl9pPr marL="4592117" indent="0">
              <a:buNone/>
              <a:defRPr sz="18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3207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3215"/>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3215"/>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616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437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836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2019/1/11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51" r:id="rId1"/>
    <p:sldLayoutId id="2147483954" r:id="rId2"/>
    <p:sldLayoutId id="2147483955"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42938" y="289641"/>
            <a:ext cx="11572875" cy="1205442"/>
          </a:xfrm>
          <a:prstGeom prst="rect">
            <a:avLst/>
          </a:prstGeom>
        </p:spPr>
        <p:txBody>
          <a:bodyPr vert="horz" lIns="114803" tIns="57401" rIns="114803" bIns="57401"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2938" y="1687619"/>
            <a:ext cx="11572875" cy="4773215"/>
          </a:xfrm>
          <a:prstGeom prst="rect">
            <a:avLst/>
          </a:prstGeom>
        </p:spPr>
        <p:txBody>
          <a:bodyPr vert="horz" lIns="114803" tIns="57401" rIns="114803" bIns="5740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42938" y="6703595"/>
            <a:ext cx="3000375" cy="385072"/>
          </a:xfrm>
          <a:prstGeom prst="rect">
            <a:avLst/>
          </a:prstGeom>
        </p:spPr>
        <p:txBody>
          <a:bodyPr vert="horz" lIns="114803" tIns="57401" rIns="114803" bIns="57401" rtlCol="0" anchor="ctr"/>
          <a:lstStyle>
            <a:lvl1pPr algn="l">
              <a:defRPr sz="1500">
                <a:solidFill>
                  <a:schemeClr val="tx1">
                    <a:tint val="75000"/>
                  </a:schemeClr>
                </a:solidFill>
              </a:defRPr>
            </a:lvl1pPr>
          </a:lstStyle>
          <a:p>
            <a:pPr defTabSz="1148029"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defTabSz="1148029" fontAlgn="auto">
                <a:spcBef>
                  <a:spcPts val="0"/>
                </a:spcBef>
                <a:spcAft>
                  <a:spcPts val="0"/>
                </a:spcAft>
              </a:pPr>
              <a:t>2019/1/11</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393406" y="6703595"/>
            <a:ext cx="4071938" cy="385072"/>
          </a:xfrm>
          <a:prstGeom prst="rect">
            <a:avLst/>
          </a:prstGeom>
        </p:spPr>
        <p:txBody>
          <a:bodyPr vert="horz" lIns="114803" tIns="57401" rIns="114803" bIns="57401" rtlCol="0" anchor="ctr"/>
          <a:lstStyle>
            <a:lvl1pPr algn="ctr">
              <a:defRPr sz="1500">
                <a:solidFill>
                  <a:schemeClr val="tx1">
                    <a:tint val="75000"/>
                  </a:schemeClr>
                </a:solidFill>
              </a:defRPr>
            </a:lvl1pPr>
          </a:lstStyle>
          <a:p>
            <a:pPr defTabSz="1148029"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9215438" y="6703595"/>
            <a:ext cx="3000375" cy="385072"/>
          </a:xfrm>
          <a:prstGeom prst="rect">
            <a:avLst/>
          </a:prstGeom>
        </p:spPr>
        <p:txBody>
          <a:bodyPr vert="horz" lIns="114803" tIns="57401" rIns="114803" bIns="57401" rtlCol="0" anchor="ctr"/>
          <a:lstStyle>
            <a:lvl1pPr algn="r">
              <a:defRPr sz="1500">
                <a:solidFill>
                  <a:schemeClr val="tx1">
                    <a:tint val="75000"/>
                  </a:schemeClr>
                </a:solidFill>
              </a:defRPr>
            </a:lvl1pPr>
          </a:lstStyle>
          <a:p>
            <a:pPr defTabSz="1148029"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defTabSz="1148029"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789600429"/>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txStyles>
    <p:titleStyle>
      <a:lvl1pPr algn="ctr" defTabSz="1148029" rtl="0" eaLnBrk="1" latinLnBrk="0" hangingPunct="1">
        <a:spcBef>
          <a:spcPct val="0"/>
        </a:spcBef>
        <a:buNone/>
        <a:defRPr sz="5500" kern="1200">
          <a:solidFill>
            <a:schemeClr val="tx1"/>
          </a:solidFill>
          <a:latin typeface="+mj-lt"/>
          <a:ea typeface="+mj-ea"/>
          <a:cs typeface="+mj-cs"/>
        </a:defRPr>
      </a:lvl1pPr>
    </p:titleStyle>
    <p:bodyStyle>
      <a:lvl1pPr marL="430511" indent="-430511" algn="l" defTabSz="1148029" rtl="0" eaLnBrk="1" latinLnBrk="0" hangingPunct="1">
        <a:spcBef>
          <a:spcPct val="20000"/>
        </a:spcBef>
        <a:buFont typeface="Arial" pitchFamily="34" charset="0"/>
        <a:buChar char="•"/>
        <a:defRPr sz="4000" kern="1200">
          <a:solidFill>
            <a:schemeClr val="tx1"/>
          </a:solidFill>
          <a:latin typeface="+mn-lt"/>
          <a:ea typeface="+mn-ea"/>
          <a:cs typeface="+mn-cs"/>
        </a:defRPr>
      </a:lvl1pPr>
      <a:lvl2pPr marL="932774" indent="-358759" algn="l" defTabSz="1148029" rtl="0" eaLnBrk="1" latinLnBrk="0" hangingPunct="1">
        <a:spcBef>
          <a:spcPct val="20000"/>
        </a:spcBef>
        <a:buFont typeface="Arial" pitchFamily="34" charset="0"/>
        <a:buChar char="–"/>
        <a:defRPr sz="3500" kern="1200">
          <a:solidFill>
            <a:schemeClr val="tx1"/>
          </a:solidFill>
          <a:latin typeface="+mn-lt"/>
          <a:ea typeface="+mn-ea"/>
          <a:cs typeface="+mn-cs"/>
        </a:defRPr>
      </a:lvl2pPr>
      <a:lvl3pPr marL="1435037" indent="-287007" algn="l" defTabSz="1148029"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2009051"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583066"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57080"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31095"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05110"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79124"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3.jpe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3.jpe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0.jpeg"/><Relationship Id="rId4" Type="http://schemas.openxmlformats.org/officeDocument/2006/relationships/image" Target="../media/image2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32.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3.jpe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hyperlink" Target="https://mp.weixin.qq.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mp.weixin.qq.com/debug/cgi-bin/apiinfo"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3.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353" y="199"/>
            <a:ext cx="12858044" cy="7232253"/>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w="0">
            <a:noFill/>
            <a:prstDash val="solid"/>
            <a:miter lim="800000"/>
            <a:headEnd/>
            <a:tailEnd/>
          </a:ln>
        </p:spPr>
        <p:txBody>
          <a:bodyPr vert="horz" wrap="square" lIns="128573" tIns="64286" rIns="128573" bIns="64286" numCol="1" anchor="t" anchorCtr="0" compatLnSpc="1">
            <a:prstTxWarp prst="textNoShape">
              <a:avLst/>
            </a:prstTxWarp>
          </a:bodyPr>
          <a:lstStyle/>
          <a:p>
            <a:endParaRPr lang="zh-CN" altLang="en-US" sz="2000"/>
          </a:p>
        </p:txBody>
      </p:sp>
      <p:sp>
        <p:nvSpPr>
          <p:cNvPr id="8" name="矩形 259"/>
          <p:cNvSpPr>
            <a:spLocks noChangeArrowheads="1"/>
          </p:cNvSpPr>
          <p:nvPr/>
        </p:nvSpPr>
        <p:spPr bwMode="auto">
          <a:xfrm>
            <a:off x="3010275" y="3400301"/>
            <a:ext cx="6838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800" spc="300" dirty="0" smtClean="0">
                <a:solidFill>
                  <a:schemeClr val="accent1"/>
                </a:solidFill>
                <a:latin typeface="Arial" panose="020B0604020202020204" pitchFamily="34" charset="0"/>
                <a:cs typeface="Arial" panose="020B0604020202020204" pitchFamily="34" charset="0"/>
              </a:rPr>
              <a:t>WECHAT DEVELOPMENT SHARING</a:t>
            </a:r>
            <a:endParaRPr lang="zh-CN" altLang="en-US" sz="1800" spc="300" dirty="0">
              <a:solidFill>
                <a:schemeClr val="accent1"/>
              </a:solidFill>
              <a:latin typeface="Arial" panose="020B0604020202020204" pitchFamily="34" charset="0"/>
              <a:cs typeface="Arial" panose="020B0604020202020204" pitchFamily="34" charset="0"/>
            </a:endParaRPr>
          </a:p>
        </p:txBody>
      </p:sp>
      <p:sp>
        <p:nvSpPr>
          <p:cNvPr id="12" name="矩形 259"/>
          <p:cNvSpPr>
            <a:spLocks noChangeArrowheads="1"/>
          </p:cNvSpPr>
          <p:nvPr/>
        </p:nvSpPr>
        <p:spPr bwMode="auto">
          <a:xfrm>
            <a:off x="2591224" y="3691474"/>
            <a:ext cx="76763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7200" dirty="0">
                <a:solidFill>
                  <a:schemeClr val="accent1"/>
                </a:solidFill>
                <a:latin typeface="方正粗谭黑简体" panose="02000000000000000000" pitchFamily="2" charset="-122"/>
                <a:ea typeface="方正粗谭黑简体" panose="02000000000000000000" pitchFamily="2" charset="-122"/>
                <a:cs typeface="Arial" panose="020B0604020202020204" pitchFamily="34" charset="0"/>
              </a:rPr>
              <a:t>微信开发</a:t>
            </a:r>
            <a:r>
              <a:rPr lang="zh-CN" altLang="en-US" sz="7200" dirty="0" smtClean="0">
                <a:solidFill>
                  <a:schemeClr val="accent1"/>
                </a:solidFill>
                <a:latin typeface="方正粗谭黑简体" panose="02000000000000000000" pitchFamily="2" charset="-122"/>
                <a:ea typeface="方正粗谭黑简体" panose="02000000000000000000" pitchFamily="2" charset="-122"/>
                <a:cs typeface="Arial" panose="020B0604020202020204" pitchFamily="34" charset="0"/>
              </a:rPr>
              <a:t>分享</a:t>
            </a:r>
            <a:r>
              <a:rPr lang="zh-CN" altLang="en-US" sz="7200" dirty="0">
                <a:solidFill>
                  <a:schemeClr val="accent1"/>
                </a:solidFill>
                <a:latin typeface="方正粗谭黑简体" panose="02000000000000000000" pitchFamily="2" charset="-122"/>
                <a:ea typeface="方正粗谭黑简体" panose="02000000000000000000" pitchFamily="2" charset="-122"/>
                <a:cs typeface="Arial" panose="020B0604020202020204" pitchFamily="34" charset="0"/>
              </a:rPr>
              <a:t>文档</a:t>
            </a:r>
          </a:p>
        </p:txBody>
      </p:sp>
      <p:sp>
        <p:nvSpPr>
          <p:cNvPr id="13" name="矩形 259"/>
          <p:cNvSpPr>
            <a:spLocks noChangeArrowheads="1"/>
          </p:cNvSpPr>
          <p:nvPr/>
        </p:nvSpPr>
        <p:spPr bwMode="auto">
          <a:xfrm>
            <a:off x="3590800" y="4956600"/>
            <a:ext cx="56771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800" dirty="0" smtClean="0">
                <a:solidFill>
                  <a:schemeClr val="accent1"/>
                </a:solidFill>
                <a:cs typeface="Arial" panose="020B0604020202020204" pitchFamily="34" charset="0"/>
              </a:rPr>
              <a:t>分享人：</a:t>
            </a:r>
            <a:r>
              <a:rPr lang="zh-CN" altLang="en-US" sz="1800" dirty="0">
                <a:solidFill>
                  <a:schemeClr val="accent1"/>
                </a:solidFill>
                <a:cs typeface="Arial" panose="020B0604020202020204" pitchFamily="34" charset="0"/>
              </a:rPr>
              <a:t>彭力伟</a:t>
            </a:r>
          </a:p>
        </p:txBody>
      </p:sp>
    </p:spTree>
    <p:extLst>
      <p:ext uri="{BB962C8B-B14F-4D97-AF65-F5344CB8AC3E}">
        <p14:creationId xmlns:p14="http://schemas.microsoft.com/office/powerpoint/2010/main" val="86276791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40000" fill="hold" grpId="0" nodeType="clickEffect" p14:presetBounceEnd="4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0000">
                                          <p:cBhvr additive="base">
                                            <p:cTn id="7" dur="1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
                                            </p:tgtEl>
                                          </p:cBhvr>
                                        </p:animEffect>
                                      </p:childTnLst>
                                    </p:cTn>
                                  </p:par>
                                </p:childTnLst>
                              </p:cTn>
                            </p:par>
                            <p:par>
                              <p:cTn id="17" fill="hold">
                                <p:stCondLst>
                                  <p:cond delay="315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childTnLst>
                              </p:cTn>
                            </p:par>
                            <p:par>
                              <p:cTn id="21" fill="hold">
                                <p:stCondLst>
                                  <p:cond delay="36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2"/>
                                            </p:tgtEl>
                                            <p:attrNameLst>
                                              <p:attrName>ppt_y</p:attrName>
                                            </p:attrNameLst>
                                          </p:cBhvr>
                                          <p:tavLst>
                                            <p:tav tm="0">
                                              <p:val>
                                                <p:strVal val="#ppt_y"/>
                                              </p:val>
                                            </p:tav>
                                            <p:tav tm="100000">
                                              <p:val>
                                                <p:strVal val="#ppt_y"/>
                                              </p:val>
                                            </p:tav>
                                          </p:tavLst>
                                        </p:anim>
                                        <p:anim calcmode="lin" valueType="num">
                                          <p:cBhvr>
                                            <p:cTn id="2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2"/>
                                            </p:tgtEl>
                                          </p:cBhvr>
                                        </p:animEffect>
                                      </p:childTnLst>
                                    </p:cTn>
                                  </p:par>
                                </p:childTnLst>
                              </p:cTn>
                            </p:par>
                            <p:par>
                              <p:cTn id="29" fill="hold">
                                <p:stCondLst>
                                  <p:cond delay="450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12"/>
                                            </p:tgtEl>
                                          </p:cBhvr>
                                        </p:animEffect>
                                        <p:animScale>
                                          <p:cBhvr>
                                            <p:cTn id="32" dur="250" autoRev="1" fill="hold"/>
                                            <p:tgtEl>
                                              <p:spTgt spid="12"/>
                                            </p:tgtEl>
                                          </p:cBhvr>
                                          <p:by x="105000" y="105000"/>
                                        </p:animScale>
                                      </p:childTnLst>
                                    </p:cTn>
                                  </p:par>
                                </p:childTnLst>
                              </p:cTn>
                            </p:par>
                            <p:par>
                              <p:cTn id="33" fill="hold">
                                <p:stCondLst>
                                  <p:cond delay="50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3"/>
                                            </p:tgtEl>
                                            <p:attrNameLst>
                                              <p:attrName>ppt_y</p:attrName>
                                            </p:attrNameLst>
                                          </p:cBhvr>
                                          <p:tavLst>
                                            <p:tav tm="0">
                                              <p:val>
                                                <p:strVal val="#ppt_y"/>
                                              </p:val>
                                            </p:tav>
                                            <p:tav tm="100000">
                                              <p:val>
                                                <p:strVal val="#ppt_y"/>
                                              </p:val>
                                            </p:tav>
                                          </p:tavLst>
                                        </p:anim>
                                        <p:anim calcmode="lin" valueType="num">
                                          <p:cBhvr>
                                            <p:cTn id="38"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3"/>
                                            </p:tgtEl>
                                          </p:cBhvr>
                                        </p:animEffect>
                                      </p:childTnLst>
                                    </p:cTn>
                                  </p:par>
                                </p:childTnLst>
                              </p:cTn>
                            </p:par>
                            <p:par>
                              <p:cTn id="41" fill="hold">
                                <p:stCondLst>
                                  <p:cond delay="5800"/>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3"/>
                                            </p:tgtEl>
                                          </p:cBhvr>
                                        </p:animEffect>
                                        <p:animScale>
                                          <p:cBhvr>
                                            <p:cTn id="44"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8" grpId="1"/>
          <p:bldP spid="12" grpId="0"/>
          <p:bldP spid="12" grpId="1"/>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4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
                                            </p:tgtEl>
                                          </p:cBhvr>
                                        </p:animEffect>
                                      </p:childTnLst>
                                    </p:cTn>
                                  </p:par>
                                </p:childTnLst>
                              </p:cTn>
                            </p:par>
                            <p:par>
                              <p:cTn id="17" fill="hold">
                                <p:stCondLst>
                                  <p:cond delay="315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childTnLst>
                              </p:cTn>
                            </p:par>
                            <p:par>
                              <p:cTn id="21" fill="hold">
                                <p:stCondLst>
                                  <p:cond delay="36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2"/>
                                            </p:tgtEl>
                                            <p:attrNameLst>
                                              <p:attrName>ppt_y</p:attrName>
                                            </p:attrNameLst>
                                          </p:cBhvr>
                                          <p:tavLst>
                                            <p:tav tm="0">
                                              <p:val>
                                                <p:strVal val="#ppt_y"/>
                                              </p:val>
                                            </p:tav>
                                            <p:tav tm="100000">
                                              <p:val>
                                                <p:strVal val="#ppt_y"/>
                                              </p:val>
                                            </p:tav>
                                          </p:tavLst>
                                        </p:anim>
                                        <p:anim calcmode="lin" valueType="num">
                                          <p:cBhvr>
                                            <p:cTn id="2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2"/>
                                            </p:tgtEl>
                                          </p:cBhvr>
                                        </p:animEffect>
                                      </p:childTnLst>
                                    </p:cTn>
                                  </p:par>
                                </p:childTnLst>
                              </p:cTn>
                            </p:par>
                            <p:par>
                              <p:cTn id="29" fill="hold">
                                <p:stCondLst>
                                  <p:cond delay="450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12"/>
                                            </p:tgtEl>
                                          </p:cBhvr>
                                        </p:animEffect>
                                        <p:animScale>
                                          <p:cBhvr>
                                            <p:cTn id="32" dur="250" autoRev="1" fill="hold"/>
                                            <p:tgtEl>
                                              <p:spTgt spid="12"/>
                                            </p:tgtEl>
                                          </p:cBhvr>
                                          <p:by x="105000" y="105000"/>
                                        </p:animScale>
                                      </p:childTnLst>
                                    </p:cTn>
                                  </p:par>
                                </p:childTnLst>
                              </p:cTn>
                            </p:par>
                            <p:par>
                              <p:cTn id="33" fill="hold">
                                <p:stCondLst>
                                  <p:cond delay="50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3"/>
                                            </p:tgtEl>
                                            <p:attrNameLst>
                                              <p:attrName>ppt_y</p:attrName>
                                            </p:attrNameLst>
                                          </p:cBhvr>
                                          <p:tavLst>
                                            <p:tav tm="0">
                                              <p:val>
                                                <p:strVal val="#ppt_y"/>
                                              </p:val>
                                            </p:tav>
                                            <p:tav tm="100000">
                                              <p:val>
                                                <p:strVal val="#ppt_y"/>
                                              </p:val>
                                            </p:tav>
                                          </p:tavLst>
                                        </p:anim>
                                        <p:anim calcmode="lin" valueType="num">
                                          <p:cBhvr>
                                            <p:cTn id="38"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3"/>
                                            </p:tgtEl>
                                          </p:cBhvr>
                                        </p:animEffect>
                                      </p:childTnLst>
                                    </p:cTn>
                                  </p:par>
                                </p:childTnLst>
                              </p:cTn>
                            </p:par>
                            <p:par>
                              <p:cTn id="41" fill="hold">
                                <p:stCondLst>
                                  <p:cond delay="5800"/>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3"/>
                                            </p:tgtEl>
                                          </p:cBhvr>
                                        </p:animEffect>
                                        <p:animScale>
                                          <p:cBhvr>
                                            <p:cTn id="44"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8" grpId="1"/>
          <p:bldP spid="12" grpId="0"/>
          <p:bldP spid="12" grpId="1"/>
          <p:bldP spid="13" grpId="0"/>
          <p:bldP spid="13" grpId="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361949" y="269589"/>
            <a:ext cx="3835178"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微信自带菜单配置及回复设置</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3"/>
          <a:stretch>
            <a:fillRect/>
          </a:stretch>
        </p:blipFill>
        <p:spPr>
          <a:xfrm>
            <a:off x="361949" y="808013"/>
            <a:ext cx="5534578" cy="612068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3551" y="1128068"/>
            <a:ext cx="3082821" cy="5480570"/>
          </a:xfrm>
          <a:prstGeom prst="rect">
            <a:avLst/>
          </a:prstGeom>
        </p:spPr>
      </p:pic>
    </p:spTree>
    <p:extLst>
      <p:ext uri="{BB962C8B-B14F-4D97-AF65-F5344CB8AC3E}">
        <p14:creationId xmlns:p14="http://schemas.microsoft.com/office/powerpoint/2010/main" val="174538407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7317" y="1990607"/>
            <a:ext cx="4434189" cy="5175051"/>
            <a:chOff x="-36513" y="1887493"/>
            <a:chExt cx="4204499" cy="4906984"/>
          </a:xfrm>
        </p:grpSpPr>
        <p:sp>
          <p:nvSpPr>
            <p:cNvPr id="6" name="Line 29"/>
            <p:cNvSpPr>
              <a:spLocks noChangeShapeType="1"/>
            </p:cNvSpPr>
            <p:nvPr/>
          </p:nvSpPr>
          <p:spPr bwMode="gray">
            <a:xfrm flipH="1">
              <a:off x="2814" y="6365566"/>
              <a:ext cx="3036678" cy="246217"/>
            </a:xfrm>
            <a:prstGeom prst="line">
              <a:avLst/>
            </a:prstGeom>
            <a:noFill/>
            <a:ln w="9525">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7" name="Line 30"/>
            <p:cNvSpPr>
              <a:spLocks noChangeShapeType="1"/>
            </p:cNvSpPr>
            <p:nvPr/>
          </p:nvSpPr>
          <p:spPr bwMode="gray">
            <a:xfrm flipH="1">
              <a:off x="2814" y="3739251"/>
              <a:ext cx="656579" cy="2872533"/>
            </a:xfrm>
            <a:prstGeom prst="line">
              <a:avLst/>
            </a:prstGeom>
            <a:noFill/>
            <a:ln w="9525">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1" name="Line 34"/>
            <p:cNvSpPr>
              <a:spLocks noChangeShapeType="1"/>
            </p:cNvSpPr>
            <p:nvPr/>
          </p:nvSpPr>
          <p:spPr bwMode="gray">
            <a:xfrm flipH="1">
              <a:off x="2814" y="3511842"/>
              <a:ext cx="1793624" cy="3099940"/>
            </a:xfrm>
            <a:prstGeom prst="line">
              <a:avLst/>
            </a:prstGeom>
            <a:noFill/>
            <a:ln w="9525">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2" name="Line 35"/>
            <p:cNvSpPr>
              <a:spLocks noChangeShapeType="1"/>
            </p:cNvSpPr>
            <p:nvPr/>
          </p:nvSpPr>
          <p:spPr bwMode="gray">
            <a:xfrm flipH="1">
              <a:off x="2814" y="5375568"/>
              <a:ext cx="3118750" cy="1236215"/>
            </a:xfrm>
            <a:prstGeom prst="line">
              <a:avLst/>
            </a:prstGeom>
            <a:noFill/>
            <a:ln w="9525">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3" name="Line 36"/>
            <p:cNvSpPr>
              <a:spLocks noChangeShapeType="1"/>
            </p:cNvSpPr>
            <p:nvPr/>
          </p:nvSpPr>
          <p:spPr bwMode="gray">
            <a:xfrm flipH="1">
              <a:off x="2814" y="1887493"/>
              <a:ext cx="2010772" cy="4724290"/>
            </a:xfrm>
            <a:prstGeom prst="line">
              <a:avLst/>
            </a:prstGeom>
            <a:noFill/>
            <a:ln w="19050">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4" name="Line 37"/>
            <p:cNvSpPr>
              <a:spLocks noChangeShapeType="1"/>
            </p:cNvSpPr>
            <p:nvPr/>
          </p:nvSpPr>
          <p:spPr bwMode="gray">
            <a:xfrm flipH="1">
              <a:off x="2814" y="3316921"/>
              <a:ext cx="2487819" cy="3294862"/>
            </a:xfrm>
            <a:prstGeom prst="line">
              <a:avLst/>
            </a:prstGeom>
            <a:noFill/>
            <a:ln w="19050">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5" name="Line 38"/>
            <p:cNvSpPr>
              <a:spLocks noChangeShapeType="1"/>
            </p:cNvSpPr>
            <p:nvPr/>
          </p:nvSpPr>
          <p:spPr bwMode="gray">
            <a:xfrm flipH="1">
              <a:off x="2814" y="4681373"/>
              <a:ext cx="3065745" cy="1930410"/>
            </a:xfrm>
            <a:prstGeom prst="line">
              <a:avLst/>
            </a:prstGeom>
            <a:noFill/>
            <a:ln w="19050">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6" name="Line 39"/>
            <p:cNvSpPr>
              <a:spLocks noChangeShapeType="1"/>
            </p:cNvSpPr>
            <p:nvPr/>
          </p:nvSpPr>
          <p:spPr bwMode="gray">
            <a:xfrm flipH="1">
              <a:off x="2814" y="5808158"/>
              <a:ext cx="4165172" cy="803625"/>
            </a:xfrm>
            <a:prstGeom prst="line">
              <a:avLst/>
            </a:prstGeom>
            <a:noFill/>
            <a:ln w="19050">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3" name="Line 42"/>
            <p:cNvSpPr>
              <a:spLocks noChangeShapeType="1"/>
            </p:cNvSpPr>
            <p:nvPr/>
          </p:nvSpPr>
          <p:spPr bwMode="gray">
            <a:xfrm flipH="1">
              <a:off x="-36513" y="4250234"/>
              <a:ext cx="2708447" cy="2544243"/>
            </a:xfrm>
            <a:prstGeom prst="line">
              <a:avLst/>
            </a:prstGeom>
            <a:noFill/>
            <a:ln w="9525">
              <a:solidFill>
                <a:srgbClr val="2B2939"/>
              </a:solidFill>
              <a:round/>
              <a:headEnd/>
              <a:tailEnd/>
            </a:ln>
            <a:effectLst/>
            <a:ex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sp>
        <p:nvSpPr>
          <p:cNvPr id="8" name="AutoShape 31"/>
          <p:cNvSpPr>
            <a:spLocks noChangeArrowheads="1"/>
          </p:cNvSpPr>
          <p:nvPr/>
        </p:nvSpPr>
        <p:spPr bwMode="gray">
          <a:xfrm>
            <a:off x="1895767" y="3467468"/>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3"/>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9" name="AutoShape 32"/>
          <p:cNvSpPr>
            <a:spLocks noChangeArrowheads="1"/>
          </p:cNvSpPr>
          <p:nvPr/>
        </p:nvSpPr>
        <p:spPr bwMode="gray">
          <a:xfrm>
            <a:off x="2773948" y="4289748"/>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0" name="AutoShape 33"/>
          <p:cNvSpPr>
            <a:spLocks noChangeArrowheads="1"/>
          </p:cNvSpPr>
          <p:nvPr/>
        </p:nvSpPr>
        <p:spPr bwMode="gray">
          <a:xfrm>
            <a:off x="3307710" y="5497925"/>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4"/>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nvGrpSpPr>
          <p:cNvPr id="38" name="组合 37"/>
          <p:cNvGrpSpPr/>
          <p:nvPr/>
        </p:nvGrpSpPr>
        <p:grpSpPr>
          <a:xfrm>
            <a:off x="3952" y="4799758"/>
            <a:ext cx="2479621" cy="2432893"/>
            <a:chOff x="2617" y="4551130"/>
            <a:chExt cx="2351177" cy="2306870"/>
          </a:xfrm>
          <a:solidFill>
            <a:srgbClr val="0170C1"/>
          </a:solidFill>
        </p:grpSpPr>
        <p:sp>
          <p:nvSpPr>
            <p:cNvPr id="34" name="Arc 43"/>
            <p:cNvSpPr>
              <a:spLocks/>
            </p:cNvSpPr>
            <p:nvPr/>
          </p:nvSpPr>
          <p:spPr bwMode="gray">
            <a:xfrm>
              <a:off x="2617" y="4551130"/>
              <a:ext cx="2351177" cy="23068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3"/>
            </a:solidFill>
            <a:ln w="76200">
              <a:solidFill>
                <a:srgbClr val="E8E8E6"/>
              </a:solidFill>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6" name="Text Box 45"/>
            <p:cNvSpPr txBox="1">
              <a:spLocks noChangeArrowheads="1"/>
            </p:cNvSpPr>
            <p:nvPr/>
          </p:nvSpPr>
          <p:spPr bwMode="gray">
            <a:xfrm>
              <a:off x="127737" y="5915538"/>
              <a:ext cx="1401860" cy="437751"/>
            </a:xfrm>
            <a:prstGeom prst="rect">
              <a:avLst/>
            </a:prstGeom>
            <a:noFill/>
            <a:ln>
              <a:noFill/>
            </a:ln>
            <a:effectLst/>
            <a:extLst/>
          </p:spPr>
          <p:txBody>
            <a:bodyPr>
              <a:spAutoFit/>
            </a:bodyPr>
            <a:lstStyle/>
            <a:p>
              <a:pPr algn="ctr" fontAlgn="auto">
                <a:spcBef>
                  <a:spcPts val="0"/>
                </a:spcBef>
                <a:spcAft>
                  <a:spcPts val="0"/>
                </a:spcAft>
                <a:defRPr/>
              </a:pPr>
              <a:r>
                <a:rPr lang="zh-CN" altLang="en-US" sz="2400" b="1" dirty="0" smtClean="0">
                  <a:solidFill>
                    <a:schemeClr val="bg1"/>
                  </a:solidFill>
                  <a:latin typeface="Franklin Gothic Book" panose="020B0503020102020204" pitchFamily="34" charset="0"/>
                </a:rPr>
                <a:t>小结一下</a:t>
              </a:r>
              <a:endParaRPr lang="zh-CN" altLang="en-US" sz="2400" b="1" dirty="0">
                <a:solidFill>
                  <a:schemeClr val="bg1"/>
                </a:solidFill>
                <a:latin typeface="Franklin Gothic Book" panose="020B0503020102020204" pitchFamily="34" charset="0"/>
              </a:endParaRPr>
            </a:p>
          </p:txBody>
        </p:sp>
      </p:grpSp>
      <p:sp>
        <p:nvSpPr>
          <p:cNvPr id="22" name="AutoShape 50"/>
          <p:cNvSpPr>
            <a:spLocks noChangeArrowheads="1"/>
          </p:cNvSpPr>
          <p:nvPr/>
        </p:nvSpPr>
        <p:spPr bwMode="gray">
          <a:xfrm>
            <a:off x="4349988" y="5681857"/>
            <a:ext cx="746545" cy="74654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3"/>
          </a:solidFill>
          <a:ln w="9525">
            <a:no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6" name="AutoShape 55"/>
          <p:cNvSpPr>
            <a:spLocks noChangeArrowheads="1"/>
          </p:cNvSpPr>
          <p:nvPr/>
        </p:nvSpPr>
        <p:spPr bwMode="gray">
          <a:xfrm>
            <a:off x="1930029" y="1381109"/>
            <a:ext cx="746545" cy="74654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solidFill>
          <a:ln w="9525">
            <a:no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7" name="AutoShape 56"/>
          <p:cNvSpPr>
            <a:spLocks noChangeArrowheads="1"/>
          </p:cNvSpPr>
          <p:nvPr/>
        </p:nvSpPr>
        <p:spPr bwMode="gray">
          <a:xfrm>
            <a:off x="2481822" y="2931903"/>
            <a:ext cx="746545" cy="74654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BBF09"/>
          </a:solidFill>
          <a:ln w="9525">
            <a:no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8" name="AutoShape 57"/>
          <p:cNvSpPr>
            <a:spLocks noChangeArrowheads="1"/>
          </p:cNvSpPr>
          <p:nvPr/>
        </p:nvSpPr>
        <p:spPr bwMode="gray">
          <a:xfrm>
            <a:off x="3158041" y="4421386"/>
            <a:ext cx="746545" cy="74654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solidFill>
          <a:ln w="9525">
            <a:no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9" name="AutoShape 58"/>
          <p:cNvSpPr>
            <a:spLocks noChangeArrowheads="1"/>
          </p:cNvSpPr>
          <p:nvPr/>
        </p:nvSpPr>
        <p:spPr bwMode="gray">
          <a:xfrm>
            <a:off x="669559" y="3682054"/>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0" name="AutoShape 59"/>
          <p:cNvSpPr>
            <a:spLocks noChangeArrowheads="1"/>
          </p:cNvSpPr>
          <p:nvPr/>
        </p:nvSpPr>
        <p:spPr bwMode="gray">
          <a:xfrm>
            <a:off x="3233777" y="6597907"/>
            <a:ext cx="259668" cy="259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4"/>
          </a:solidFill>
          <a:ln w="9525">
            <a:noFill/>
            <a:round/>
            <a:headEnd/>
            <a:tailEnd/>
          </a:ln>
          <a:effectLst/>
          <a:ex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9" name="TextBox 38"/>
          <p:cNvSpPr txBox="1"/>
          <p:nvPr/>
        </p:nvSpPr>
        <p:spPr>
          <a:xfrm>
            <a:off x="2855094" y="1215764"/>
            <a:ext cx="5950546" cy="276999"/>
          </a:xfrm>
          <a:prstGeom prst="rect">
            <a:avLst/>
          </a:prstGeom>
          <a:noFill/>
        </p:spPr>
        <p:txBody>
          <a:bodyPr wrap="square" rtlCol="0">
            <a:spAutoFit/>
          </a:bodyPr>
          <a:lstStyle/>
          <a:p>
            <a:pPr>
              <a:lnSpc>
                <a:spcPct val="150000"/>
              </a:lnSpc>
            </a:pPr>
            <a:r>
              <a:rPr lang="zh-CN" altLang="en-US"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简单的设置信息都可以在后台进行设置，简单方便，直观显眼</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0" name="TextBox 39"/>
          <p:cNvSpPr txBox="1"/>
          <p:nvPr/>
        </p:nvSpPr>
        <p:spPr>
          <a:xfrm>
            <a:off x="3437544" y="2766558"/>
            <a:ext cx="5950546" cy="255263"/>
          </a:xfrm>
          <a:prstGeom prst="rect">
            <a:avLst/>
          </a:prstGeom>
          <a:noFill/>
        </p:spPr>
        <p:txBody>
          <a:bodyPr wrap="square" rtlCol="0">
            <a:spAutoFit/>
          </a:bodyPr>
          <a:lstStyle/>
          <a:p>
            <a:pPr>
              <a:lnSpc>
                <a:spcPct val="150000"/>
              </a:lnSpc>
            </a:pPr>
            <a:r>
              <a:rPr lang="zh-CN" altLang="en-US"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最多</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设置三个主菜单</a:t>
            </a:r>
            <a:r>
              <a:rPr lang="zh-CN" altLang="en-US"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，一</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个主菜单最多设置五个子菜单</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1" name="TextBox 40"/>
          <p:cNvSpPr txBox="1"/>
          <p:nvPr/>
        </p:nvSpPr>
        <p:spPr>
          <a:xfrm>
            <a:off x="4151123" y="4256041"/>
            <a:ext cx="5950546" cy="255263"/>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关键字回复、关注回复、收到消息回复</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2" name="TextBox 41"/>
          <p:cNvSpPr txBox="1"/>
          <p:nvPr/>
        </p:nvSpPr>
        <p:spPr>
          <a:xfrm>
            <a:off x="5326831" y="5626867"/>
            <a:ext cx="5950546" cy="624595"/>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	</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1 </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回复文本消息	</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2 </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回复图片消息</a:t>
            </a:r>
          </a:p>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	</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3 </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回复语音消息	</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4 </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回复视频消息</a:t>
            </a:r>
          </a:p>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	</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5 </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回复音乐消息	</a:t>
            </a: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6 </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回复图文消息</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1" name="TextBox 170"/>
          <p:cNvSpPr txBox="1"/>
          <p:nvPr/>
        </p:nvSpPr>
        <p:spPr>
          <a:xfrm>
            <a:off x="2855094" y="961715"/>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可视化操作</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170"/>
          <p:cNvSpPr txBox="1"/>
          <p:nvPr/>
        </p:nvSpPr>
        <p:spPr>
          <a:xfrm>
            <a:off x="3437544" y="2461903"/>
            <a:ext cx="2430227" cy="332116"/>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菜单设置</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170"/>
          <p:cNvSpPr txBox="1"/>
          <p:nvPr/>
        </p:nvSpPr>
        <p:spPr>
          <a:xfrm>
            <a:off x="4151123" y="3919229"/>
            <a:ext cx="2430227" cy="312815"/>
          </a:xfrm>
          <a:prstGeom prst="rect">
            <a:avLst/>
          </a:prstGeom>
          <a:noFill/>
        </p:spPr>
        <p:txBody>
          <a:bodyPr wrap="square" lIns="96431" tIns="48215" rIns="96431" bIns="48215" rtlCol="0">
            <a:spAutoFit/>
          </a:bodyPr>
          <a:lstStyle/>
          <a:p>
            <a:pPr fontAlgn="auto">
              <a:spcBef>
                <a:spcPts val="0"/>
              </a:spcBef>
              <a:spcAft>
                <a:spcPts val="0"/>
              </a:spcAft>
              <a:defRP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消息</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回复设置</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extBox 170"/>
          <p:cNvSpPr txBox="1"/>
          <p:nvPr/>
        </p:nvSpPr>
        <p:spPr>
          <a:xfrm>
            <a:off x="5326831" y="5333690"/>
            <a:ext cx="2430227" cy="333590"/>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消息推送的类型</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Content Placeholder 2"/>
          <p:cNvSpPr txBox="1">
            <a:spLocks/>
          </p:cNvSpPr>
          <p:nvPr/>
        </p:nvSpPr>
        <p:spPr>
          <a:xfrm>
            <a:off x="361950" y="269589"/>
            <a:ext cx="3542636"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微信自带菜单配置及回复设置</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3"/>
          <a:stretch>
            <a:fillRect/>
          </a:stretch>
        </p:blipFill>
        <p:spPr>
          <a:xfrm>
            <a:off x="6207781" y="694436"/>
            <a:ext cx="1542234" cy="3003564"/>
          </a:xfrm>
          <a:prstGeom prst="rect">
            <a:avLst/>
          </a:prstGeom>
        </p:spPr>
      </p:pic>
      <p:pic>
        <p:nvPicPr>
          <p:cNvPr id="46"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29552" y="3821623"/>
            <a:ext cx="2650629" cy="102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5"/>
          <a:stretch>
            <a:fillRect/>
          </a:stretch>
        </p:blipFill>
        <p:spPr>
          <a:xfrm>
            <a:off x="8154866" y="5210041"/>
            <a:ext cx="4710699" cy="1955617"/>
          </a:xfrm>
          <a:prstGeom prst="rect">
            <a:avLst/>
          </a:prstGeom>
        </p:spPr>
      </p:pic>
      <p:grpSp>
        <p:nvGrpSpPr>
          <p:cNvPr id="47" name="组合 5"/>
          <p:cNvGrpSpPr>
            <a:grpSpLocks/>
          </p:cNvGrpSpPr>
          <p:nvPr/>
        </p:nvGrpSpPr>
        <p:grpSpPr bwMode="auto">
          <a:xfrm>
            <a:off x="9084113" y="1175070"/>
            <a:ext cx="3281362" cy="1968500"/>
            <a:chOff x="785564" y="4411461"/>
            <a:chExt cx="3282380" cy="1969428"/>
          </a:xfrm>
        </p:grpSpPr>
        <p:pic>
          <p:nvPicPr>
            <p:cNvPr id="48" name="图片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5564" y="4411461"/>
              <a:ext cx="3282380" cy="1969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图片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flipV="1">
              <a:off x="1798652" y="4626194"/>
              <a:ext cx="980747" cy="485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5212415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8" presetClass="entr" presetSubtype="32"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diamond(out)">
                                      <p:cBhvr>
                                        <p:cTn id="11" dur="2000"/>
                                        <p:tgtEl>
                                          <p:spTgt spid="37"/>
                                        </p:tgtEl>
                                      </p:cBhvr>
                                    </p:animEffect>
                                  </p:childTnLst>
                                </p:cTn>
                              </p:par>
                            </p:childTnLst>
                          </p:cTn>
                        </p:par>
                        <p:par>
                          <p:cTn id="12" fill="hold">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ircle(in)">
                                      <p:cBhvr>
                                        <p:cTn id="15" dur="2000"/>
                                        <p:tgtEl>
                                          <p:spTgt spid="29"/>
                                        </p:tgtEl>
                                      </p:cBhvr>
                                    </p:animEffect>
                                  </p:childTnLst>
                                </p:cTn>
                              </p:par>
                              <p:par>
                                <p:cTn id="16" presetID="6" presetClass="entr" presetSubtype="16" fill="hold" grpId="0" nodeType="withEffect">
                                  <p:stCondLst>
                                    <p:cond delay="40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par>
                                <p:cTn id="19" presetID="6" presetClass="entr" presetSubtype="16" fill="hold" grpId="0" nodeType="withEffect">
                                  <p:stCondLst>
                                    <p:cond delay="20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par>
                                <p:cTn id="22" presetID="6" presetClass="entr" presetSubtype="16" fill="hold" grpId="0" nodeType="withEffect">
                                  <p:stCondLst>
                                    <p:cond delay="80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par>
                                <p:cTn id="25" presetID="6" presetClass="entr" presetSubtype="16" fill="hold" grpId="0" nodeType="withEffect">
                                  <p:stCondLst>
                                    <p:cond delay="100"/>
                                  </p:stCondLst>
                                  <p:childTnLst>
                                    <p:set>
                                      <p:cBhvr>
                                        <p:cTn id="26" dur="1" fill="hold">
                                          <p:stCondLst>
                                            <p:cond delay="0"/>
                                          </p:stCondLst>
                                        </p:cTn>
                                        <p:tgtEl>
                                          <p:spTgt spid="30"/>
                                        </p:tgtEl>
                                        <p:attrNameLst>
                                          <p:attrName>style.visibility</p:attrName>
                                        </p:attrNameLst>
                                      </p:cBhvr>
                                      <p:to>
                                        <p:strVal val="visible"/>
                                      </p:to>
                                    </p:set>
                                    <p:animEffect transition="in" filter="circle(in)">
                                      <p:cBhvr>
                                        <p:cTn id="27" dur="2000"/>
                                        <p:tgtEl>
                                          <p:spTgt spid="30"/>
                                        </p:tgtEl>
                                      </p:cBhvr>
                                    </p:animEffect>
                                  </p:childTnLst>
                                </p:cTn>
                              </p:par>
                              <p:par>
                                <p:cTn id="28" presetID="6" presetClass="entr" presetSubtype="16" fill="hold" grpId="0" nodeType="withEffect">
                                  <p:stCondLst>
                                    <p:cond delay="700"/>
                                  </p:stCondLst>
                                  <p:childTnLst>
                                    <p:set>
                                      <p:cBhvr>
                                        <p:cTn id="29" dur="1" fill="hold">
                                          <p:stCondLst>
                                            <p:cond delay="0"/>
                                          </p:stCondLst>
                                        </p:cTn>
                                        <p:tgtEl>
                                          <p:spTgt spid="22"/>
                                        </p:tgtEl>
                                        <p:attrNameLst>
                                          <p:attrName>style.visibility</p:attrName>
                                        </p:attrNameLst>
                                      </p:cBhvr>
                                      <p:to>
                                        <p:strVal val="visible"/>
                                      </p:to>
                                    </p:set>
                                    <p:animEffect transition="in" filter="circle(in)">
                                      <p:cBhvr>
                                        <p:cTn id="30" dur="2000"/>
                                        <p:tgtEl>
                                          <p:spTgt spid="22"/>
                                        </p:tgtEl>
                                      </p:cBhvr>
                                    </p:animEffect>
                                  </p:childTnLst>
                                </p:cTn>
                              </p:par>
                              <p:par>
                                <p:cTn id="31" presetID="6" presetClass="entr" presetSubtype="16" fill="hold" grpId="0" nodeType="withEffect">
                                  <p:stCondLst>
                                    <p:cond delay="500"/>
                                  </p:stCondLst>
                                  <p:childTnLst>
                                    <p:set>
                                      <p:cBhvr>
                                        <p:cTn id="32" dur="1" fill="hold">
                                          <p:stCondLst>
                                            <p:cond delay="0"/>
                                          </p:stCondLst>
                                        </p:cTn>
                                        <p:tgtEl>
                                          <p:spTgt spid="28"/>
                                        </p:tgtEl>
                                        <p:attrNameLst>
                                          <p:attrName>style.visibility</p:attrName>
                                        </p:attrNameLst>
                                      </p:cBhvr>
                                      <p:to>
                                        <p:strVal val="visible"/>
                                      </p:to>
                                    </p:set>
                                    <p:animEffect transition="in" filter="circle(in)">
                                      <p:cBhvr>
                                        <p:cTn id="33" dur="2000"/>
                                        <p:tgtEl>
                                          <p:spTgt spid="28"/>
                                        </p:tgtEl>
                                      </p:cBhvr>
                                    </p:animEffect>
                                  </p:childTnLst>
                                </p:cTn>
                              </p:par>
                              <p:par>
                                <p:cTn id="34" presetID="6" presetClass="entr" presetSubtype="16" fill="hold" grpId="0" nodeType="withEffect">
                                  <p:stCondLst>
                                    <p:cond delay="300"/>
                                  </p:stCondLst>
                                  <p:childTnLst>
                                    <p:set>
                                      <p:cBhvr>
                                        <p:cTn id="35" dur="1" fill="hold">
                                          <p:stCondLst>
                                            <p:cond delay="0"/>
                                          </p:stCondLst>
                                        </p:cTn>
                                        <p:tgtEl>
                                          <p:spTgt spid="27"/>
                                        </p:tgtEl>
                                        <p:attrNameLst>
                                          <p:attrName>style.visibility</p:attrName>
                                        </p:attrNameLst>
                                      </p:cBhvr>
                                      <p:to>
                                        <p:strVal val="visible"/>
                                      </p:to>
                                    </p:set>
                                    <p:animEffect transition="in" filter="circle(in)">
                                      <p:cBhvr>
                                        <p:cTn id="36" dur="2000"/>
                                        <p:tgtEl>
                                          <p:spTgt spid="27"/>
                                        </p:tgtEl>
                                      </p:cBhvr>
                                    </p:animEffect>
                                  </p:childTnLst>
                                </p:cTn>
                              </p:par>
                              <p:par>
                                <p:cTn id="37" presetID="6" presetClass="entr" presetSubtype="16" fill="hold" grpId="0" nodeType="withEffect">
                                  <p:stCondLst>
                                    <p:cond delay="600"/>
                                  </p:stCondLst>
                                  <p:childTnLst>
                                    <p:set>
                                      <p:cBhvr>
                                        <p:cTn id="38" dur="1" fill="hold">
                                          <p:stCondLst>
                                            <p:cond delay="0"/>
                                          </p:stCondLst>
                                        </p:cTn>
                                        <p:tgtEl>
                                          <p:spTgt spid="26"/>
                                        </p:tgtEl>
                                        <p:attrNameLst>
                                          <p:attrName>style.visibility</p:attrName>
                                        </p:attrNameLst>
                                      </p:cBhvr>
                                      <p:to>
                                        <p:strVal val="visible"/>
                                      </p:to>
                                    </p:set>
                                    <p:animEffect transition="in" filter="circle(in)">
                                      <p:cBhvr>
                                        <p:cTn id="39" dur="2000"/>
                                        <p:tgtEl>
                                          <p:spTgt spid="26"/>
                                        </p:tgtEl>
                                      </p:cBhvr>
                                    </p:animEffect>
                                  </p:childTnLst>
                                </p:cTn>
                              </p:par>
                            </p:childTnLst>
                          </p:cTn>
                        </p:par>
                        <p:par>
                          <p:cTn id="40" fill="hold">
                            <p:stCondLst>
                              <p:cond delay="5300"/>
                            </p:stCondLst>
                            <p:childTnLst>
                              <p:par>
                                <p:cTn id="41" presetID="12" presetClass="entr" presetSubtype="2"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p:tgtEl>
                                          <p:spTgt spid="31"/>
                                        </p:tgtEl>
                                        <p:attrNameLst>
                                          <p:attrName>ppt_x</p:attrName>
                                        </p:attrNameLst>
                                      </p:cBhvr>
                                      <p:tavLst>
                                        <p:tav tm="0">
                                          <p:val>
                                            <p:strVal val="#ppt_x+#ppt_w*1.125000"/>
                                          </p:val>
                                        </p:tav>
                                        <p:tav tm="100000">
                                          <p:val>
                                            <p:strVal val="#ppt_x"/>
                                          </p:val>
                                        </p:tav>
                                      </p:tavLst>
                                    </p:anim>
                                    <p:animEffect transition="in" filter="wipe(left)">
                                      <p:cBhvr>
                                        <p:cTn id="44" dur="500"/>
                                        <p:tgtEl>
                                          <p:spTgt spid="31"/>
                                        </p:tgtEl>
                                      </p:cBhvr>
                                    </p:animEffect>
                                  </p:childTnLst>
                                </p:cTn>
                              </p:par>
                            </p:childTnLst>
                          </p:cTn>
                        </p:par>
                        <p:par>
                          <p:cTn id="45" fill="hold">
                            <p:stCondLst>
                              <p:cond delay="5800"/>
                            </p:stCondLst>
                            <p:childTnLst>
                              <p:par>
                                <p:cTn id="46" presetID="22" presetClass="entr" presetSubtype="8" fill="hold" grpId="0" nodeType="afterEffect">
                                  <p:stCondLst>
                                    <p:cond delay="0"/>
                                  </p:stCondLst>
                                  <p:iterate type="lt">
                                    <p:tmPct val="0"/>
                                  </p:iterate>
                                  <p:childTnLst>
                                    <p:set>
                                      <p:cBhvr>
                                        <p:cTn id="47" dur="1" fill="hold">
                                          <p:stCondLst>
                                            <p:cond delay="0"/>
                                          </p:stCondLst>
                                        </p:cTn>
                                        <p:tgtEl>
                                          <p:spTgt spid="39"/>
                                        </p:tgtEl>
                                        <p:attrNameLst>
                                          <p:attrName>style.visibility</p:attrName>
                                        </p:attrNameLst>
                                      </p:cBhvr>
                                      <p:to>
                                        <p:strVal val="visible"/>
                                      </p:to>
                                    </p:set>
                                    <p:animEffect transition="in" filter="wipe(left)">
                                      <p:cBhvr>
                                        <p:cTn id="48" dur="500"/>
                                        <p:tgtEl>
                                          <p:spTgt spid="39"/>
                                        </p:tgtEl>
                                      </p:cBhvr>
                                    </p:animEffect>
                                  </p:childTnLst>
                                </p:cTn>
                              </p:par>
                            </p:childTnLst>
                          </p:cTn>
                        </p:par>
                        <p:par>
                          <p:cTn id="49" fill="hold">
                            <p:stCondLst>
                              <p:cond delay="6300"/>
                            </p:stCondLst>
                            <p:childTnLst>
                              <p:par>
                                <p:cTn id="50" presetID="12" presetClass="entr" presetSubtype="2"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p:tgtEl>
                                          <p:spTgt spid="32"/>
                                        </p:tgtEl>
                                        <p:attrNameLst>
                                          <p:attrName>ppt_x</p:attrName>
                                        </p:attrNameLst>
                                      </p:cBhvr>
                                      <p:tavLst>
                                        <p:tav tm="0">
                                          <p:val>
                                            <p:strVal val="#ppt_x+#ppt_w*1.125000"/>
                                          </p:val>
                                        </p:tav>
                                        <p:tav tm="100000">
                                          <p:val>
                                            <p:strVal val="#ppt_x"/>
                                          </p:val>
                                        </p:tav>
                                      </p:tavLst>
                                    </p:anim>
                                    <p:animEffect transition="in" filter="wipe(left)">
                                      <p:cBhvr>
                                        <p:cTn id="53" dur="500"/>
                                        <p:tgtEl>
                                          <p:spTgt spid="32"/>
                                        </p:tgtEl>
                                      </p:cBhvr>
                                    </p:animEffect>
                                  </p:childTnLst>
                                </p:cTn>
                              </p:par>
                            </p:childTnLst>
                          </p:cTn>
                        </p:par>
                        <p:par>
                          <p:cTn id="54" fill="hold">
                            <p:stCondLst>
                              <p:cond delay="6800"/>
                            </p:stCondLst>
                            <p:childTnLst>
                              <p:par>
                                <p:cTn id="55" presetID="22" presetClass="entr" presetSubtype="8" fill="hold" grpId="0" nodeType="afterEffect">
                                  <p:stCondLst>
                                    <p:cond delay="0"/>
                                  </p:stCondLst>
                                  <p:iterate type="lt">
                                    <p:tmPct val="0"/>
                                  </p:iterate>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childTnLst>
                          </p:cTn>
                        </p:par>
                        <p:par>
                          <p:cTn id="58" fill="hold">
                            <p:stCondLst>
                              <p:cond delay="7300"/>
                            </p:stCondLst>
                            <p:childTnLst>
                              <p:par>
                                <p:cTn id="59" presetID="12" presetClass="entr" presetSubtype="2"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additive="base">
                                        <p:cTn id="61" dur="500"/>
                                        <p:tgtEl>
                                          <p:spTgt spid="35"/>
                                        </p:tgtEl>
                                        <p:attrNameLst>
                                          <p:attrName>ppt_x</p:attrName>
                                        </p:attrNameLst>
                                      </p:cBhvr>
                                      <p:tavLst>
                                        <p:tav tm="0">
                                          <p:val>
                                            <p:strVal val="#ppt_x+#ppt_w*1.125000"/>
                                          </p:val>
                                        </p:tav>
                                        <p:tav tm="100000">
                                          <p:val>
                                            <p:strVal val="#ppt_x"/>
                                          </p:val>
                                        </p:tav>
                                      </p:tavLst>
                                    </p:anim>
                                    <p:animEffect transition="in" filter="wipe(left)">
                                      <p:cBhvr>
                                        <p:cTn id="62" dur="500"/>
                                        <p:tgtEl>
                                          <p:spTgt spid="35"/>
                                        </p:tgtEl>
                                      </p:cBhvr>
                                    </p:animEffect>
                                  </p:childTnLst>
                                </p:cTn>
                              </p:par>
                            </p:childTnLst>
                          </p:cTn>
                        </p:par>
                        <p:par>
                          <p:cTn id="63" fill="hold">
                            <p:stCondLst>
                              <p:cond delay="7800"/>
                            </p:stCondLst>
                            <p:childTnLst>
                              <p:par>
                                <p:cTn id="64" presetID="22" presetClass="entr" presetSubtype="8" fill="hold" grpId="0" nodeType="afterEffect">
                                  <p:stCondLst>
                                    <p:cond delay="0"/>
                                  </p:stCondLst>
                                  <p:iterate type="lt">
                                    <p:tmPct val="0"/>
                                  </p:iterate>
                                  <p:childTnLst>
                                    <p:set>
                                      <p:cBhvr>
                                        <p:cTn id="65" dur="1" fill="hold">
                                          <p:stCondLst>
                                            <p:cond delay="0"/>
                                          </p:stCondLst>
                                        </p:cTn>
                                        <p:tgtEl>
                                          <p:spTgt spid="41"/>
                                        </p:tgtEl>
                                        <p:attrNameLst>
                                          <p:attrName>style.visibility</p:attrName>
                                        </p:attrNameLst>
                                      </p:cBhvr>
                                      <p:to>
                                        <p:strVal val="visible"/>
                                      </p:to>
                                    </p:set>
                                    <p:animEffect transition="in" filter="wipe(left)">
                                      <p:cBhvr>
                                        <p:cTn id="66" dur="500"/>
                                        <p:tgtEl>
                                          <p:spTgt spid="41"/>
                                        </p:tgtEl>
                                      </p:cBhvr>
                                    </p:animEffect>
                                  </p:childTnLst>
                                </p:cTn>
                              </p:par>
                            </p:childTnLst>
                          </p:cTn>
                        </p:par>
                        <p:par>
                          <p:cTn id="67" fill="hold">
                            <p:stCondLst>
                              <p:cond delay="8300"/>
                            </p:stCondLst>
                            <p:childTnLst>
                              <p:par>
                                <p:cTn id="68" presetID="12" presetClass="entr" presetSubtype="2"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 calcmode="lin" valueType="num">
                                      <p:cBhvr additive="base">
                                        <p:cTn id="70" dur="500"/>
                                        <p:tgtEl>
                                          <p:spTgt spid="43"/>
                                        </p:tgtEl>
                                        <p:attrNameLst>
                                          <p:attrName>ppt_x</p:attrName>
                                        </p:attrNameLst>
                                      </p:cBhvr>
                                      <p:tavLst>
                                        <p:tav tm="0">
                                          <p:val>
                                            <p:strVal val="#ppt_x+#ppt_w*1.125000"/>
                                          </p:val>
                                        </p:tav>
                                        <p:tav tm="100000">
                                          <p:val>
                                            <p:strVal val="#ppt_x"/>
                                          </p:val>
                                        </p:tav>
                                      </p:tavLst>
                                    </p:anim>
                                    <p:animEffect transition="in" filter="wipe(left)">
                                      <p:cBhvr>
                                        <p:cTn id="71" dur="500"/>
                                        <p:tgtEl>
                                          <p:spTgt spid="43"/>
                                        </p:tgtEl>
                                      </p:cBhvr>
                                    </p:animEffect>
                                  </p:childTnLst>
                                </p:cTn>
                              </p:par>
                            </p:childTnLst>
                          </p:cTn>
                        </p:par>
                        <p:par>
                          <p:cTn id="72" fill="hold">
                            <p:stCondLst>
                              <p:cond delay="8800"/>
                            </p:stCondLst>
                            <p:childTnLst>
                              <p:par>
                                <p:cTn id="73" presetID="22" presetClass="entr" presetSubtype="8" fill="hold" grpId="0" nodeType="afterEffect">
                                  <p:stCondLst>
                                    <p:cond delay="0"/>
                                  </p:stCondLst>
                                  <p:iterate type="lt">
                                    <p:tmPct val="0"/>
                                  </p:iterate>
                                  <p:childTnLst>
                                    <p:set>
                                      <p:cBhvr>
                                        <p:cTn id="74" dur="1" fill="hold">
                                          <p:stCondLst>
                                            <p:cond delay="0"/>
                                          </p:stCondLst>
                                        </p:cTn>
                                        <p:tgtEl>
                                          <p:spTgt spid="42"/>
                                        </p:tgtEl>
                                        <p:attrNameLst>
                                          <p:attrName>style.visibility</p:attrName>
                                        </p:attrNameLst>
                                      </p:cBhvr>
                                      <p:to>
                                        <p:strVal val="visible"/>
                                      </p:to>
                                    </p:set>
                                    <p:animEffect transition="in" filter="wipe(left)">
                                      <p:cBhvr>
                                        <p:cTn id="7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2" grpId="0" animBg="1"/>
      <p:bldP spid="26" grpId="0" animBg="1"/>
      <p:bldP spid="27" grpId="0" animBg="1"/>
      <p:bldP spid="28" grpId="0" animBg="1"/>
      <p:bldP spid="29" grpId="0" animBg="1"/>
      <p:bldP spid="30" grpId="0" animBg="1"/>
      <p:bldP spid="39" grpId="0"/>
      <p:bldP spid="40" grpId="0"/>
      <p:bldP spid="41" grpId="0"/>
      <p:bldP spid="42" grpId="0"/>
      <p:bldP spid="31" grpId="0"/>
      <p:bldP spid="32" grpId="0"/>
      <p:bldP spid="35"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H_Entry_1"/>
          <p:cNvSpPr>
            <a:spLocks noChangeArrowheads="1"/>
          </p:cNvSpPr>
          <p:nvPr>
            <p:custDataLst>
              <p:tags r:id="rId2"/>
            </p:custDataLst>
          </p:nvPr>
        </p:nvSpPr>
        <p:spPr bwMode="auto">
          <a:xfrm flipH="1">
            <a:off x="6530715" y="153903"/>
            <a:ext cx="5975926" cy="6924844"/>
          </a:xfrm>
          <a:prstGeom prst="rect">
            <a:avLst/>
          </a:prstGeom>
          <a:noFill/>
          <a:ln>
            <a:noFill/>
          </a:ln>
          <a:extLst/>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None/>
            </a:pPr>
            <a:r>
              <a:rPr lang="en-US" altLang="zh-CN" sz="41296" dirty="0" smtClean="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rPr>
              <a:t>03</a:t>
            </a:r>
            <a:endParaRPr lang="zh-CN" altLang="en-US" sz="41296"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14"/>
          <p:cNvSpPr/>
          <p:nvPr/>
        </p:nvSpPr>
        <p:spPr>
          <a:xfrm>
            <a:off x="794" y="-26279"/>
            <a:ext cx="6933344" cy="7270051"/>
          </a:xfrm>
          <a:custGeom>
            <a:avLst/>
            <a:gdLst>
              <a:gd name="connsiteX0" fmla="*/ 2968768 w 5921064"/>
              <a:gd name="connsiteY0" fmla="*/ 1839123 h 6208613"/>
              <a:gd name="connsiteX1" fmla="*/ 3541590 w 5921064"/>
              <a:gd name="connsiteY1" fmla="*/ 1839123 h 6208613"/>
              <a:gd name="connsiteX2" fmla="*/ 2137119 w 5921064"/>
              <a:gd name="connsiteY2" fmla="*/ 5463430 h 6208613"/>
              <a:gd name="connsiteX3" fmla="*/ 1564297 w 5921064"/>
              <a:gd name="connsiteY3" fmla="*/ 5463430 h 6208613"/>
              <a:gd name="connsiteX4" fmla="*/ 1816558 w 5921064"/>
              <a:gd name="connsiteY4" fmla="*/ 1312746 h 6208613"/>
              <a:gd name="connsiteX5" fmla="*/ 3081210 w 5921064"/>
              <a:gd name="connsiteY5" fmla="*/ 1312746 h 6208613"/>
              <a:gd name="connsiteX6" fmla="*/ 1264652 w 5921064"/>
              <a:gd name="connsiteY6" fmla="*/ 5989805 h 6208613"/>
              <a:gd name="connsiteX7" fmla="*/ 0 w 5921064"/>
              <a:gd name="connsiteY7" fmla="*/ 5989805 h 6208613"/>
              <a:gd name="connsiteX8" fmla="*/ 4538652 w 5921064"/>
              <a:gd name="connsiteY8" fmla="*/ 0 h 6208613"/>
              <a:gd name="connsiteX9" fmla="*/ 5921064 w 5921064"/>
              <a:gd name="connsiteY9" fmla="*/ 0 h 6208613"/>
              <a:gd name="connsiteX10" fmla="*/ 4917326 w 5921064"/>
              <a:gd name="connsiteY10" fmla="*/ 2584306 h 6208613"/>
              <a:gd name="connsiteX11" fmla="*/ 5433340 w 5921064"/>
              <a:gd name="connsiteY11" fmla="*/ 2584306 h 6208613"/>
              <a:gd name="connsiteX12" fmla="*/ 4028869 w 5921064"/>
              <a:gd name="connsiteY12" fmla="*/ 6208613 h 6208613"/>
              <a:gd name="connsiteX13" fmla="*/ 3456047 w 5921064"/>
              <a:gd name="connsiteY13" fmla="*/ 6208613 h 6208613"/>
              <a:gd name="connsiteX14" fmla="*/ 3880780 w 5921064"/>
              <a:gd name="connsiteY14" fmla="*/ 5112569 h 6208613"/>
              <a:gd name="connsiteX15" fmla="*/ 2552943 w 5921064"/>
              <a:gd name="connsiteY15" fmla="*/ 5112569 h 620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21064" h="6208613">
                <a:moveTo>
                  <a:pt x="2968768" y="1839123"/>
                </a:moveTo>
                <a:lnTo>
                  <a:pt x="3541590" y="1839123"/>
                </a:lnTo>
                <a:lnTo>
                  <a:pt x="2137119" y="5463430"/>
                </a:lnTo>
                <a:lnTo>
                  <a:pt x="1564297" y="5463430"/>
                </a:lnTo>
                <a:close/>
                <a:moveTo>
                  <a:pt x="1816558" y="1312746"/>
                </a:moveTo>
                <a:lnTo>
                  <a:pt x="3081210" y="1312746"/>
                </a:lnTo>
                <a:lnTo>
                  <a:pt x="1264652" y="5989805"/>
                </a:lnTo>
                <a:lnTo>
                  <a:pt x="0" y="5989805"/>
                </a:lnTo>
                <a:close/>
                <a:moveTo>
                  <a:pt x="4538652" y="0"/>
                </a:moveTo>
                <a:lnTo>
                  <a:pt x="5921064" y="0"/>
                </a:lnTo>
                <a:lnTo>
                  <a:pt x="4917326" y="2584306"/>
                </a:lnTo>
                <a:lnTo>
                  <a:pt x="5433340" y="2584306"/>
                </a:lnTo>
                <a:lnTo>
                  <a:pt x="4028869" y="6208613"/>
                </a:lnTo>
                <a:lnTo>
                  <a:pt x="3456047" y="6208613"/>
                </a:lnTo>
                <a:lnTo>
                  <a:pt x="3880780" y="5112569"/>
                </a:lnTo>
                <a:lnTo>
                  <a:pt x="2552943" y="5112569"/>
                </a:lnTo>
                <a:close/>
              </a:path>
            </a:pathLst>
          </a:custGeom>
          <a:blipFill dpi="0" rotWithShape="1">
            <a:blip r:embed="rId7"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MH_Entry_1"/>
          <p:cNvSpPr>
            <a:spLocks noChangeArrowheads="1"/>
          </p:cNvSpPr>
          <p:nvPr>
            <p:custDataLst>
              <p:tags r:id="rId3"/>
            </p:custDataLst>
          </p:nvPr>
        </p:nvSpPr>
        <p:spPr bwMode="auto">
          <a:xfrm flipH="1">
            <a:off x="6717371" y="4583385"/>
            <a:ext cx="5040595" cy="387798"/>
          </a:xfrm>
          <a:prstGeom prst="rect">
            <a:avLst/>
          </a:prstGeom>
          <a:noFill/>
          <a:ln>
            <a:noFill/>
          </a:ln>
          <a:extLst/>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buNone/>
              <a:defRPr/>
            </a:pPr>
            <a:r>
              <a:rPr lang="zh-CN" altLang="en-US" sz="2800" b="1" spc="300" dirty="0">
                <a:solidFill>
                  <a:schemeClr val="accent2"/>
                </a:solidFill>
                <a:latin typeface="Arial" panose="020B0604020202020204" pitchFamily="34" charset="0"/>
                <a:ea typeface="微软雅黑" panose="020B0503020204020204" pitchFamily="34" charset="-122"/>
                <a:sym typeface="Arial" panose="020B0604020202020204" pitchFamily="34" charset="0"/>
              </a:rPr>
              <a:t>微信自定义配置及连接配置</a:t>
            </a:r>
          </a:p>
        </p:txBody>
      </p:sp>
      <p:sp>
        <p:nvSpPr>
          <p:cNvPr id="25" name="MH_Entry_1"/>
          <p:cNvSpPr>
            <a:spLocks noChangeArrowheads="1"/>
          </p:cNvSpPr>
          <p:nvPr>
            <p:custDataLst>
              <p:tags r:id="rId4"/>
            </p:custDataLst>
          </p:nvPr>
        </p:nvSpPr>
        <p:spPr bwMode="auto">
          <a:xfrm flipH="1">
            <a:off x="6717371" y="5704525"/>
            <a:ext cx="4514291" cy="517065"/>
          </a:xfrm>
          <a:prstGeom prst="rect">
            <a:avLst/>
          </a:prstGeom>
          <a:noFill/>
          <a:ln>
            <a:noFill/>
          </a:ln>
          <a:extLst/>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None/>
            </a:pPr>
            <a:r>
              <a:rPr lang="zh-CN" altLang="en-US"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微信自带的菜单和回复</a:t>
            </a:r>
            <a:r>
              <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有</a:t>
            </a:r>
            <a:r>
              <a:rPr lang="zh-CN" altLang="en-US"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一定的局限性，不在开发者模式下的设置都在微信设置的权限下面进行访问和配置信息</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0025222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20"/>
                                        </p:tgtEl>
                                        <p:attrNameLst>
                                          <p:attrName>style.visibility</p:attrName>
                                        </p:attrNameLst>
                                      </p:cBhvr>
                                      <p:to>
                                        <p:strVal val="visible"/>
                                      </p:to>
                                    </p:set>
                                    <p:anim by="(-#ppt_w*2)" calcmode="lin" valueType="num">
                                      <p:cBhvr rctx="PPT">
                                        <p:cTn id="12" dur="500" autoRev="1" fill="hold">
                                          <p:stCondLst>
                                            <p:cond delay="0"/>
                                          </p:stCondLst>
                                        </p:cTn>
                                        <p:tgtEl>
                                          <p:spTgt spid="20"/>
                                        </p:tgtEl>
                                        <p:attrNameLst>
                                          <p:attrName>ppt_w</p:attrName>
                                        </p:attrNameLst>
                                      </p:cBhvr>
                                    </p:anim>
                                    <p:anim by="(#ppt_w*0.50)" calcmode="lin" valueType="num">
                                      <p:cBhvr>
                                        <p:cTn id="13" dur="500" decel="50000" autoRev="1" fill="hold">
                                          <p:stCondLst>
                                            <p:cond delay="0"/>
                                          </p:stCondLst>
                                        </p:cTn>
                                        <p:tgtEl>
                                          <p:spTgt spid="20"/>
                                        </p:tgtEl>
                                        <p:attrNameLst>
                                          <p:attrName>ppt_x</p:attrName>
                                        </p:attrNameLst>
                                      </p:cBhvr>
                                    </p:anim>
                                    <p:anim from="(-#ppt_h/2)" to="(#ppt_y)" calcmode="lin" valueType="num">
                                      <p:cBhvr>
                                        <p:cTn id="14" dur="1000" fill="hold">
                                          <p:stCondLst>
                                            <p:cond delay="0"/>
                                          </p:stCondLst>
                                        </p:cTn>
                                        <p:tgtEl>
                                          <p:spTgt spid="20"/>
                                        </p:tgtEl>
                                        <p:attrNameLst>
                                          <p:attrName>ppt_y</p:attrName>
                                        </p:attrNameLst>
                                      </p:cBhvr>
                                    </p:anim>
                                    <p:animRot by="21600000">
                                      <p:cBhvr>
                                        <p:cTn id="15" dur="1000" fill="hold">
                                          <p:stCondLst>
                                            <p:cond delay="0"/>
                                          </p:stCondLst>
                                        </p:cTn>
                                        <p:tgtEl>
                                          <p:spTgt spid="20"/>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19"/>
                                        </p:tgtEl>
                                        <p:attrNameLst>
                                          <p:attrName>style.visibility</p:attrName>
                                        </p:attrNameLst>
                                      </p:cBhvr>
                                      <p:to>
                                        <p:strVal val="visible"/>
                                      </p:to>
                                    </p:set>
                                    <p:anim by="(-#ppt_w*2)" calcmode="lin" valueType="num">
                                      <p:cBhvr rctx="PPT">
                                        <p:cTn id="20" dur="500" autoRev="1" fill="hold">
                                          <p:stCondLst>
                                            <p:cond delay="0"/>
                                          </p:stCondLst>
                                        </p:cTn>
                                        <p:tgtEl>
                                          <p:spTgt spid="19"/>
                                        </p:tgtEl>
                                        <p:attrNameLst>
                                          <p:attrName>ppt_w</p:attrName>
                                        </p:attrNameLst>
                                      </p:cBhvr>
                                    </p:anim>
                                    <p:anim by="(#ppt_w*0.50)" calcmode="lin" valueType="num">
                                      <p:cBhvr>
                                        <p:cTn id="21" dur="500" decel="50000" autoRev="1" fill="hold">
                                          <p:stCondLst>
                                            <p:cond delay="0"/>
                                          </p:stCondLst>
                                        </p:cTn>
                                        <p:tgtEl>
                                          <p:spTgt spid="19"/>
                                        </p:tgtEl>
                                        <p:attrNameLst>
                                          <p:attrName>ppt_x</p:attrName>
                                        </p:attrNameLst>
                                      </p:cBhvr>
                                    </p:anim>
                                    <p:anim from="(-#ppt_h/2)" to="(#ppt_y)" calcmode="lin" valueType="num">
                                      <p:cBhvr>
                                        <p:cTn id="22" dur="1000" fill="hold">
                                          <p:stCondLst>
                                            <p:cond delay="0"/>
                                          </p:stCondLst>
                                        </p:cTn>
                                        <p:tgtEl>
                                          <p:spTgt spid="19"/>
                                        </p:tgtEl>
                                        <p:attrNameLst>
                                          <p:attrName>ppt_y</p:attrName>
                                        </p:attrNameLst>
                                      </p:cBhvr>
                                    </p:anim>
                                    <p:animRot by="21600000">
                                      <p:cBhvr>
                                        <p:cTn id="23" dur="1000" fill="hold">
                                          <p:stCondLst>
                                            <p:cond delay="0"/>
                                          </p:stCondLst>
                                        </p:cTn>
                                        <p:tgtEl>
                                          <p:spTgt spid="1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56" presetClass="entr" presetSubtype="0" fill="hold" grpId="0" nodeType="clickEffect">
                                  <p:stCondLst>
                                    <p:cond delay="0"/>
                                  </p:stCondLst>
                                  <p:iterate type="lt">
                                    <p:tmPct val="10000"/>
                                  </p:iterate>
                                  <p:childTnLst>
                                    <p:set>
                                      <p:cBhvr>
                                        <p:cTn id="27" dur="1" fill="hold">
                                          <p:stCondLst>
                                            <p:cond delay="0"/>
                                          </p:stCondLst>
                                        </p:cTn>
                                        <p:tgtEl>
                                          <p:spTgt spid="25"/>
                                        </p:tgtEl>
                                        <p:attrNameLst>
                                          <p:attrName>style.visibility</p:attrName>
                                        </p:attrNameLst>
                                      </p:cBhvr>
                                      <p:to>
                                        <p:strVal val="visible"/>
                                      </p:to>
                                    </p:set>
                                    <p:anim by="(-#ppt_w*2)" calcmode="lin" valueType="num">
                                      <p:cBhvr rctx="PPT">
                                        <p:cTn id="28" dur="500" autoRev="1" fill="hold">
                                          <p:stCondLst>
                                            <p:cond delay="0"/>
                                          </p:stCondLst>
                                        </p:cTn>
                                        <p:tgtEl>
                                          <p:spTgt spid="25"/>
                                        </p:tgtEl>
                                        <p:attrNameLst>
                                          <p:attrName>ppt_w</p:attrName>
                                        </p:attrNameLst>
                                      </p:cBhvr>
                                    </p:anim>
                                    <p:anim by="(#ppt_w*0.50)" calcmode="lin" valueType="num">
                                      <p:cBhvr>
                                        <p:cTn id="29" dur="500" decel="50000" autoRev="1" fill="hold">
                                          <p:stCondLst>
                                            <p:cond delay="0"/>
                                          </p:stCondLst>
                                        </p:cTn>
                                        <p:tgtEl>
                                          <p:spTgt spid="25"/>
                                        </p:tgtEl>
                                        <p:attrNameLst>
                                          <p:attrName>ppt_x</p:attrName>
                                        </p:attrNameLst>
                                      </p:cBhvr>
                                    </p:anim>
                                    <p:anim from="(-#ppt_h/2)" to="(#ppt_y)" calcmode="lin" valueType="num">
                                      <p:cBhvr>
                                        <p:cTn id="30" dur="1000" fill="hold">
                                          <p:stCondLst>
                                            <p:cond delay="0"/>
                                          </p:stCondLst>
                                        </p:cTn>
                                        <p:tgtEl>
                                          <p:spTgt spid="25"/>
                                        </p:tgtEl>
                                        <p:attrNameLst>
                                          <p:attrName>ppt_y</p:attrName>
                                        </p:attrNameLst>
                                      </p:cBhvr>
                                    </p:anim>
                                    <p:animRot by="21600000">
                                      <p:cBhvr>
                                        <p:cTn id="31" dur="1000"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animBg="1"/>
      <p:bldP spid="19"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txBox="1">
            <a:spLocks/>
          </p:cNvSpPr>
          <p:nvPr/>
        </p:nvSpPr>
        <p:spPr>
          <a:xfrm>
            <a:off x="361949" y="269589"/>
            <a:ext cx="3547145"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微信自定义配置及连接配置</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 name="圆角矩形 1"/>
          <p:cNvSpPr/>
          <p:nvPr/>
        </p:nvSpPr>
        <p:spPr>
          <a:xfrm>
            <a:off x="524719" y="1053005"/>
            <a:ext cx="1584176" cy="486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遇到的问题</a:t>
            </a:r>
            <a:endParaRPr lang="zh-CN" altLang="en-US"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164679" y="2752229"/>
            <a:ext cx="12552276" cy="4206262"/>
            <a:chOff x="92671" y="1672109"/>
            <a:chExt cx="12552276" cy="4206262"/>
          </a:xfrm>
        </p:grpSpPr>
        <p:pic>
          <p:nvPicPr>
            <p:cNvPr id="41"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4365" y="1672109"/>
              <a:ext cx="4980582" cy="420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71" y="1672109"/>
              <a:ext cx="7187856" cy="4206262"/>
            </a:xfrm>
            <a:prstGeom prst="rect">
              <a:avLst/>
            </a:prstGeom>
          </p:spPr>
        </p:pic>
      </p:grpSp>
      <p:cxnSp>
        <p:nvCxnSpPr>
          <p:cNvPr id="35" name="Straight Connector 26"/>
          <p:cNvCxnSpPr/>
          <p:nvPr/>
        </p:nvCxnSpPr>
        <p:spPr>
          <a:xfrm>
            <a:off x="2682097" y="956715"/>
            <a:ext cx="11883" cy="1579492"/>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6" name="TextBox 170"/>
          <p:cNvSpPr txBox="1"/>
          <p:nvPr/>
        </p:nvSpPr>
        <p:spPr>
          <a:xfrm>
            <a:off x="2828975" y="1118389"/>
            <a:ext cx="5976664" cy="872969"/>
          </a:xfrm>
          <a:prstGeom prst="rect">
            <a:avLst/>
          </a:prstGeom>
          <a:noFill/>
        </p:spPr>
        <p:txBody>
          <a:bodyPr wrap="square" lIns="96431" tIns="48215" rIns="96431" bIns="48215" rtlCol="0">
            <a:spAutoFit/>
          </a:bodyPr>
          <a:lstStyle/>
          <a:p>
            <a:pPr>
              <a:lnSpc>
                <a:spcPct val="120000"/>
              </a:lnSpc>
            </a:pP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、个人公众号设置的链接只能选择公众号图文消息；</a:t>
            </a:r>
            <a:endPar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、企业公众号设置的链接是以</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http</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或</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https</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开头的公众号文章；</a:t>
            </a:r>
            <a:endPar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不能自定义自己的域名地址</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7474590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anim calcmode="lin" valueType="num">
                                      <p:cBhvr>
                                        <p:cTn id="11" dur="500" fill="hold"/>
                                        <p:tgtEl>
                                          <p:spTgt spid="36"/>
                                        </p:tgtEl>
                                        <p:attrNameLst>
                                          <p:attrName>ppt_x</p:attrName>
                                        </p:attrNameLst>
                                      </p:cBhvr>
                                      <p:tavLst>
                                        <p:tav tm="0">
                                          <p:val>
                                            <p:strVal val="#ppt_x"/>
                                          </p:val>
                                        </p:tav>
                                        <p:tav tm="100000">
                                          <p:val>
                                            <p:strVal val="#ppt_x"/>
                                          </p:val>
                                        </p:tav>
                                      </p:tavLst>
                                    </p:anim>
                                    <p:anim calcmode="lin" valueType="num">
                                      <p:cBhvr>
                                        <p:cTn id="12"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910425" y="753712"/>
            <a:ext cx="8907663" cy="3093771"/>
            <a:chOff x="1447800" y="2628900"/>
            <a:chExt cx="5745163" cy="2552700"/>
          </a:xfrm>
        </p:grpSpPr>
        <p:sp>
          <p:nvSpPr>
            <p:cNvPr id="6184" name="Freeform 40"/>
            <p:cNvSpPr>
              <a:spLocks/>
            </p:cNvSpPr>
            <p:nvPr/>
          </p:nvSpPr>
          <p:spPr bwMode="auto">
            <a:xfrm>
              <a:off x="1447800" y="2713037"/>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rgbClr val="2B2939"/>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sp>
          <p:nvSpPr>
            <p:cNvPr id="6" name="Freeform 40"/>
            <p:cNvSpPr>
              <a:spLocks/>
            </p:cNvSpPr>
            <p:nvPr/>
          </p:nvSpPr>
          <p:spPr bwMode="auto">
            <a:xfrm>
              <a:off x="1447800" y="2628900"/>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chemeClr val="accent1"/>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grpSp>
      <p:cxnSp>
        <p:nvCxnSpPr>
          <p:cNvPr id="27" name="Straight Connector 26"/>
          <p:cNvCxnSpPr/>
          <p:nvPr/>
        </p:nvCxnSpPr>
        <p:spPr>
          <a:xfrm rot="5400000">
            <a:off x="2975207" y="5117467"/>
            <a:ext cx="2310430" cy="1675"/>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958746" y="4945858"/>
            <a:ext cx="2812697" cy="1675"/>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117007" y="2680221"/>
            <a:ext cx="374346" cy="337573"/>
            <a:chOff x="3237545" y="4561747"/>
            <a:chExt cx="1146960" cy="1146960"/>
          </a:xfrm>
        </p:grpSpPr>
        <p:sp>
          <p:nvSpPr>
            <p:cNvPr id="25" name="圆角矩形 24"/>
            <p:cNvSpPr/>
            <p:nvPr/>
          </p:nvSpPr>
          <p:spPr>
            <a:xfrm>
              <a:off x="3237545" y="4561747"/>
              <a:ext cx="1146960" cy="1146960"/>
            </a:xfrm>
            <a:prstGeom prst="roundRect">
              <a:avLst>
                <a:gd name="adj" fmla="val 50000"/>
              </a:avLst>
            </a:prstGeom>
            <a:solidFill>
              <a:schemeClr val="accent4"/>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FFFFFF"/>
                </a:solidFill>
                <a:cs typeface="+mn-ea"/>
                <a:sym typeface="+mn-lt"/>
              </a:endParaRPr>
            </a:p>
          </p:txBody>
        </p:sp>
        <p:sp>
          <p:nvSpPr>
            <p:cNvPr id="26" name="圆角矩形 25"/>
            <p:cNvSpPr/>
            <p:nvPr/>
          </p:nvSpPr>
          <p:spPr>
            <a:xfrm>
              <a:off x="3351015" y="4675219"/>
              <a:ext cx="920024" cy="920024"/>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2B2939"/>
                  </a:solidFill>
                  <a:cs typeface="+mn-ea"/>
                  <a:sym typeface="+mn-lt"/>
                </a:rPr>
                <a:t>1</a:t>
              </a:r>
              <a:endParaRPr lang="zh-CN" altLang="en-US" sz="1200" b="1" dirty="0">
                <a:solidFill>
                  <a:srgbClr val="2B2939"/>
                </a:solidFill>
                <a:cs typeface="+mn-ea"/>
                <a:sym typeface="+mn-lt"/>
              </a:endParaRPr>
            </a:p>
          </p:txBody>
        </p:sp>
      </p:grpSp>
      <p:grpSp>
        <p:nvGrpSpPr>
          <p:cNvPr id="29" name="组合 28"/>
          <p:cNvGrpSpPr/>
          <p:nvPr/>
        </p:nvGrpSpPr>
        <p:grpSpPr>
          <a:xfrm>
            <a:off x="4629175" y="2063482"/>
            <a:ext cx="556456" cy="501793"/>
            <a:chOff x="3237545" y="4561747"/>
            <a:chExt cx="1146960" cy="1146960"/>
          </a:xfrm>
        </p:grpSpPr>
        <p:sp>
          <p:nvSpPr>
            <p:cNvPr id="30" name="圆角矩形 29"/>
            <p:cNvSpPr/>
            <p:nvPr/>
          </p:nvSpPr>
          <p:spPr>
            <a:xfrm>
              <a:off x="3237545" y="4561747"/>
              <a:ext cx="1146960" cy="1146960"/>
            </a:xfrm>
            <a:prstGeom prst="roundRect">
              <a:avLst>
                <a:gd name="adj" fmla="val 50000"/>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200">
                <a:solidFill>
                  <a:srgbClr val="FFFFFF"/>
                </a:solidFill>
                <a:cs typeface="+mn-ea"/>
                <a:sym typeface="+mn-lt"/>
              </a:endParaRPr>
            </a:p>
          </p:txBody>
        </p:sp>
        <p:sp>
          <p:nvSpPr>
            <p:cNvPr id="31" name="圆角矩形 30"/>
            <p:cNvSpPr/>
            <p:nvPr/>
          </p:nvSpPr>
          <p:spPr>
            <a:xfrm>
              <a:off x="3351015" y="4675219"/>
              <a:ext cx="920024" cy="920024"/>
            </a:xfrm>
            <a:prstGeom prst="roundRect">
              <a:avLst>
                <a:gd name="adj" fmla="val 50000"/>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b="1" dirty="0">
                  <a:solidFill>
                    <a:srgbClr val="2B2939"/>
                  </a:solidFill>
                  <a:cs typeface="+mn-ea"/>
                  <a:sym typeface="+mn-lt"/>
                </a:rPr>
                <a:t>2</a:t>
              </a:r>
              <a:endParaRPr lang="zh-CN" altLang="en-US" sz="1200" b="1" dirty="0">
                <a:solidFill>
                  <a:srgbClr val="2B2939"/>
                </a:solidFill>
                <a:cs typeface="+mn-ea"/>
                <a:sym typeface="+mn-lt"/>
              </a:endParaRPr>
            </a:p>
          </p:txBody>
        </p:sp>
      </p:grpSp>
      <p:grpSp>
        <p:nvGrpSpPr>
          <p:cNvPr id="32" name="组合 31"/>
          <p:cNvGrpSpPr/>
          <p:nvPr/>
        </p:nvGrpSpPr>
        <p:grpSpPr>
          <a:xfrm>
            <a:off x="6364256" y="1686128"/>
            <a:ext cx="792088" cy="714278"/>
            <a:chOff x="3237545" y="4561747"/>
            <a:chExt cx="1146960" cy="1146960"/>
          </a:xfrm>
        </p:grpSpPr>
        <p:sp>
          <p:nvSpPr>
            <p:cNvPr id="33" name="圆角矩形 32"/>
            <p:cNvSpPr/>
            <p:nvPr/>
          </p:nvSpPr>
          <p:spPr>
            <a:xfrm>
              <a:off x="3237545" y="4561747"/>
              <a:ext cx="1146960" cy="1146960"/>
            </a:xfrm>
            <a:prstGeom prst="roundRect">
              <a:avLst>
                <a:gd name="adj" fmla="val 50000"/>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a:solidFill>
                  <a:srgbClr val="FFFFFF"/>
                </a:solidFill>
                <a:cs typeface="+mn-ea"/>
                <a:sym typeface="+mn-lt"/>
              </a:endParaRPr>
            </a:p>
          </p:txBody>
        </p:sp>
        <p:sp>
          <p:nvSpPr>
            <p:cNvPr id="34" name="圆角矩形 33"/>
            <p:cNvSpPr/>
            <p:nvPr/>
          </p:nvSpPr>
          <p:spPr>
            <a:xfrm>
              <a:off x="3351015" y="4675219"/>
              <a:ext cx="920024" cy="920024"/>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B2939"/>
                  </a:solidFill>
                  <a:cs typeface="+mn-ea"/>
                  <a:sym typeface="+mn-lt"/>
                </a:rPr>
                <a:t>3</a:t>
              </a:r>
              <a:endParaRPr lang="zh-CN" altLang="en-US" sz="3200" b="1" dirty="0">
                <a:solidFill>
                  <a:srgbClr val="2B2939"/>
                </a:solidFill>
                <a:cs typeface="+mn-ea"/>
                <a:sym typeface="+mn-lt"/>
              </a:endParaRPr>
            </a:p>
          </p:txBody>
        </p:sp>
      </p:grpSp>
      <p:sp>
        <p:nvSpPr>
          <p:cNvPr id="37" name="TextBox 41"/>
          <p:cNvSpPr txBox="1"/>
          <p:nvPr/>
        </p:nvSpPr>
        <p:spPr>
          <a:xfrm>
            <a:off x="4143144" y="4987424"/>
            <a:ext cx="2303765"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8" name="TextBox 170"/>
          <p:cNvSpPr txBox="1"/>
          <p:nvPr/>
        </p:nvSpPr>
        <p:spPr>
          <a:xfrm>
            <a:off x="4143143" y="4688675"/>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Box 41"/>
          <p:cNvSpPr txBox="1"/>
          <p:nvPr/>
        </p:nvSpPr>
        <p:spPr>
          <a:xfrm>
            <a:off x="6457719" y="4645567"/>
            <a:ext cx="2303765"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0" name="TextBox 170"/>
          <p:cNvSpPr txBox="1"/>
          <p:nvPr/>
        </p:nvSpPr>
        <p:spPr>
          <a:xfrm>
            <a:off x="6457718" y="4346818"/>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Content Placeholder 2"/>
          <p:cNvSpPr txBox="1">
            <a:spLocks/>
          </p:cNvSpPr>
          <p:nvPr/>
        </p:nvSpPr>
        <p:spPr>
          <a:xfrm>
            <a:off x="361949" y="269589"/>
            <a:ext cx="3547145"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微信自定义配置及连接配置</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 name="圆角矩形 1"/>
          <p:cNvSpPr/>
          <p:nvPr/>
        </p:nvSpPr>
        <p:spPr>
          <a:xfrm>
            <a:off x="524719" y="1053005"/>
            <a:ext cx="1584176" cy="486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遇到的问题</a:t>
            </a:r>
            <a:endParaRPr lang="zh-CN" altLang="en-US" dirty="0">
              <a:latin typeface="微软雅黑" panose="020B0503020204020204" pitchFamily="34" charset="-122"/>
              <a:ea typeface="微软雅黑" panose="020B0503020204020204" pitchFamily="34" charset="-122"/>
            </a:endParaRPr>
          </a:p>
        </p:txBody>
      </p:sp>
      <p:pic>
        <p:nvPicPr>
          <p:cNvPr id="41"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671" y="3983798"/>
            <a:ext cx="3662129" cy="3092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8699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1000"/>
                            </p:stCondLst>
                            <p:childTnLst>
                              <p:par>
                                <p:cTn id="9" presetID="23" presetClass="entr" presetSubtype="32"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strVal val="4*#ppt_w"/>
                                          </p:val>
                                        </p:tav>
                                        <p:tav tm="100000">
                                          <p:val>
                                            <p:strVal val="#ppt_w"/>
                                          </p:val>
                                        </p:tav>
                                      </p:tavLst>
                                    </p:anim>
                                    <p:anim calcmode="lin" valueType="num">
                                      <p:cBhvr>
                                        <p:cTn id="12" dur="500" fill="hold"/>
                                        <p:tgtEl>
                                          <p:spTgt spid="24"/>
                                        </p:tgtEl>
                                        <p:attrNameLst>
                                          <p:attrName>ppt_h</p:attrName>
                                        </p:attrNameLst>
                                      </p:cBhvr>
                                      <p:tavLst>
                                        <p:tav tm="0">
                                          <p:val>
                                            <p:strVal val="4*#ppt_h"/>
                                          </p:val>
                                        </p:tav>
                                        <p:tav tm="100000">
                                          <p:val>
                                            <p:strVal val="#ppt_h"/>
                                          </p:val>
                                        </p:tav>
                                      </p:tavLst>
                                    </p:anim>
                                  </p:childTnLst>
                                </p:cTn>
                              </p:par>
                            </p:childTnLst>
                          </p:cTn>
                        </p:par>
                        <p:par>
                          <p:cTn id="13" fill="hold">
                            <p:stCondLst>
                              <p:cond delay="1500"/>
                            </p:stCondLst>
                            <p:childTnLst>
                              <p:par>
                                <p:cTn id="14" presetID="22" presetClass="entr" presetSubtype="1"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500"/>
                                        <p:tgtEl>
                                          <p:spTgt spid="27"/>
                                        </p:tgtEl>
                                      </p:cBhvr>
                                    </p:animEffect>
                                  </p:childTnLst>
                                </p:cTn>
                              </p:par>
                            </p:childTnLst>
                          </p:cTn>
                        </p:par>
                        <p:par>
                          <p:cTn id="17" fill="hold">
                            <p:stCondLst>
                              <p:cond delay="2000"/>
                            </p:stCondLst>
                            <p:childTnLst>
                              <p:par>
                                <p:cTn id="18" presetID="23" presetClass="entr" presetSubtype="32"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strVal val="4*#ppt_w"/>
                                          </p:val>
                                        </p:tav>
                                        <p:tav tm="100000">
                                          <p:val>
                                            <p:strVal val="#ppt_w"/>
                                          </p:val>
                                        </p:tav>
                                      </p:tavLst>
                                    </p:anim>
                                    <p:anim calcmode="lin" valueType="num">
                                      <p:cBhvr>
                                        <p:cTn id="21" dur="500" fill="hold"/>
                                        <p:tgtEl>
                                          <p:spTgt spid="29"/>
                                        </p:tgtEl>
                                        <p:attrNameLst>
                                          <p:attrName>ppt_h</p:attrName>
                                        </p:attrNameLst>
                                      </p:cBhvr>
                                      <p:tavLst>
                                        <p:tav tm="0">
                                          <p:val>
                                            <p:strVal val="4*#ppt_h"/>
                                          </p:val>
                                        </p:tav>
                                        <p:tav tm="100000">
                                          <p:val>
                                            <p:strVal val="#ppt_h"/>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anim calcmode="lin" valueType="num">
                                      <p:cBhvr>
                                        <p:cTn id="25" dur="500" fill="hold"/>
                                        <p:tgtEl>
                                          <p:spTgt spid="38"/>
                                        </p:tgtEl>
                                        <p:attrNameLst>
                                          <p:attrName>ppt_x</p:attrName>
                                        </p:attrNameLst>
                                      </p:cBhvr>
                                      <p:tavLst>
                                        <p:tav tm="0">
                                          <p:val>
                                            <p:strVal val="#ppt_x"/>
                                          </p:val>
                                        </p:tav>
                                        <p:tav tm="100000">
                                          <p:val>
                                            <p:strVal val="#ppt_x"/>
                                          </p:val>
                                        </p:tav>
                                      </p:tavLst>
                                    </p:anim>
                                    <p:anim calcmode="lin" valueType="num">
                                      <p:cBhvr>
                                        <p:cTn id="26" dur="500" fill="hold"/>
                                        <p:tgtEl>
                                          <p:spTgt spid="3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anim calcmode="lin" valueType="num">
                                      <p:cBhvr>
                                        <p:cTn id="30" dur="500" fill="hold"/>
                                        <p:tgtEl>
                                          <p:spTgt spid="37"/>
                                        </p:tgtEl>
                                        <p:attrNameLst>
                                          <p:attrName>ppt_x</p:attrName>
                                        </p:attrNameLst>
                                      </p:cBhvr>
                                      <p:tavLst>
                                        <p:tav tm="0">
                                          <p:val>
                                            <p:strVal val="#ppt_x"/>
                                          </p:val>
                                        </p:tav>
                                        <p:tav tm="100000">
                                          <p:val>
                                            <p:strVal val="#ppt_x"/>
                                          </p:val>
                                        </p:tav>
                                      </p:tavLst>
                                    </p:anim>
                                    <p:anim calcmode="lin" valueType="num">
                                      <p:cBhvr>
                                        <p:cTn id="31" dur="500" fill="hold"/>
                                        <p:tgtEl>
                                          <p:spTgt spid="37"/>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up)">
                                      <p:cBhvr>
                                        <p:cTn id="35" dur="500"/>
                                        <p:tgtEl>
                                          <p:spTgt spid="28"/>
                                        </p:tgtEl>
                                      </p:cBhvr>
                                    </p:animEffect>
                                  </p:childTnLst>
                                </p:cTn>
                              </p:par>
                            </p:childTnLst>
                          </p:cTn>
                        </p:par>
                        <p:par>
                          <p:cTn id="36" fill="hold">
                            <p:stCondLst>
                              <p:cond delay="3000"/>
                            </p:stCondLst>
                            <p:childTnLst>
                              <p:par>
                                <p:cTn id="37" presetID="23" presetClass="entr" presetSubtype="32"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strVal val="4*#ppt_w"/>
                                          </p:val>
                                        </p:tav>
                                        <p:tav tm="100000">
                                          <p:val>
                                            <p:strVal val="#ppt_w"/>
                                          </p:val>
                                        </p:tav>
                                      </p:tavLst>
                                    </p:anim>
                                    <p:anim calcmode="lin" valueType="num">
                                      <p:cBhvr>
                                        <p:cTn id="40" dur="500" fill="hold"/>
                                        <p:tgtEl>
                                          <p:spTgt spid="32"/>
                                        </p:tgtEl>
                                        <p:attrNameLst>
                                          <p:attrName>ppt_h</p:attrName>
                                        </p:attrNameLst>
                                      </p:cBhvr>
                                      <p:tavLst>
                                        <p:tav tm="0">
                                          <p:val>
                                            <p:strVal val="4*#ppt_h"/>
                                          </p:val>
                                        </p:tav>
                                        <p:tav tm="100000">
                                          <p:val>
                                            <p:strVal val="#ppt_h"/>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anim calcmode="lin" valueType="num">
                                      <p:cBhvr>
                                        <p:cTn id="44" dur="500" fill="hold"/>
                                        <p:tgtEl>
                                          <p:spTgt spid="40"/>
                                        </p:tgtEl>
                                        <p:attrNameLst>
                                          <p:attrName>ppt_x</p:attrName>
                                        </p:attrNameLst>
                                      </p:cBhvr>
                                      <p:tavLst>
                                        <p:tav tm="0">
                                          <p:val>
                                            <p:strVal val="#ppt_x"/>
                                          </p:val>
                                        </p:tav>
                                        <p:tav tm="100000">
                                          <p:val>
                                            <p:strVal val="#ppt_x"/>
                                          </p:val>
                                        </p:tav>
                                      </p:tavLst>
                                    </p:anim>
                                    <p:anim calcmode="lin" valueType="num">
                                      <p:cBhvr>
                                        <p:cTn id="45" dur="500" fill="hold"/>
                                        <p:tgtEl>
                                          <p:spTgt spid="4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anim calcmode="lin" valueType="num">
                                      <p:cBhvr>
                                        <p:cTn id="49" dur="500" fill="hold"/>
                                        <p:tgtEl>
                                          <p:spTgt spid="39"/>
                                        </p:tgtEl>
                                        <p:attrNameLst>
                                          <p:attrName>ppt_x</p:attrName>
                                        </p:attrNameLst>
                                      </p:cBhvr>
                                      <p:tavLst>
                                        <p:tav tm="0">
                                          <p:val>
                                            <p:strVal val="#ppt_x"/>
                                          </p:val>
                                        </p:tav>
                                        <p:tav tm="100000">
                                          <p:val>
                                            <p:strVal val="#ppt_x"/>
                                          </p:val>
                                        </p:tav>
                                      </p:tavLst>
                                    </p:anim>
                                    <p:anim calcmode="lin" valueType="num">
                                      <p:cBhvr>
                                        <p:cTn id="50"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574181" y="-20227"/>
            <a:ext cx="3449860" cy="3278593"/>
          </a:xfrm>
          <a:prstGeom prst="rect">
            <a:avLst/>
          </a:prstGeom>
          <a:solidFill>
            <a:schemeClr val="accent5"/>
          </a:solidFill>
          <a:ln w="12700">
            <a:noFill/>
          </a:ln>
          <a:effectLst>
            <a:outerShdw blurRad="368300" dist="38100" dir="8100000" algn="tr" rotWithShape="0">
              <a:prstClr val="black">
                <a:alpha val="90000"/>
              </a:prstClr>
            </a:outerShdw>
          </a:effectLst>
          <a:scene3d>
            <a:camera prst="orthographicFront">
              <a:rot lat="17916175" lon="2729084" rev="18779825"/>
            </a:camera>
            <a:lightRig rig="balanced" dir="t">
              <a:rot lat="0" lon="0" rev="600000"/>
            </a:lightRig>
          </a:scene3d>
          <a:sp3d prstMaterial="flat">
            <a:bevelT w="444500" h="1041400" prst="angle"/>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p:nvPr/>
        </p:nvCxnSpPr>
        <p:spPr>
          <a:xfrm flipV="1">
            <a:off x="5237910" y="1849362"/>
            <a:ext cx="1512842" cy="55098"/>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7" name="TextBox 86"/>
          <p:cNvSpPr txBox="1"/>
          <p:nvPr/>
        </p:nvSpPr>
        <p:spPr>
          <a:xfrm>
            <a:off x="6645399" y="2103278"/>
            <a:ext cx="4503159" cy="415498"/>
          </a:xfrm>
          <a:prstGeom prst="rect">
            <a:avLst/>
          </a:prstGeom>
          <a:noFill/>
        </p:spPr>
        <p:txBody>
          <a:bodyPr wrap="square" rtlCol="0">
            <a:spAutoFit/>
          </a:bodyPr>
          <a:lstStyle/>
          <a:p>
            <a:pPr>
              <a:lnSpc>
                <a:spcPct val="150000"/>
              </a:lnSpc>
            </a:pP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mn-ea"/>
                <a:sym typeface="+mn-lt"/>
              </a:rPr>
              <a:t>跳转到</a:t>
            </a:r>
            <a:r>
              <a:rPr lang="en-US" altLang="zh-CN" sz="1400" dirty="0">
                <a:solidFill>
                  <a:schemeClr val="bg1">
                    <a:lumMod val="65000"/>
                  </a:schemeClr>
                </a:solidFill>
                <a:latin typeface="微软雅黑" panose="020B0503020204020204" pitchFamily="34" charset="-122"/>
                <a:ea typeface="微软雅黑" panose="020B0503020204020204" pitchFamily="34" charset="-122"/>
                <a:cs typeface="+mn-ea"/>
                <a:sym typeface="+mn-lt"/>
              </a:rPr>
              <a:t>H5</a:t>
            </a: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mn-ea"/>
                <a:sym typeface="+mn-lt"/>
              </a:rPr>
              <a:t>页面通过用户</a:t>
            </a:r>
            <a:r>
              <a:rPr lang="en-US" altLang="zh-CN" sz="1400"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openid</a:t>
            </a: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mn-ea"/>
                <a:sym typeface="+mn-lt"/>
              </a:rPr>
              <a:t>进行用户自主资产查询</a:t>
            </a:r>
            <a:endParaRPr lang="en-GB" altLang="zh-CN" sz="14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8" name="TextBox 87"/>
          <p:cNvSpPr txBox="1"/>
          <p:nvPr/>
        </p:nvSpPr>
        <p:spPr>
          <a:xfrm>
            <a:off x="5061223" y="1442795"/>
            <a:ext cx="1866217" cy="461665"/>
          </a:xfrm>
          <a:prstGeom prst="rect">
            <a:avLst/>
          </a:prstGeom>
          <a:noFill/>
        </p:spPr>
        <p:txBody>
          <a:bodyPr wrap="none" rtlCol="0">
            <a:spAutoFit/>
          </a:bodyPr>
          <a:lstStyle/>
          <a:p>
            <a:pPr algn="r">
              <a:lnSpc>
                <a:spcPct val="120000"/>
              </a:lnSpc>
            </a:pPr>
            <a:r>
              <a:rPr lang="en-US" altLang="zh-CN" sz="20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20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、公众</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号菜单</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TextBox 89"/>
          <p:cNvSpPr txBox="1"/>
          <p:nvPr/>
        </p:nvSpPr>
        <p:spPr>
          <a:xfrm>
            <a:off x="1100783" y="1313831"/>
            <a:ext cx="1872208" cy="535531"/>
          </a:xfrm>
          <a:prstGeom prst="rect">
            <a:avLst/>
          </a:prstGeom>
          <a:noFill/>
        </p:spPr>
        <p:txBody>
          <a:bodyPr wrap="square" rtlCol="0">
            <a:spAutoFit/>
          </a:bodyPr>
          <a:lstStyle/>
          <a:p>
            <a:pPr algn="r">
              <a:lnSpc>
                <a:spcPct val="120000"/>
              </a:lnSpc>
            </a:pPr>
            <a:r>
              <a:rPr lang="zh-CN" altLang="en-US" sz="2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提出需求</a:t>
            </a:r>
            <a:endParaRPr lang="en-US" altLang="zh-CN"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Content Placeholder 2"/>
          <p:cNvSpPr txBox="1">
            <a:spLocks/>
          </p:cNvSpPr>
          <p:nvPr/>
        </p:nvSpPr>
        <p:spPr>
          <a:xfrm>
            <a:off x="361949" y="269589"/>
            <a:ext cx="3485405"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微</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信自定义配置及连接配置</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cxnSp>
        <p:nvCxnSpPr>
          <p:cNvPr id="25" name="直接连接符 24"/>
          <p:cNvCxnSpPr/>
          <p:nvPr/>
        </p:nvCxnSpPr>
        <p:spPr>
          <a:xfrm flipV="1">
            <a:off x="5390310" y="3650441"/>
            <a:ext cx="1512842" cy="55098"/>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6" name="TextBox 86"/>
          <p:cNvSpPr txBox="1"/>
          <p:nvPr/>
        </p:nvSpPr>
        <p:spPr>
          <a:xfrm>
            <a:off x="6797799" y="3904357"/>
            <a:ext cx="4503159" cy="377411"/>
          </a:xfrm>
          <a:prstGeom prst="rect">
            <a:avLst/>
          </a:prstGeom>
          <a:noFill/>
        </p:spPr>
        <p:txBody>
          <a:bodyPr wrap="square" rtlCol="0">
            <a:spAutoFit/>
          </a:bodyPr>
          <a:lstStyle/>
          <a:p>
            <a:pPr>
              <a:lnSpc>
                <a:spcPct val="150000"/>
              </a:lnSpc>
            </a:pP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mn-ea"/>
                <a:sym typeface="+mn-lt"/>
              </a:rPr>
              <a:t>根据基金名称查询不同基金详情并跳转</a:t>
            </a:r>
            <a:r>
              <a:rPr lang="en-US" altLang="zh-CN" sz="1400" dirty="0">
                <a:solidFill>
                  <a:schemeClr val="bg1">
                    <a:lumMod val="65000"/>
                  </a:schemeClr>
                </a:solidFill>
                <a:latin typeface="微软雅黑" panose="020B0503020204020204" pitchFamily="34" charset="-122"/>
                <a:ea typeface="微软雅黑" panose="020B0503020204020204" pitchFamily="34" charset="-122"/>
                <a:cs typeface="+mn-ea"/>
                <a:sym typeface="+mn-lt"/>
              </a:rPr>
              <a:t>H5</a:t>
            </a: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mn-ea"/>
                <a:sym typeface="+mn-lt"/>
              </a:rPr>
              <a:t>基金详情</a:t>
            </a:r>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页</a:t>
            </a:r>
            <a:endParaRPr lang="en-GB" altLang="zh-CN" sz="14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7" name="TextBox 87"/>
          <p:cNvSpPr txBox="1"/>
          <p:nvPr/>
        </p:nvSpPr>
        <p:spPr>
          <a:xfrm>
            <a:off x="5213623" y="3243874"/>
            <a:ext cx="1866217" cy="461665"/>
          </a:xfrm>
          <a:prstGeom prst="rect">
            <a:avLst/>
          </a:prstGeom>
          <a:noFill/>
        </p:spPr>
        <p:txBody>
          <a:bodyPr wrap="none" rtlCol="0">
            <a:spAutoFit/>
          </a:bodyPr>
          <a:lstStyle/>
          <a:p>
            <a:pPr algn="r">
              <a:lnSpc>
                <a:spcPct val="120000"/>
              </a:lnSpc>
            </a:pP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20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关键字回复</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8" name="图片 3"/>
          <p:cNvPicPr>
            <a:picLocks noChangeAspect="1"/>
          </p:cNvPicPr>
          <p:nvPr/>
        </p:nvPicPr>
        <p:blipFill>
          <a:blip r:embed="rId3">
            <a:extLst>
              <a:ext uri="{28A0092B-C50C-407E-A947-70E740481C1C}">
                <a14:useLocalDpi xmlns:a14="http://schemas.microsoft.com/office/drawing/2010/main" val="0"/>
              </a:ext>
            </a:extLst>
          </a:blip>
          <a:srcRect t="8958"/>
          <a:stretch>
            <a:fillRect/>
          </a:stretch>
        </p:blipFill>
        <p:spPr bwMode="auto">
          <a:xfrm>
            <a:off x="596727" y="4768453"/>
            <a:ext cx="3087687"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17807" y="4768453"/>
            <a:ext cx="2093714" cy="209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810607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64000">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14:bounceEnd="64000">
                                          <p:cBhvr additive="base">
                                            <p:cTn id="7" dur="1000" fill="hold"/>
                                            <p:tgtEl>
                                              <p:spTgt spid="60"/>
                                            </p:tgtEl>
                                            <p:attrNameLst>
                                              <p:attrName>ppt_x</p:attrName>
                                            </p:attrNameLst>
                                          </p:cBhvr>
                                          <p:tavLst>
                                            <p:tav tm="0">
                                              <p:val>
                                                <p:strVal val="#ppt_x"/>
                                              </p:val>
                                            </p:tav>
                                            <p:tav tm="100000">
                                              <p:val>
                                                <p:strVal val="#ppt_x"/>
                                              </p:val>
                                            </p:tav>
                                          </p:tavLst>
                                        </p:anim>
                                        <p:anim calcmode="lin" valueType="num" p14:bounceEnd="64000">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wipe(left)">
                                          <p:cBhvr>
                                            <p:cTn id="11" dur="500"/>
                                            <p:tgtEl>
                                              <p:spTgt spid="77"/>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500"/>
                                            <p:tgtEl>
                                              <p:spTgt spid="90"/>
                                            </p:tgtEl>
                                          </p:cBhvr>
                                        </p:animEffect>
                                        <p:anim calcmode="lin" valueType="num">
                                          <p:cBhvr>
                                            <p:cTn id="16" dur="500" fill="hold"/>
                                            <p:tgtEl>
                                              <p:spTgt spid="90"/>
                                            </p:tgtEl>
                                            <p:attrNameLst>
                                              <p:attrName>ppt_x</p:attrName>
                                            </p:attrNameLst>
                                          </p:cBhvr>
                                          <p:tavLst>
                                            <p:tav tm="0">
                                              <p:val>
                                                <p:strVal val="#ppt_x"/>
                                              </p:val>
                                            </p:tav>
                                            <p:tav tm="100000">
                                              <p:val>
                                                <p:strVal val="#ppt_x"/>
                                              </p:val>
                                            </p:tav>
                                          </p:tavLst>
                                        </p:anim>
                                        <p:anim calcmode="lin" valueType="num">
                                          <p:cBhvr>
                                            <p:cTn id="17" dur="500" fill="hold"/>
                                            <p:tgtEl>
                                              <p:spTgt spid="90"/>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88"/>
                                            </p:tgtEl>
                                            <p:attrNameLst>
                                              <p:attrName>style.visibility</p:attrName>
                                            </p:attrNameLst>
                                          </p:cBhvr>
                                          <p:to>
                                            <p:strVal val="visible"/>
                                          </p:to>
                                        </p:set>
                                        <p:animEffect transition="in" filter="fade">
                                          <p:cBhvr>
                                            <p:cTn id="20" dur="500"/>
                                            <p:tgtEl>
                                              <p:spTgt spid="88"/>
                                            </p:tgtEl>
                                          </p:cBhvr>
                                        </p:animEffect>
                                        <p:anim calcmode="lin" valueType="num">
                                          <p:cBhvr>
                                            <p:cTn id="21" dur="500" fill="hold"/>
                                            <p:tgtEl>
                                              <p:spTgt spid="88"/>
                                            </p:tgtEl>
                                            <p:attrNameLst>
                                              <p:attrName>ppt_x</p:attrName>
                                            </p:attrNameLst>
                                          </p:cBhvr>
                                          <p:tavLst>
                                            <p:tav tm="0">
                                              <p:val>
                                                <p:strVal val="#ppt_x"/>
                                              </p:val>
                                            </p:tav>
                                            <p:tav tm="100000">
                                              <p:val>
                                                <p:strVal val="#ppt_x"/>
                                              </p:val>
                                            </p:tav>
                                          </p:tavLst>
                                        </p:anim>
                                        <p:anim calcmode="lin" valueType="num">
                                          <p:cBhvr>
                                            <p:cTn id="22" dur="500" fill="hold"/>
                                            <p:tgtEl>
                                              <p:spTgt spid="88"/>
                                            </p:tgtEl>
                                            <p:attrNameLst>
                                              <p:attrName>ppt_y</p:attrName>
                                            </p:attrNameLst>
                                          </p:cBhvr>
                                          <p:tavLst>
                                            <p:tav tm="0">
                                              <p:val>
                                                <p:strVal val="#ppt_y+.1"/>
                                              </p:val>
                                            </p:tav>
                                            <p:tav tm="100000">
                                              <p:val>
                                                <p:strVal val="#ppt_y"/>
                                              </p:val>
                                            </p:tav>
                                          </p:tavLst>
                                        </p:anim>
                                      </p:childTnLst>
                                    </p:cTn>
                                  </p:par>
                                  <p:par>
                                    <p:cTn id="23" presetID="22" presetClass="entr" presetSubtype="8" fill="hold" grpId="0" nodeType="withEffect">
                                      <p:stCondLst>
                                        <p:cond delay="200"/>
                                      </p:stCondLst>
                                      <p:childTnLst>
                                        <p:set>
                                          <p:cBhvr>
                                            <p:cTn id="24" dur="1" fill="hold">
                                              <p:stCondLst>
                                                <p:cond delay="0"/>
                                              </p:stCondLst>
                                            </p:cTn>
                                            <p:tgtEl>
                                              <p:spTgt spid="87"/>
                                            </p:tgtEl>
                                            <p:attrNameLst>
                                              <p:attrName>style.visibility</p:attrName>
                                            </p:attrNameLst>
                                          </p:cBhvr>
                                          <p:to>
                                            <p:strVal val="visible"/>
                                          </p:to>
                                        </p:set>
                                        <p:animEffect transition="in" filter="wipe(left)">
                                          <p:cBhvr>
                                            <p:cTn id="25" dur="500"/>
                                            <p:tgtEl>
                                              <p:spTgt spid="87"/>
                                            </p:tgtEl>
                                          </p:cBhvr>
                                        </p:animEffect>
                                      </p:childTnLst>
                                    </p:cTn>
                                  </p:par>
                                  <p:par>
                                    <p:cTn id="26" presetID="22" presetClass="entr" presetSubtype="8"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anim calcmode="lin" valueType="num">
                                          <p:cBhvr>
                                            <p:cTn id="32" dur="500" fill="hold"/>
                                            <p:tgtEl>
                                              <p:spTgt spid="27"/>
                                            </p:tgtEl>
                                            <p:attrNameLst>
                                              <p:attrName>ppt_x</p:attrName>
                                            </p:attrNameLst>
                                          </p:cBhvr>
                                          <p:tavLst>
                                            <p:tav tm="0">
                                              <p:val>
                                                <p:strVal val="#ppt_x"/>
                                              </p:val>
                                            </p:tav>
                                            <p:tav tm="100000">
                                              <p:val>
                                                <p:strVal val="#ppt_x"/>
                                              </p:val>
                                            </p:tav>
                                          </p:tavLst>
                                        </p:anim>
                                        <p:anim calcmode="lin" valueType="num">
                                          <p:cBhvr>
                                            <p:cTn id="33" dur="500" fill="hold"/>
                                            <p:tgtEl>
                                              <p:spTgt spid="27"/>
                                            </p:tgtEl>
                                            <p:attrNameLst>
                                              <p:attrName>ppt_y</p:attrName>
                                            </p:attrNameLst>
                                          </p:cBhvr>
                                          <p:tavLst>
                                            <p:tav tm="0">
                                              <p:val>
                                                <p:strVal val="#ppt_y+.1"/>
                                              </p:val>
                                            </p:tav>
                                            <p:tav tm="100000">
                                              <p:val>
                                                <p:strVal val="#ppt_y"/>
                                              </p:val>
                                            </p:tav>
                                          </p:tavLst>
                                        </p:anim>
                                      </p:childTnLst>
                                    </p:cTn>
                                  </p:par>
                                  <p:par>
                                    <p:cTn id="34" presetID="22" presetClass="entr" presetSubtype="8" fill="hold" grpId="0" nodeType="withEffect">
                                      <p:stCondLst>
                                        <p:cond delay="20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87" grpId="0"/>
          <p:bldP spid="88" grpId="0"/>
          <p:bldP spid="90" grpId="0"/>
          <p:bldP spid="26"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fill="hold"/>
                                            <p:tgtEl>
                                              <p:spTgt spid="60"/>
                                            </p:tgtEl>
                                            <p:attrNameLst>
                                              <p:attrName>ppt_x</p:attrName>
                                            </p:attrNameLst>
                                          </p:cBhvr>
                                          <p:tavLst>
                                            <p:tav tm="0">
                                              <p:val>
                                                <p:strVal val="#ppt_x"/>
                                              </p:val>
                                            </p:tav>
                                            <p:tav tm="100000">
                                              <p:val>
                                                <p:strVal val="#ppt_x"/>
                                              </p:val>
                                            </p:tav>
                                          </p:tavLst>
                                        </p:anim>
                                        <p:anim calcmode="lin" valueType="num">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wipe(left)">
                                          <p:cBhvr>
                                            <p:cTn id="11" dur="500"/>
                                            <p:tgtEl>
                                              <p:spTgt spid="77"/>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500"/>
                                            <p:tgtEl>
                                              <p:spTgt spid="90"/>
                                            </p:tgtEl>
                                          </p:cBhvr>
                                        </p:animEffect>
                                        <p:anim calcmode="lin" valueType="num">
                                          <p:cBhvr>
                                            <p:cTn id="16" dur="500" fill="hold"/>
                                            <p:tgtEl>
                                              <p:spTgt spid="90"/>
                                            </p:tgtEl>
                                            <p:attrNameLst>
                                              <p:attrName>ppt_x</p:attrName>
                                            </p:attrNameLst>
                                          </p:cBhvr>
                                          <p:tavLst>
                                            <p:tav tm="0">
                                              <p:val>
                                                <p:strVal val="#ppt_x"/>
                                              </p:val>
                                            </p:tav>
                                            <p:tav tm="100000">
                                              <p:val>
                                                <p:strVal val="#ppt_x"/>
                                              </p:val>
                                            </p:tav>
                                          </p:tavLst>
                                        </p:anim>
                                        <p:anim calcmode="lin" valueType="num">
                                          <p:cBhvr>
                                            <p:cTn id="17" dur="500" fill="hold"/>
                                            <p:tgtEl>
                                              <p:spTgt spid="90"/>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88"/>
                                            </p:tgtEl>
                                            <p:attrNameLst>
                                              <p:attrName>style.visibility</p:attrName>
                                            </p:attrNameLst>
                                          </p:cBhvr>
                                          <p:to>
                                            <p:strVal val="visible"/>
                                          </p:to>
                                        </p:set>
                                        <p:animEffect transition="in" filter="fade">
                                          <p:cBhvr>
                                            <p:cTn id="20" dur="500"/>
                                            <p:tgtEl>
                                              <p:spTgt spid="88"/>
                                            </p:tgtEl>
                                          </p:cBhvr>
                                        </p:animEffect>
                                        <p:anim calcmode="lin" valueType="num">
                                          <p:cBhvr>
                                            <p:cTn id="21" dur="500" fill="hold"/>
                                            <p:tgtEl>
                                              <p:spTgt spid="88"/>
                                            </p:tgtEl>
                                            <p:attrNameLst>
                                              <p:attrName>ppt_x</p:attrName>
                                            </p:attrNameLst>
                                          </p:cBhvr>
                                          <p:tavLst>
                                            <p:tav tm="0">
                                              <p:val>
                                                <p:strVal val="#ppt_x"/>
                                              </p:val>
                                            </p:tav>
                                            <p:tav tm="100000">
                                              <p:val>
                                                <p:strVal val="#ppt_x"/>
                                              </p:val>
                                            </p:tav>
                                          </p:tavLst>
                                        </p:anim>
                                        <p:anim calcmode="lin" valueType="num">
                                          <p:cBhvr>
                                            <p:cTn id="22" dur="500" fill="hold"/>
                                            <p:tgtEl>
                                              <p:spTgt spid="88"/>
                                            </p:tgtEl>
                                            <p:attrNameLst>
                                              <p:attrName>ppt_y</p:attrName>
                                            </p:attrNameLst>
                                          </p:cBhvr>
                                          <p:tavLst>
                                            <p:tav tm="0">
                                              <p:val>
                                                <p:strVal val="#ppt_y+.1"/>
                                              </p:val>
                                            </p:tav>
                                            <p:tav tm="100000">
                                              <p:val>
                                                <p:strVal val="#ppt_y"/>
                                              </p:val>
                                            </p:tav>
                                          </p:tavLst>
                                        </p:anim>
                                      </p:childTnLst>
                                    </p:cTn>
                                  </p:par>
                                  <p:par>
                                    <p:cTn id="23" presetID="22" presetClass="entr" presetSubtype="8" fill="hold" grpId="0" nodeType="withEffect">
                                      <p:stCondLst>
                                        <p:cond delay="200"/>
                                      </p:stCondLst>
                                      <p:childTnLst>
                                        <p:set>
                                          <p:cBhvr>
                                            <p:cTn id="24" dur="1" fill="hold">
                                              <p:stCondLst>
                                                <p:cond delay="0"/>
                                              </p:stCondLst>
                                            </p:cTn>
                                            <p:tgtEl>
                                              <p:spTgt spid="87"/>
                                            </p:tgtEl>
                                            <p:attrNameLst>
                                              <p:attrName>style.visibility</p:attrName>
                                            </p:attrNameLst>
                                          </p:cBhvr>
                                          <p:to>
                                            <p:strVal val="visible"/>
                                          </p:to>
                                        </p:set>
                                        <p:animEffect transition="in" filter="wipe(left)">
                                          <p:cBhvr>
                                            <p:cTn id="25" dur="500"/>
                                            <p:tgtEl>
                                              <p:spTgt spid="87"/>
                                            </p:tgtEl>
                                          </p:cBhvr>
                                        </p:animEffect>
                                      </p:childTnLst>
                                    </p:cTn>
                                  </p:par>
                                  <p:par>
                                    <p:cTn id="26" presetID="22" presetClass="entr" presetSubtype="8"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anim calcmode="lin" valueType="num">
                                          <p:cBhvr>
                                            <p:cTn id="32" dur="500" fill="hold"/>
                                            <p:tgtEl>
                                              <p:spTgt spid="27"/>
                                            </p:tgtEl>
                                            <p:attrNameLst>
                                              <p:attrName>ppt_x</p:attrName>
                                            </p:attrNameLst>
                                          </p:cBhvr>
                                          <p:tavLst>
                                            <p:tav tm="0">
                                              <p:val>
                                                <p:strVal val="#ppt_x"/>
                                              </p:val>
                                            </p:tav>
                                            <p:tav tm="100000">
                                              <p:val>
                                                <p:strVal val="#ppt_x"/>
                                              </p:val>
                                            </p:tav>
                                          </p:tavLst>
                                        </p:anim>
                                        <p:anim calcmode="lin" valueType="num">
                                          <p:cBhvr>
                                            <p:cTn id="33" dur="500" fill="hold"/>
                                            <p:tgtEl>
                                              <p:spTgt spid="27"/>
                                            </p:tgtEl>
                                            <p:attrNameLst>
                                              <p:attrName>ppt_y</p:attrName>
                                            </p:attrNameLst>
                                          </p:cBhvr>
                                          <p:tavLst>
                                            <p:tav tm="0">
                                              <p:val>
                                                <p:strVal val="#ppt_y+.1"/>
                                              </p:val>
                                            </p:tav>
                                            <p:tav tm="100000">
                                              <p:val>
                                                <p:strVal val="#ppt_y"/>
                                              </p:val>
                                            </p:tav>
                                          </p:tavLst>
                                        </p:anim>
                                      </p:childTnLst>
                                    </p:cTn>
                                  </p:par>
                                  <p:par>
                                    <p:cTn id="34" presetID="22" presetClass="entr" presetSubtype="8" fill="hold" grpId="0" nodeType="withEffect">
                                      <p:stCondLst>
                                        <p:cond delay="20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87" grpId="0"/>
          <p:bldP spid="88" grpId="0"/>
          <p:bldP spid="90" grpId="0"/>
          <p:bldP spid="26" grpId="0"/>
          <p:bldP spid="27"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24"/>
          <p:cNvGrpSpPr/>
          <p:nvPr/>
        </p:nvGrpSpPr>
        <p:grpSpPr>
          <a:xfrm rot="9900000">
            <a:off x="7611898" y="4388984"/>
            <a:ext cx="951441" cy="813426"/>
            <a:chOff x="2208213" y="4308475"/>
            <a:chExt cx="1313851" cy="1123184"/>
          </a:xfrm>
          <a:solidFill>
            <a:schemeClr val="accent4"/>
          </a:solidFill>
        </p:grpSpPr>
        <p:sp>
          <p:nvSpPr>
            <p:cNvPr id="19" name="Oval 18"/>
            <p:cNvSpPr>
              <a:spLocks noChangeArrowheads="1"/>
            </p:cNvSpPr>
            <p:nvPr/>
          </p:nvSpPr>
          <p:spPr bwMode="auto">
            <a:xfrm>
              <a:off x="2208213" y="4308475"/>
              <a:ext cx="885825" cy="889000"/>
            </a:xfrm>
            <a:prstGeom prst="ellipse">
              <a:avLst/>
            </a:prstGeom>
            <a:grpFill/>
            <a:ln>
              <a:noFill/>
            </a:ln>
          </p:spPr>
          <p:txBody>
            <a:bodyPr vert="horz" wrap="square" lIns="79409" tIns="39705" rIns="79409" bIns="39705" numCol="1" anchor="t" anchorCtr="0" compatLnSpc="1">
              <a:prstTxWarp prst="textNoShape">
                <a:avLst/>
              </a:prstTxWarp>
            </a:bodyPr>
            <a:lstStyle/>
            <a:p>
              <a:endParaRPr lang="id-ID" sz="1050">
                <a:ln>
                  <a:solidFill>
                    <a:schemeClr val="bg2"/>
                  </a:solidFill>
                </a:ln>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31"/>
            <p:cNvSpPr>
              <a:spLocks/>
            </p:cNvSpPr>
            <p:nvPr/>
          </p:nvSpPr>
          <p:spPr bwMode="auto">
            <a:xfrm rot="2700000">
              <a:off x="3093668" y="5003263"/>
              <a:ext cx="330801" cy="525991"/>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grpFill/>
            <a:ln>
              <a:noFill/>
            </a:ln>
          </p:spPr>
          <p:txBody>
            <a:bodyPr vert="horz" wrap="square" lIns="79409" tIns="39705" rIns="79409" bIns="39705" numCol="1" anchor="t" anchorCtr="0" compatLnSpc="1">
              <a:prstTxWarp prst="textNoShape">
                <a:avLst/>
              </a:prstTxWarp>
            </a:bodyPr>
            <a:lstStyle/>
            <a:p>
              <a:endParaRPr lang="id-ID" sz="1050">
                <a:ln>
                  <a:solidFill>
                    <a:schemeClr val="bg2"/>
                  </a:solidFill>
                </a:ln>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Group 21"/>
          <p:cNvGrpSpPr/>
          <p:nvPr/>
        </p:nvGrpSpPr>
        <p:grpSpPr>
          <a:xfrm rot="17100000">
            <a:off x="4173320" y="4340192"/>
            <a:ext cx="951515" cy="813366"/>
            <a:chOff x="2208213" y="4308475"/>
            <a:chExt cx="1313851" cy="1123184"/>
          </a:xfrm>
          <a:solidFill>
            <a:schemeClr val="accent3"/>
          </a:solidFill>
        </p:grpSpPr>
        <p:sp>
          <p:nvSpPr>
            <p:cNvPr id="22" name="Oval 18"/>
            <p:cNvSpPr>
              <a:spLocks noChangeArrowheads="1"/>
            </p:cNvSpPr>
            <p:nvPr/>
          </p:nvSpPr>
          <p:spPr bwMode="auto">
            <a:xfrm>
              <a:off x="2208213" y="4308475"/>
              <a:ext cx="885825" cy="889000"/>
            </a:xfrm>
            <a:prstGeom prst="ellipse">
              <a:avLst/>
            </a:prstGeom>
            <a:grpFill/>
            <a:ln>
              <a:noFill/>
            </a:ln>
          </p:spPr>
          <p:txBody>
            <a:bodyPr vert="horz" wrap="square" lIns="79409" tIns="39705" rIns="79409" bIns="39705" numCol="1" anchor="t" anchorCtr="0" compatLnSpc="1">
              <a:prstTxWarp prst="textNoShape">
                <a:avLst/>
              </a:prstTxWarp>
            </a:bodyPr>
            <a:lstStyle/>
            <a:p>
              <a:endParaRPr lang="id-ID" sz="1050">
                <a:ln>
                  <a:solidFill>
                    <a:schemeClr val="bg2"/>
                  </a:solidFill>
                </a:ln>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31"/>
            <p:cNvSpPr>
              <a:spLocks/>
            </p:cNvSpPr>
            <p:nvPr/>
          </p:nvSpPr>
          <p:spPr bwMode="auto">
            <a:xfrm rot="2700000">
              <a:off x="3093668" y="5003263"/>
              <a:ext cx="330801" cy="525991"/>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grpFill/>
            <a:ln>
              <a:noFill/>
            </a:ln>
          </p:spPr>
          <p:txBody>
            <a:bodyPr vert="horz" wrap="square" lIns="79409" tIns="39705" rIns="79409" bIns="39705" numCol="1" anchor="t" anchorCtr="0" compatLnSpc="1">
              <a:prstTxWarp prst="textNoShape">
                <a:avLst/>
              </a:prstTxWarp>
            </a:bodyPr>
            <a:lstStyle/>
            <a:p>
              <a:endParaRPr lang="id-ID" sz="1050">
                <a:ln>
                  <a:solidFill>
                    <a:schemeClr val="bg2"/>
                  </a:solidFill>
                </a:ln>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Group 18"/>
          <p:cNvGrpSpPr/>
          <p:nvPr/>
        </p:nvGrpSpPr>
        <p:grpSpPr>
          <a:xfrm flipH="1">
            <a:off x="7522842" y="1791268"/>
            <a:ext cx="951440" cy="813426"/>
            <a:chOff x="2208213" y="4308475"/>
            <a:chExt cx="1313851" cy="1123184"/>
          </a:xfrm>
          <a:solidFill>
            <a:schemeClr val="accent2"/>
          </a:solidFill>
        </p:grpSpPr>
        <p:sp>
          <p:nvSpPr>
            <p:cNvPr id="25" name="Oval 18"/>
            <p:cNvSpPr>
              <a:spLocks noChangeArrowheads="1"/>
            </p:cNvSpPr>
            <p:nvPr/>
          </p:nvSpPr>
          <p:spPr bwMode="auto">
            <a:xfrm>
              <a:off x="2208213" y="4308475"/>
              <a:ext cx="885825" cy="889000"/>
            </a:xfrm>
            <a:prstGeom prst="ellipse">
              <a:avLst/>
            </a:prstGeom>
            <a:grpFill/>
            <a:ln>
              <a:noFill/>
            </a:ln>
          </p:spPr>
          <p:txBody>
            <a:bodyPr vert="horz" wrap="square" lIns="79409" tIns="39705" rIns="79409" bIns="39705" numCol="1" anchor="t" anchorCtr="0" compatLnSpc="1">
              <a:prstTxWarp prst="textNoShape">
                <a:avLst/>
              </a:prstTxWarp>
            </a:bodyPr>
            <a:lstStyle/>
            <a:p>
              <a:endParaRPr lang="id-ID" sz="1050">
                <a:ln>
                  <a:solidFill>
                    <a:schemeClr val="bg2"/>
                  </a:solidFill>
                </a:ln>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31"/>
            <p:cNvSpPr>
              <a:spLocks/>
            </p:cNvSpPr>
            <p:nvPr/>
          </p:nvSpPr>
          <p:spPr bwMode="auto">
            <a:xfrm rot="2700000">
              <a:off x="3093668" y="5003263"/>
              <a:ext cx="330801" cy="525991"/>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grpFill/>
            <a:ln>
              <a:noFill/>
            </a:ln>
          </p:spPr>
          <p:txBody>
            <a:bodyPr vert="horz" wrap="square" lIns="79409" tIns="39705" rIns="79409" bIns="39705" numCol="1" anchor="t" anchorCtr="0" compatLnSpc="1">
              <a:prstTxWarp prst="textNoShape">
                <a:avLst/>
              </a:prstTxWarp>
            </a:bodyPr>
            <a:lstStyle/>
            <a:p>
              <a:endParaRPr lang="id-ID" sz="1050">
                <a:ln>
                  <a:solidFill>
                    <a:schemeClr val="bg2"/>
                  </a:solidFill>
                </a:ln>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1" name="Group 14"/>
          <p:cNvGrpSpPr/>
          <p:nvPr/>
        </p:nvGrpSpPr>
        <p:grpSpPr>
          <a:xfrm>
            <a:off x="4263273" y="1791268"/>
            <a:ext cx="951441" cy="813426"/>
            <a:chOff x="2208213" y="4308475"/>
            <a:chExt cx="1313851" cy="1123184"/>
          </a:xfrm>
        </p:grpSpPr>
        <p:sp>
          <p:nvSpPr>
            <p:cNvPr id="42" name="Oval 18"/>
            <p:cNvSpPr>
              <a:spLocks noChangeArrowheads="1"/>
            </p:cNvSpPr>
            <p:nvPr/>
          </p:nvSpPr>
          <p:spPr bwMode="auto">
            <a:xfrm>
              <a:off x="2208213" y="4308475"/>
              <a:ext cx="885825" cy="889000"/>
            </a:xfrm>
            <a:prstGeom prst="ellipse">
              <a:avLst/>
            </a:prstGeom>
            <a:solidFill>
              <a:schemeClr val="accent1"/>
            </a:solidFill>
            <a:ln>
              <a:noFill/>
            </a:ln>
          </p:spPr>
          <p:txBody>
            <a:bodyPr vert="horz" wrap="square" lIns="79409" tIns="39705" rIns="79409" bIns="39705" numCol="1" anchor="t" anchorCtr="0" compatLnSpc="1">
              <a:prstTxWarp prst="textNoShape">
                <a:avLst/>
              </a:prstTxWarp>
            </a:bodyPr>
            <a:lstStyle/>
            <a:p>
              <a:endParaRPr lang="id-ID" sz="1050">
                <a:ln>
                  <a:solidFill>
                    <a:schemeClr val="bg2"/>
                  </a:solidFill>
                </a:ln>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31"/>
            <p:cNvSpPr>
              <a:spLocks/>
            </p:cNvSpPr>
            <p:nvPr/>
          </p:nvSpPr>
          <p:spPr bwMode="auto">
            <a:xfrm rot="2700000">
              <a:off x="3093668" y="5003263"/>
              <a:ext cx="330801" cy="525991"/>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solidFill>
              <a:schemeClr val="accent1"/>
            </a:solidFill>
            <a:ln>
              <a:noFill/>
            </a:ln>
          </p:spPr>
          <p:txBody>
            <a:bodyPr vert="horz" wrap="square" lIns="79409" tIns="39705" rIns="79409" bIns="39705" numCol="1" anchor="t" anchorCtr="0" compatLnSpc="1">
              <a:prstTxWarp prst="textNoShape">
                <a:avLst/>
              </a:prstTxWarp>
            </a:bodyPr>
            <a:lstStyle/>
            <a:p>
              <a:endParaRPr lang="id-ID" sz="1050">
                <a:ln>
                  <a:solidFill>
                    <a:schemeClr val="bg2"/>
                  </a:solidFill>
                </a:ln>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 Placeholder 7"/>
          <p:cNvSpPr txBox="1">
            <a:spLocks/>
          </p:cNvSpPr>
          <p:nvPr/>
        </p:nvSpPr>
        <p:spPr>
          <a:xfrm>
            <a:off x="4254035" y="1863077"/>
            <a:ext cx="624041" cy="484740"/>
          </a:xfrm>
          <a:prstGeom prst="rect">
            <a:avLst/>
          </a:prstGeom>
        </p:spPr>
        <p:txBody>
          <a:bodyPr vert="horz" lIns="0" tIns="90216" rIns="0" bIns="90216" anchor="ctr"/>
          <a:lstStyle>
            <a:lvl1pPr marL="0" indent="0" algn="ctr" defTabSz="914476" rtl="0" eaLnBrk="1" latinLnBrk="0" hangingPunct="1">
              <a:lnSpc>
                <a:spcPct val="100000"/>
              </a:lnSpc>
              <a:spcBef>
                <a:spcPts val="0"/>
              </a:spcBef>
              <a:buFont typeface="Arial" panose="020B0604020202020204" pitchFamily="34" charset="0"/>
              <a:buNone/>
              <a:defRPr sz="2966" b="1" kern="1200">
                <a:ln>
                  <a:noFill/>
                </a:ln>
                <a:solidFill>
                  <a:schemeClr val="bg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1800" b="0" dirty="0">
                <a:latin typeface="Arial" panose="020B0604020202020204" pitchFamily="34" charset="0"/>
                <a:ea typeface="微软雅黑" panose="020B0503020204020204" pitchFamily="34" charset="-122"/>
                <a:sym typeface="Arial" panose="020B0604020202020204" pitchFamily="34" charset="0"/>
              </a:rPr>
              <a:t>01</a:t>
            </a:r>
          </a:p>
        </p:txBody>
      </p:sp>
      <p:sp>
        <p:nvSpPr>
          <p:cNvPr id="45" name="Text Placeholder 2"/>
          <p:cNvSpPr txBox="1">
            <a:spLocks/>
          </p:cNvSpPr>
          <p:nvPr/>
        </p:nvSpPr>
        <p:spPr>
          <a:xfrm>
            <a:off x="884759" y="1819597"/>
            <a:ext cx="3136101" cy="590931"/>
          </a:xfrm>
          <a:prstGeom prst="rect">
            <a:avLst/>
          </a:prstGeom>
        </p:spPr>
        <p:txBody>
          <a:bodyPr vert="horz" wrap="square" lIns="0" tIns="0" rIns="0" bIns="0">
            <a:spAutoFit/>
          </a:bodyPr>
          <a:lstStyle>
            <a:lvl1pPr marL="0" indent="0" algn="l" defTabSz="914476"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进入公众号后台，找到菜单选项配置菜单名称和位置</a:t>
            </a:r>
            <a:endPar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 Placeholder 7"/>
          <p:cNvSpPr txBox="1">
            <a:spLocks/>
          </p:cNvSpPr>
          <p:nvPr/>
        </p:nvSpPr>
        <p:spPr>
          <a:xfrm>
            <a:off x="4212515" y="4625644"/>
            <a:ext cx="624041" cy="484740"/>
          </a:xfrm>
          <a:prstGeom prst="rect">
            <a:avLst/>
          </a:prstGeom>
        </p:spPr>
        <p:txBody>
          <a:bodyPr vert="horz" lIns="0" tIns="90216" rIns="0" bIns="90216" anchor="ctr"/>
          <a:lstStyle>
            <a:lvl1pPr marL="0" indent="0" algn="ctr" defTabSz="914476" rtl="0" eaLnBrk="1" latinLnBrk="0" hangingPunct="1">
              <a:lnSpc>
                <a:spcPct val="100000"/>
              </a:lnSpc>
              <a:spcBef>
                <a:spcPts val="0"/>
              </a:spcBef>
              <a:buFont typeface="Arial" panose="020B0604020202020204" pitchFamily="34" charset="0"/>
              <a:buNone/>
              <a:defRPr sz="2966" b="1" kern="1200">
                <a:solidFill>
                  <a:schemeClr val="bg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1800" b="0" dirty="0" smtClean="0">
                <a:latin typeface="Arial" panose="020B0604020202020204" pitchFamily="34" charset="0"/>
                <a:ea typeface="微软雅黑" panose="020B0503020204020204" pitchFamily="34" charset="-122"/>
                <a:sym typeface="Arial" panose="020B0604020202020204" pitchFamily="34" charset="0"/>
              </a:rPr>
              <a:t>02</a:t>
            </a:r>
            <a:endParaRPr lang="es-ES_tradnl" sz="1800" b="0" dirty="0">
              <a:latin typeface="Arial" panose="020B0604020202020204" pitchFamily="34" charset="0"/>
              <a:ea typeface="微软雅黑" panose="020B0503020204020204" pitchFamily="34" charset="-122"/>
              <a:sym typeface="Arial" panose="020B0604020202020204" pitchFamily="34" charset="0"/>
            </a:endParaRPr>
          </a:p>
        </p:txBody>
      </p:sp>
      <p:sp>
        <p:nvSpPr>
          <p:cNvPr id="48" name="Text Placeholder 7"/>
          <p:cNvSpPr txBox="1">
            <a:spLocks/>
          </p:cNvSpPr>
          <p:nvPr/>
        </p:nvSpPr>
        <p:spPr>
          <a:xfrm>
            <a:off x="7849723" y="1863077"/>
            <a:ext cx="624041" cy="484740"/>
          </a:xfrm>
          <a:prstGeom prst="rect">
            <a:avLst/>
          </a:prstGeom>
        </p:spPr>
        <p:txBody>
          <a:bodyPr vert="horz" lIns="0" tIns="90216" rIns="0" bIns="90216" anchor="ctr"/>
          <a:lstStyle>
            <a:lvl1pPr marL="0" indent="0" algn="ctr" defTabSz="914476" rtl="0" eaLnBrk="1" latinLnBrk="0" hangingPunct="1">
              <a:lnSpc>
                <a:spcPct val="100000"/>
              </a:lnSpc>
              <a:spcBef>
                <a:spcPts val="0"/>
              </a:spcBef>
              <a:buFont typeface="Arial" panose="020B0604020202020204" pitchFamily="34" charset="0"/>
              <a:buNone/>
              <a:defRPr sz="2966" b="1" kern="1200">
                <a:solidFill>
                  <a:schemeClr val="bg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1800" b="0" dirty="0" smtClean="0">
                <a:latin typeface="Arial" panose="020B0604020202020204" pitchFamily="34" charset="0"/>
                <a:ea typeface="微软雅黑" panose="020B0503020204020204" pitchFamily="34" charset="-122"/>
                <a:sym typeface="Arial" panose="020B0604020202020204" pitchFamily="34" charset="0"/>
              </a:rPr>
              <a:t>03</a:t>
            </a:r>
            <a:endParaRPr lang="es-ES_tradnl" sz="1800" b="0" dirty="0">
              <a:latin typeface="Arial" panose="020B0604020202020204" pitchFamily="34" charset="0"/>
              <a:ea typeface="微软雅黑" panose="020B0503020204020204" pitchFamily="34" charset="-122"/>
              <a:sym typeface="Arial" panose="020B0604020202020204" pitchFamily="34" charset="0"/>
            </a:endParaRPr>
          </a:p>
        </p:txBody>
      </p:sp>
      <p:sp>
        <p:nvSpPr>
          <p:cNvPr id="50" name="Text Placeholder 7"/>
          <p:cNvSpPr txBox="1">
            <a:spLocks/>
          </p:cNvSpPr>
          <p:nvPr/>
        </p:nvSpPr>
        <p:spPr>
          <a:xfrm>
            <a:off x="7932663" y="4592379"/>
            <a:ext cx="624041" cy="484740"/>
          </a:xfrm>
          <a:prstGeom prst="rect">
            <a:avLst/>
          </a:prstGeom>
        </p:spPr>
        <p:txBody>
          <a:bodyPr vert="horz" lIns="0" tIns="90216" rIns="0" bIns="90216" anchor="ctr"/>
          <a:lstStyle>
            <a:lvl1pPr marL="0" indent="0" algn="ctr" defTabSz="914476" rtl="0" eaLnBrk="1" latinLnBrk="0" hangingPunct="1">
              <a:lnSpc>
                <a:spcPct val="100000"/>
              </a:lnSpc>
              <a:spcBef>
                <a:spcPts val="0"/>
              </a:spcBef>
              <a:buFont typeface="Arial" panose="020B0604020202020204" pitchFamily="34" charset="0"/>
              <a:buNone/>
              <a:defRPr sz="2966" b="1" kern="1200">
                <a:solidFill>
                  <a:schemeClr val="bg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1800" b="0" dirty="0">
                <a:latin typeface="Arial" panose="020B0604020202020204" pitchFamily="34" charset="0"/>
                <a:ea typeface="微软雅黑" panose="020B0503020204020204" pitchFamily="34" charset="-122"/>
                <a:sym typeface="Arial" panose="020B0604020202020204" pitchFamily="34" charset="0"/>
              </a:rPr>
              <a:t>04</a:t>
            </a:r>
          </a:p>
        </p:txBody>
      </p:sp>
      <p:sp>
        <p:nvSpPr>
          <p:cNvPr id="52" name="Shape 1719"/>
          <p:cNvSpPr/>
          <p:nvPr/>
        </p:nvSpPr>
        <p:spPr>
          <a:xfrm>
            <a:off x="4796125" y="3169583"/>
            <a:ext cx="1558843" cy="1870406"/>
          </a:xfrm>
          <a:custGeom>
            <a:avLst/>
            <a:gdLst/>
            <a:ahLst/>
            <a:cxnLst>
              <a:cxn ang="0">
                <a:pos x="wd2" y="hd2"/>
              </a:cxn>
              <a:cxn ang="5400000">
                <a:pos x="wd2" y="hd2"/>
              </a:cxn>
              <a:cxn ang="10800000">
                <a:pos x="wd2" y="hd2"/>
              </a:cxn>
              <a:cxn ang="16200000">
                <a:pos x="wd2" y="hd2"/>
              </a:cxn>
            </a:cxnLst>
            <a:rect l="0" t="0" r="r" b="b"/>
            <a:pathLst>
              <a:path w="21600" h="21600" extrusionOk="0">
                <a:moveTo>
                  <a:pt x="21544" y="21600"/>
                </a:moveTo>
                <a:lnTo>
                  <a:pt x="17863" y="16372"/>
                </a:lnTo>
                <a:lnTo>
                  <a:pt x="21600" y="11064"/>
                </a:lnTo>
                <a:cubicBezTo>
                  <a:pt x="16705" y="10632"/>
                  <a:pt x="12832" y="7246"/>
                  <a:pt x="12619" y="3093"/>
                </a:cubicBezTo>
                <a:lnTo>
                  <a:pt x="6294" y="0"/>
                </a:lnTo>
                <a:lnTo>
                  <a:pt x="0" y="3080"/>
                </a:lnTo>
                <a:cubicBezTo>
                  <a:pt x="216" y="13022"/>
                  <a:pt x="9708" y="21118"/>
                  <a:pt x="21544" y="21600"/>
                </a:cubicBezTo>
                <a:close/>
              </a:path>
            </a:pathLst>
          </a:custGeom>
          <a:solidFill>
            <a:schemeClr val="accent3"/>
          </a:solidFill>
          <a:ln w="12700">
            <a:miter lim="400000"/>
          </a:ln>
        </p:spPr>
        <p:txBody>
          <a:bodyPr lIns="9813" tIns="9813" rIns="9813" bIns="9813" anchor="ctr"/>
          <a:lstStyle/>
          <a:p>
            <a:pPr defTabSz="11775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800">
              <a:latin typeface="Arial" panose="020B0604020202020204" pitchFamily="34" charset="0"/>
              <a:ea typeface="微软雅黑" panose="020B0503020204020204" pitchFamily="34" charset="-122"/>
              <a:sym typeface="Arial" panose="020B0604020202020204" pitchFamily="34" charset="0"/>
            </a:endParaRPr>
          </a:p>
        </p:txBody>
      </p:sp>
      <p:sp>
        <p:nvSpPr>
          <p:cNvPr id="53" name="Shape 1720"/>
          <p:cNvSpPr/>
          <p:nvPr/>
        </p:nvSpPr>
        <p:spPr>
          <a:xfrm>
            <a:off x="6166927" y="3483231"/>
            <a:ext cx="1870348" cy="1559044"/>
          </a:xfrm>
          <a:custGeom>
            <a:avLst/>
            <a:gdLst/>
            <a:ahLst/>
            <a:cxnLst>
              <a:cxn ang="0">
                <a:pos x="wd2" y="hd2"/>
              </a:cxn>
              <a:cxn ang="5400000">
                <a:pos x="wd2" y="hd2"/>
              </a:cxn>
              <a:cxn ang="10800000">
                <a:pos x="wd2" y="hd2"/>
              </a:cxn>
              <a:cxn ang="16200000">
                <a:pos x="wd2" y="hd2"/>
              </a:cxn>
            </a:cxnLst>
            <a:rect l="0" t="0" r="r" b="b"/>
            <a:pathLst>
              <a:path w="21600" h="21600" extrusionOk="0">
                <a:moveTo>
                  <a:pt x="0" y="15305"/>
                </a:moveTo>
                <a:lnTo>
                  <a:pt x="3079" y="21600"/>
                </a:lnTo>
                <a:cubicBezTo>
                  <a:pt x="13022" y="21383"/>
                  <a:pt x="21117" y="11891"/>
                  <a:pt x="21600" y="57"/>
                </a:cubicBezTo>
                <a:lnTo>
                  <a:pt x="16372" y="3738"/>
                </a:lnTo>
                <a:lnTo>
                  <a:pt x="11063" y="0"/>
                </a:lnTo>
                <a:cubicBezTo>
                  <a:pt x="10631" y="4895"/>
                  <a:pt x="7245" y="8768"/>
                  <a:pt x="3093" y="8981"/>
                </a:cubicBezTo>
                <a:cubicBezTo>
                  <a:pt x="3093" y="8981"/>
                  <a:pt x="0" y="15305"/>
                  <a:pt x="0" y="15305"/>
                </a:cubicBezTo>
                <a:close/>
              </a:path>
            </a:pathLst>
          </a:custGeom>
          <a:solidFill>
            <a:schemeClr val="accent4"/>
          </a:solidFill>
          <a:ln w="12700">
            <a:miter lim="400000"/>
          </a:ln>
        </p:spPr>
        <p:txBody>
          <a:bodyPr lIns="9813" tIns="9813" rIns="9813" bIns="9813" anchor="ctr"/>
          <a:lstStyle/>
          <a:p>
            <a:pPr defTabSz="11775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800">
              <a:latin typeface="Arial" panose="020B0604020202020204" pitchFamily="34" charset="0"/>
              <a:ea typeface="微软雅黑" panose="020B0503020204020204" pitchFamily="34" charset="-122"/>
              <a:sym typeface="Arial" panose="020B0604020202020204" pitchFamily="34" charset="0"/>
            </a:endParaRPr>
          </a:p>
        </p:txBody>
      </p:sp>
      <p:sp>
        <p:nvSpPr>
          <p:cNvPr id="54" name="Shape 1721"/>
          <p:cNvSpPr/>
          <p:nvPr/>
        </p:nvSpPr>
        <p:spPr>
          <a:xfrm>
            <a:off x="6468922" y="1816125"/>
            <a:ext cx="1558843" cy="1870406"/>
          </a:xfrm>
          <a:custGeom>
            <a:avLst/>
            <a:gdLst/>
            <a:ahLst/>
            <a:cxnLst>
              <a:cxn ang="0">
                <a:pos x="wd2" y="hd2"/>
              </a:cxn>
              <a:cxn ang="5400000">
                <a:pos x="wd2" y="hd2"/>
              </a:cxn>
              <a:cxn ang="10800000">
                <a:pos x="wd2" y="hd2"/>
              </a:cxn>
              <a:cxn ang="16200000">
                <a:pos x="wd2" y="hd2"/>
              </a:cxn>
            </a:cxnLst>
            <a:rect l="0" t="0" r="r" b="b"/>
            <a:pathLst>
              <a:path w="21600" h="21600" extrusionOk="0">
                <a:moveTo>
                  <a:pt x="21600" y="18521"/>
                </a:moveTo>
                <a:cubicBezTo>
                  <a:pt x="21384" y="8578"/>
                  <a:pt x="11891" y="483"/>
                  <a:pt x="56" y="0"/>
                </a:cubicBezTo>
                <a:lnTo>
                  <a:pt x="3737" y="5228"/>
                </a:lnTo>
                <a:lnTo>
                  <a:pt x="0" y="10536"/>
                </a:lnTo>
                <a:cubicBezTo>
                  <a:pt x="4895" y="10968"/>
                  <a:pt x="8767" y="14353"/>
                  <a:pt x="8981" y="18507"/>
                </a:cubicBezTo>
                <a:lnTo>
                  <a:pt x="15305" y="21600"/>
                </a:lnTo>
                <a:cubicBezTo>
                  <a:pt x="15305" y="21600"/>
                  <a:pt x="21600" y="18521"/>
                  <a:pt x="21600" y="18521"/>
                </a:cubicBezTo>
                <a:close/>
              </a:path>
            </a:pathLst>
          </a:custGeom>
          <a:solidFill>
            <a:schemeClr val="accent2"/>
          </a:solidFill>
          <a:ln w="12700">
            <a:miter lim="400000"/>
          </a:ln>
        </p:spPr>
        <p:txBody>
          <a:bodyPr lIns="9813" tIns="9813" rIns="9813" bIns="9813" anchor="ctr"/>
          <a:lstStyle/>
          <a:p>
            <a:pPr defTabSz="11775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800">
              <a:latin typeface="Arial" panose="020B0604020202020204" pitchFamily="34" charset="0"/>
              <a:ea typeface="微软雅黑" panose="020B0503020204020204" pitchFamily="34" charset="-122"/>
              <a:sym typeface="Arial" panose="020B0604020202020204" pitchFamily="34" charset="0"/>
            </a:endParaRPr>
          </a:p>
        </p:txBody>
      </p:sp>
      <p:sp>
        <p:nvSpPr>
          <p:cNvPr id="55" name="Shape 1722"/>
          <p:cNvSpPr/>
          <p:nvPr/>
        </p:nvSpPr>
        <p:spPr>
          <a:xfrm>
            <a:off x="4796124" y="1816127"/>
            <a:ext cx="1870348" cy="1558961"/>
          </a:xfrm>
          <a:custGeom>
            <a:avLst/>
            <a:gdLst/>
            <a:ahLst/>
            <a:cxnLst>
              <a:cxn ang="0">
                <a:pos x="wd2" y="hd2"/>
              </a:cxn>
              <a:cxn ang="5400000">
                <a:pos x="wd2" y="hd2"/>
              </a:cxn>
              <a:cxn ang="10800000">
                <a:pos x="wd2" y="hd2"/>
              </a:cxn>
              <a:cxn ang="16200000">
                <a:pos x="wd2" y="hd2"/>
              </a:cxn>
            </a:cxnLst>
            <a:rect l="0" t="0" r="r" b="b"/>
            <a:pathLst>
              <a:path w="21600" h="21600" extrusionOk="0">
                <a:moveTo>
                  <a:pt x="21600" y="6294"/>
                </a:moveTo>
                <a:lnTo>
                  <a:pt x="18521" y="0"/>
                </a:lnTo>
                <a:cubicBezTo>
                  <a:pt x="8577" y="216"/>
                  <a:pt x="483" y="9708"/>
                  <a:pt x="0" y="21544"/>
                </a:cubicBezTo>
                <a:lnTo>
                  <a:pt x="5227" y="17863"/>
                </a:lnTo>
                <a:lnTo>
                  <a:pt x="10537" y="21600"/>
                </a:lnTo>
                <a:cubicBezTo>
                  <a:pt x="10969" y="16705"/>
                  <a:pt x="14354" y="12832"/>
                  <a:pt x="18507" y="12619"/>
                </a:cubicBezTo>
                <a:cubicBezTo>
                  <a:pt x="18507" y="12619"/>
                  <a:pt x="21600" y="6294"/>
                  <a:pt x="21600" y="6294"/>
                </a:cubicBezTo>
                <a:close/>
              </a:path>
            </a:pathLst>
          </a:custGeom>
          <a:solidFill>
            <a:schemeClr val="accent1"/>
          </a:solidFill>
          <a:ln w="12700">
            <a:miter lim="400000"/>
          </a:ln>
        </p:spPr>
        <p:txBody>
          <a:bodyPr lIns="9813" tIns="9813" rIns="9813" bIns="9813" anchor="ctr"/>
          <a:lstStyle/>
          <a:p>
            <a:pPr defTabSz="11775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800">
              <a:latin typeface="Arial" panose="020B0604020202020204" pitchFamily="34" charset="0"/>
              <a:ea typeface="微软雅黑" panose="020B0503020204020204" pitchFamily="34" charset="-122"/>
              <a:sym typeface="Arial" panose="020B0604020202020204" pitchFamily="34" charset="0"/>
            </a:endParaRPr>
          </a:p>
        </p:txBody>
      </p:sp>
      <p:sp>
        <p:nvSpPr>
          <p:cNvPr id="56" name="Text Placeholder 7"/>
          <p:cNvSpPr txBox="1">
            <a:spLocks/>
          </p:cNvSpPr>
          <p:nvPr/>
        </p:nvSpPr>
        <p:spPr>
          <a:xfrm>
            <a:off x="5368185" y="2256743"/>
            <a:ext cx="720390" cy="677727"/>
          </a:xfrm>
          <a:prstGeom prst="rect">
            <a:avLst/>
          </a:prstGeom>
        </p:spPr>
        <p:txBody>
          <a:bodyPr vert="horz" wrap="square" lIns="0" tIns="0" rIns="0" bIns="0" anchor="ctr"/>
          <a:lstStyle>
            <a:lvl1pPr marL="0" indent="0" algn="ctr" defTabSz="914476" rtl="0" eaLnBrk="1" latinLnBrk="0" hangingPunct="1">
              <a:lnSpc>
                <a:spcPct val="100000"/>
              </a:lnSpc>
              <a:spcBef>
                <a:spcPts val="0"/>
              </a:spcBef>
              <a:buFont typeface="Arial" panose="020B0604020202020204" pitchFamily="34" charset="0"/>
              <a:buNone/>
              <a:defRPr sz="2669" b="0" i="0"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latin typeface="Arial" panose="020B0604020202020204" pitchFamily="34" charset="0"/>
                <a:ea typeface="微软雅黑" panose="020B0503020204020204" pitchFamily="34" charset="-122"/>
                <a:sym typeface="Arial" panose="020B0604020202020204" pitchFamily="34" charset="0"/>
              </a:rPr>
              <a:t>公众号菜单</a:t>
            </a:r>
            <a:endParaRPr lang="es-ES_tradnl"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Content Placeholder 2"/>
          <p:cNvSpPr txBox="1">
            <a:spLocks/>
          </p:cNvSpPr>
          <p:nvPr/>
        </p:nvSpPr>
        <p:spPr>
          <a:xfrm>
            <a:off x="361949" y="269589"/>
            <a:ext cx="3547145"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微信自定义配置及连接配置</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Text Placeholder 7"/>
          <p:cNvSpPr txBox="1">
            <a:spLocks/>
          </p:cNvSpPr>
          <p:nvPr/>
        </p:nvSpPr>
        <p:spPr>
          <a:xfrm>
            <a:off x="6077851" y="3071422"/>
            <a:ext cx="673922" cy="677727"/>
          </a:xfrm>
          <a:prstGeom prst="rect">
            <a:avLst/>
          </a:prstGeom>
        </p:spPr>
        <p:txBody>
          <a:bodyPr vert="horz" wrap="square" lIns="0" tIns="0" rIns="0" bIns="0" anchor="ctr"/>
          <a:lstStyle>
            <a:lvl1pPr marL="0" indent="0" algn="ctr" defTabSz="914476" rtl="0" eaLnBrk="1" latinLnBrk="0" hangingPunct="1">
              <a:lnSpc>
                <a:spcPct val="100000"/>
              </a:lnSpc>
              <a:spcBef>
                <a:spcPts val="0"/>
              </a:spcBef>
              <a:buFont typeface="Arial" panose="020B0604020202020204" pitchFamily="34" charset="0"/>
              <a:buNone/>
              <a:defRPr sz="2669" b="0" i="0"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solidFill>
                  <a:srgbClr val="0070C0"/>
                </a:solidFill>
                <a:latin typeface="华文琥珀" panose="02010800040101010101" pitchFamily="2" charset="-122"/>
                <a:ea typeface="华文琥珀" panose="02010800040101010101" pitchFamily="2" charset="-122"/>
                <a:sym typeface="Arial" panose="020B0604020202020204" pitchFamily="34" charset="0"/>
              </a:rPr>
              <a:t>需求分析</a:t>
            </a:r>
            <a:endParaRPr lang="es-ES_tradnl" sz="2000" dirty="0">
              <a:solidFill>
                <a:srgbClr val="0070C0"/>
              </a:solidFill>
              <a:latin typeface="华文琥珀" panose="02010800040101010101" pitchFamily="2" charset="-122"/>
              <a:ea typeface="华文琥珀" panose="02010800040101010101" pitchFamily="2" charset="-122"/>
              <a:sym typeface="Arial" panose="020B0604020202020204" pitchFamily="34" charset="0"/>
            </a:endParaRPr>
          </a:p>
        </p:txBody>
      </p:sp>
      <p:sp>
        <p:nvSpPr>
          <p:cNvPr id="37" name="Text Placeholder 7"/>
          <p:cNvSpPr txBox="1">
            <a:spLocks/>
          </p:cNvSpPr>
          <p:nvPr/>
        </p:nvSpPr>
        <p:spPr>
          <a:xfrm>
            <a:off x="5172945" y="3789619"/>
            <a:ext cx="720390" cy="677727"/>
          </a:xfrm>
          <a:prstGeom prst="rect">
            <a:avLst/>
          </a:prstGeom>
        </p:spPr>
        <p:txBody>
          <a:bodyPr vert="horz" wrap="square" lIns="0" tIns="0" rIns="0" bIns="0" anchor="ctr"/>
          <a:lstStyle>
            <a:lvl1pPr marL="0" indent="0" algn="ctr" defTabSz="914476" rtl="0" eaLnBrk="1" latinLnBrk="0" hangingPunct="1">
              <a:lnSpc>
                <a:spcPct val="100000"/>
              </a:lnSpc>
              <a:spcBef>
                <a:spcPts val="0"/>
              </a:spcBef>
              <a:buFont typeface="Arial" panose="020B0604020202020204" pitchFamily="34" charset="0"/>
              <a:buNone/>
              <a:defRPr sz="2669" b="0" i="0"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latin typeface="Arial" panose="020B0604020202020204" pitchFamily="34" charset="0"/>
                <a:ea typeface="微软雅黑" panose="020B0503020204020204" pitchFamily="34" charset="-122"/>
                <a:sym typeface="Arial" panose="020B0604020202020204" pitchFamily="34" charset="0"/>
              </a:rPr>
              <a:t>公众号菜单</a:t>
            </a:r>
            <a:endParaRPr lang="es-ES_tradnl"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38" name="Text Placeholder 7"/>
          <p:cNvSpPr txBox="1">
            <a:spLocks/>
          </p:cNvSpPr>
          <p:nvPr/>
        </p:nvSpPr>
        <p:spPr>
          <a:xfrm>
            <a:off x="6982333" y="2484908"/>
            <a:ext cx="720390" cy="677727"/>
          </a:xfrm>
          <a:prstGeom prst="rect">
            <a:avLst/>
          </a:prstGeom>
        </p:spPr>
        <p:txBody>
          <a:bodyPr vert="horz" wrap="square" lIns="0" tIns="0" rIns="0" bIns="0" anchor="ctr"/>
          <a:lstStyle>
            <a:lvl1pPr marL="0" indent="0" algn="ctr" defTabSz="914476" rtl="0" eaLnBrk="1" latinLnBrk="0" hangingPunct="1">
              <a:lnSpc>
                <a:spcPct val="100000"/>
              </a:lnSpc>
              <a:spcBef>
                <a:spcPts val="0"/>
              </a:spcBef>
              <a:buFont typeface="Arial" panose="020B0604020202020204" pitchFamily="34" charset="0"/>
              <a:buNone/>
              <a:defRPr sz="2669" b="0" i="0"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smtClean="0">
                <a:latin typeface="Arial" panose="020B0604020202020204" pitchFamily="34" charset="0"/>
                <a:ea typeface="微软雅黑" panose="020B0503020204020204" pitchFamily="34" charset="-122"/>
                <a:sym typeface="Arial" panose="020B0604020202020204" pitchFamily="34" charset="0"/>
              </a:rPr>
              <a:t>回复设置</a:t>
            </a:r>
            <a:endParaRPr lang="es-ES_tradnl"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39" name="Text Placeholder 2"/>
          <p:cNvSpPr txBox="1">
            <a:spLocks/>
          </p:cNvSpPr>
          <p:nvPr/>
        </p:nvSpPr>
        <p:spPr>
          <a:xfrm>
            <a:off x="904440" y="4592379"/>
            <a:ext cx="3136101" cy="590931"/>
          </a:xfrm>
          <a:prstGeom prst="rect">
            <a:avLst/>
          </a:prstGeom>
        </p:spPr>
        <p:txBody>
          <a:bodyPr vert="horz" wrap="square" lIns="0" tIns="0" rIns="0" bIns="0">
            <a:spAutoFit/>
          </a:bodyPr>
          <a:lstStyle>
            <a:lvl1pPr marL="0" indent="0" algn="l" defTabSz="914476"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配置菜单的域名为指定的查询页面地址即可</a:t>
            </a:r>
            <a:endPar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 Placeholder 2"/>
          <p:cNvSpPr txBox="1">
            <a:spLocks/>
          </p:cNvSpPr>
          <p:nvPr/>
        </p:nvSpPr>
        <p:spPr>
          <a:xfrm>
            <a:off x="8847786" y="1863077"/>
            <a:ext cx="3136101" cy="590931"/>
          </a:xfrm>
          <a:prstGeom prst="rect">
            <a:avLst/>
          </a:prstGeom>
        </p:spPr>
        <p:txBody>
          <a:bodyPr vert="horz" wrap="square" lIns="0" tIns="0" rIns="0" bIns="0">
            <a:spAutoFit/>
          </a:bodyPr>
          <a:lstStyle>
            <a:lvl1pPr marL="0" indent="0" algn="l" defTabSz="914476"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进入公众号后台，</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找到回复功能选项，设置半匹配关键字</a:t>
            </a:r>
            <a:endPar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 Placeholder 2"/>
          <p:cNvSpPr txBox="1">
            <a:spLocks/>
          </p:cNvSpPr>
          <p:nvPr/>
        </p:nvSpPr>
        <p:spPr>
          <a:xfrm>
            <a:off x="8847785" y="4676856"/>
            <a:ext cx="3136101" cy="590931"/>
          </a:xfrm>
          <a:prstGeom prst="rect">
            <a:avLst/>
          </a:prstGeom>
        </p:spPr>
        <p:txBody>
          <a:bodyPr vert="horz" wrap="square" lIns="0" tIns="0" rIns="0" bIns="0">
            <a:spAutoFit/>
          </a:bodyPr>
          <a:lstStyle>
            <a:lvl1pPr marL="0" indent="0" algn="l" defTabSz="914476"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对指定的基金名称进行链接回复即可</a:t>
            </a:r>
            <a:endPar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 Placeholder 7"/>
          <p:cNvSpPr txBox="1">
            <a:spLocks/>
          </p:cNvSpPr>
          <p:nvPr/>
        </p:nvSpPr>
        <p:spPr>
          <a:xfrm>
            <a:off x="6770546" y="3949631"/>
            <a:ext cx="720390" cy="677727"/>
          </a:xfrm>
          <a:prstGeom prst="rect">
            <a:avLst/>
          </a:prstGeom>
        </p:spPr>
        <p:txBody>
          <a:bodyPr vert="horz" wrap="square" lIns="0" tIns="0" rIns="0" bIns="0" anchor="ctr"/>
          <a:lstStyle>
            <a:lvl1pPr marL="0" indent="0" algn="ctr" defTabSz="914476" rtl="0" eaLnBrk="1" latinLnBrk="0" hangingPunct="1">
              <a:lnSpc>
                <a:spcPct val="100000"/>
              </a:lnSpc>
              <a:spcBef>
                <a:spcPts val="0"/>
              </a:spcBef>
              <a:buFont typeface="Arial" panose="020B0604020202020204" pitchFamily="34" charset="0"/>
              <a:buNone/>
              <a:defRPr sz="2669" b="0" i="0"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smtClean="0">
                <a:latin typeface="Arial" panose="020B0604020202020204" pitchFamily="34" charset="0"/>
                <a:ea typeface="微软雅黑" panose="020B0503020204020204" pitchFamily="34" charset="-122"/>
                <a:sym typeface="Arial" panose="020B0604020202020204" pitchFamily="34" charset="0"/>
              </a:rPr>
              <a:t>回复设置</a:t>
            </a:r>
            <a:endParaRPr lang="es-ES_tradnl" sz="1400" dirty="0">
              <a:latin typeface="Arial" panose="020B0604020202020204" pitchFamily="34" charset="0"/>
              <a:ea typeface="微软雅黑" panose="020B0503020204020204" pitchFamily="34" charset="-122"/>
              <a:sym typeface="Arial" panose="020B0604020202020204" pitchFamily="34" charset="0"/>
            </a:endParaRPr>
          </a:p>
        </p:txBody>
      </p:sp>
      <p:pic>
        <p:nvPicPr>
          <p:cNvPr id="64" name="图片 2"/>
          <p:cNvPicPr>
            <a:picLocks noChangeAspect="1"/>
          </p:cNvPicPr>
          <p:nvPr/>
        </p:nvPicPr>
        <p:blipFill>
          <a:blip r:embed="rId3">
            <a:extLst>
              <a:ext uri="{28A0092B-C50C-407E-A947-70E740481C1C}">
                <a14:useLocalDpi xmlns:a14="http://schemas.microsoft.com/office/drawing/2010/main" val="0"/>
              </a:ext>
            </a:extLst>
          </a:blip>
          <a:srcRect b="10497"/>
          <a:stretch>
            <a:fillRect/>
          </a:stretch>
        </p:blipFill>
        <p:spPr bwMode="auto">
          <a:xfrm>
            <a:off x="5514960" y="5360585"/>
            <a:ext cx="1907924" cy="170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415392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400"/>
                                        <p:tgtEl>
                                          <p:spTgt spid="44">
                                            <p:txEl>
                                              <p:pRg st="0" end="0"/>
                                            </p:txEl>
                                          </p:spTgt>
                                        </p:tgtEl>
                                      </p:cBhvr>
                                    </p:animEffect>
                                    <p:anim calcmode="lin" valueType="num">
                                      <p:cBhvr>
                                        <p:cTn id="8" dur="4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44">
                                            <p:txEl>
                                              <p:pRg st="0" end="0"/>
                                            </p:txEl>
                                          </p:spTgt>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200"/>
                                  </p:stCondLst>
                                  <p:childTnLst>
                                    <p:set>
                                      <p:cBhvr>
                                        <p:cTn id="11" dur="1" fill="hold">
                                          <p:stCondLst>
                                            <p:cond delay="0"/>
                                          </p:stCondLst>
                                        </p:cTn>
                                        <p:tgtEl>
                                          <p:spTgt spid="45">
                                            <p:txEl>
                                              <p:pRg st="0" end="0"/>
                                            </p:txEl>
                                          </p:spTgt>
                                        </p:tgtEl>
                                        <p:attrNameLst>
                                          <p:attrName>style.visibility</p:attrName>
                                        </p:attrNameLst>
                                      </p:cBhvr>
                                      <p:to>
                                        <p:strVal val="visible"/>
                                      </p:to>
                                    </p:set>
                                    <p:anim calcmode="lin" valueType="num">
                                      <p:cBhvr>
                                        <p:cTn id="12"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5">
                                            <p:txEl>
                                              <p:pRg st="0" end="0"/>
                                            </p:txEl>
                                          </p:spTgt>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46">
                                            <p:txEl>
                                              <p:pRg st="0" end="0"/>
                                            </p:txEl>
                                          </p:spTgt>
                                        </p:tgtEl>
                                        <p:attrNameLst>
                                          <p:attrName>style.visibility</p:attrName>
                                        </p:attrNameLst>
                                      </p:cBhvr>
                                      <p:to>
                                        <p:strVal val="visible"/>
                                      </p:to>
                                    </p:set>
                                    <p:animEffect transition="in" filter="fade">
                                      <p:cBhvr>
                                        <p:cTn id="16" dur="400"/>
                                        <p:tgtEl>
                                          <p:spTgt spid="46">
                                            <p:txEl>
                                              <p:pRg st="0" end="0"/>
                                            </p:txEl>
                                          </p:spTgt>
                                        </p:tgtEl>
                                      </p:cBhvr>
                                    </p:animEffect>
                                    <p:anim calcmode="lin" valueType="num">
                                      <p:cBhvr>
                                        <p:cTn id="17" dur="4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18" dur="400" fill="hold"/>
                                        <p:tgtEl>
                                          <p:spTgt spid="46">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200"/>
                                  </p:stCondLst>
                                  <p:childTnLst>
                                    <p:set>
                                      <p:cBhvr>
                                        <p:cTn id="20" dur="1" fill="hold">
                                          <p:stCondLst>
                                            <p:cond delay="0"/>
                                          </p:stCondLst>
                                        </p:cTn>
                                        <p:tgtEl>
                                          <p:spTgt spid="48">
                                            <p:txEl>
                                              <p:pRg st="0" end="0"/>
                                            </p:txEl>
                                          </p:spTgt>
                                        </p:tgtEl>
                                        <p:attrNameLst>
                                          <p:attrName>style.visibility</p:attrName>
                                        </p:attrNameLst>
                                      </p:cBhvr>
                                      <p:to>
                                        <p:strVal val="visible"/>
                                      </p:to>
                                    </p:set>
                                    <p:animEffect transition="in" filter="fade">
                                      <p:cBhvr>
                                        <p:cTn id="21" dur="400"/>
                                        <p:tgtEl>
                                          <p:spTgt spid="48">
                                            <p:txEl>
                                              <p:pRg st="0" end="0"/>
                                            </p:txEl>
                                          </p:spTgt>
                                        </p:tgtEl>
                                      </p:cBhvr>
                                    </p:animEffect>
                                    <p:anim calcmode="lin" valueType="num">
                                      <p:cBhvr>
                                        <p:cTn id="22" dur="4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23" dur="400" fill="hold"/>
                                        <p:tgtEl>
                                          <p:spTgt spid="48">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00"/>
                                  </p:stCondLst>
                                  <p:childTnLst>
                                    <p:set>
                                      <p:cBhvr>
                                        <p:cTn id="25" dur="1" fill="hold">
                                          <p:stCondLst>
                                            <p:cond delay="0"/>
                                          </p:stCondLst>
                                        </p:cTn>
                                        <p:tgtEl>
                                          <p:spTgt spid="50">
                                            <p:txEl>
                                              <p:pRg st="0" end="0"/>
                                            </p:txEl>
                                          </p:spTgt>
                                        </p:tgtEl>
                                        <p:attrNameLst>
                                          <p:attrName>style.visibility</p:attrName>
                                        </p:attrNameLst>
                                      </p:cBhvr>
                                      <p:to>
                                        <p:strVal val="visible"/>
                                      </p:to>
                                    </p:set>
                                    <p:animEffect transition="in" filter="fade">
                                      <p:cBhvr>
                                        <p:cTn id="26" dur="400"/>
                                        <p:tgtEl>
                                          <p:spTgt spid="50">
                                            <p:txEl>
                                              <p:pRg st="0" end="0"/>
                                            </p:txEl>
                                          </p:spTgt>
                                        </p:tgtEl>
                                      </p:cBhvr>
                                    </p:animEffect>
                                    <p:anim calcmode="lin" valueType="num">
                                      <p:cBhvr>
                                        <p:cTn id="27" dur="4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28" dur="4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par>
                          <p:cTn id="29" fill="hold">
                            <p:stCondLst>
                              <p:cond delay="700"/>
                            </p:stCondLst>
                            <p:childTnLst>
                              <p:par>
                                <p:cTn id="30" presetID="10" presetClass="entr" presetSubtype="0" fill="hold"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par>
                          <p:cTn id="33" fill="hold">
                            <p:stCondLst>
                              <p:cond delay="1200"/>
                            </p:stCondLst>
                            <p:childTnLst>
                              <p:par>
                                <p:cTn id="34" presetID="10" presetClass="entr" presetSubtype="0"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par>
                          <p:cTn id="37" fill="hold">
                            <p:stCondLst>
                              <p:cond delay="1700"/>
                            </p:stCondLst>
                            <p:childTnLst>
                              <p:par>
                                <p:cTn id="38" presetID="10"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par>
                          <p:cTn id="41" fill="hold">
                            <p:stCondLst>
                              <p:cond delay="2200"/>
                            </p:stCondLst>
                            <p:childTnLst>
                              <p:par>
                                <p:cTn id="42" presetID="10" presetClass="entr" presetSubtype="0"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2700"/>
                            </p:stCondLst>
                            <p:childTnLst>
                              <p:par>
                                <p:cTn id="46" presetID="9" presetClass="entr" presetSubtype="16" fill="hold" grpId="0" nodeType="afterEffect">
                                  <p:stCondLst>
                                    <p:cond delay="100"/>
                                  </p:stCondLst>
                                  <p:iterate>
                                    <p:tmAbs val="0"/>
                                  </p:iterate>
                                  <p:childTnLst>
                                    <p:set>
                                      <p:cBhvr>
                                        <p:cTn id="47" fill="hold"/>
                                        <p:tgtEl>
                                          <p:spTgt spid="55"/>
                                        </p:tgtEl>
                                        <p:attrNameLst>
                                          <p:attrName>style.visibility</p:attrName>
                                        </p:attrNameLst>
                                      </p:cBhvr>
                                      <p:to>
                                        <p:strVal val="visible"/>
                                      </p:to>
                                    </p:set>
                                    <p:animEffect transition="in" filter="dissolve(in)">
                                      <p:cBhvr>
                                        <p:cTn id="48" dur="750"/>
                                        <p:tgtEl>
                                          <p:spTgt spid="55"/>
                                        </p:tgtEl>
                                      </p:cBhvr>
                                    </p:animEffect>
                                  </p:childTnLst>
                                </p:cTn>
                              </p:par>
                            </p:childTnLst>
                          </p:cTn>
                        </p:par>
                        <p:par>
                          <p:cTn id="49" fill="hold">
                            <p:stCondLst>
                              <p:cond delay="3550"/>
                            </p:stCondLst>
                            <p:childTnLst>
                              <p:par>
                                <p:cTn id="50" presetID="9" presetClass="entr" presetSubtype="16" fill="hold" grpId="0" nodeType="afterEffect">
                                  <p:stCondLst>
                                    <p:cond delay="100"/>
                                  </p:stCondLst>
                                  <p:iterate>
                                    <p:tmAbs val="0"/>
                                  </p:iterate>
                                  <p:childTnLst>
                                    <p:set>
                                      <p:cBhvr>
                                        <p:cTn id="51" fill="hold"/>
                                        <p:tgtEl>
                                          <p:spTgt spid="54"/>
                                        </p:tgtEl>
                                        <p:attrNameLst>
                                          <p:attrName>style.visibility</p:attrName>
                                        </p:attrNameLst>
                                      </p:cBhvr>
                                      <p:to>
                                        <p:strVal val="visible"/>
                                      </p:to>
                                    </p:set>
                                    <p:animEffect transition="in" filter="dissolve(in)">
                                      <p:cBhvr>
                                        <p:cTn id="52" dur="750"/>
                                        <p:tgtEl>
                                          <p:spTgt spid="54"/>
                                        </p:tgtEl>
                                      </p:cBhvr>
                                    </p:animEffect>
                                  </p:childTnLst>
                                </p:cTn>
                              </p:par>
                            </p:childTnLst>
                          </p:cTn>
                        </p:par>
                        <p:par>
                          <p:cTn id="53" fill="hold">
                            <p:stCondLst>
                              <p:cond delay="4400"/>
                            </p:stCondLst>
                            <p:childTnLst>
                              <p:par>
                                <p:cTn id="54" presetID="9" presetClass="entr" presetSubtype="16" fill="hold" grpId="0" nodeType="afterEffect">
                                  <p:stCondLst>
                                    <p:cond delay="100"/>
                                  </p:stCondLst>
                                  <p:iterate>
                                    <p:tmAbs val="0"/>
                                  </p:iterate>
                                  <p:childTnLst>
                                    <p:set>
                                      <p:cBhvr>
                                        <p:cTn id="55" fill="hold"/>
                                        <p:tgtEl>
                                          <p:spTgt spid="52"/>
                                        </p:tgtEl>
                                        <p:attrNameLst>
                                          <p:attrName>style.visibility</p:attrName>
                                        </p:attrNameLst>
                                      </p:cBhvr>
                                      <p:to>
                                        <p:strVal val="visible"/>
                                      </p:to>
                                    </p:set>
                                    <p:animEffect transition="in" filter="dissolve(in)">
                                      <p:cBhvr>
                                        <p:cTn id="56" dur="750"/>
                                        <p:tgtEl>
                                          <p:spTgt spid="52"/>
                                        </p:tgtEl>
                                      </p:cBhvr>
                                    </p:animEffect>
                                  </p:childTnLst>
                                </p:cTn>
                              </p:par>
                            </p:childTnLst>
                          </p:cTn>
                        </p:par>
                        <p:par>
                          <p:cTn id="57" fill="hold">
                            <p:stCondLst>
                              <p:cond delay="5250"/>
                            </p:stCondLst>
                            <p:childTnLst>
                              <p:par>
                                <p:cTn id="58" presetID="9" presetClass="entr" presetSubtype="16" fill="hold" grpId="0" nodeType="afterEffect">
                                  <p:stCondLst>
                                    <p:cond delay="100"/>
                                  </p:stCondLst>
                                  <p:iterate>
                                    <p:tmAbs val="0"/>
                                  </p:iterate>
                                  <p:childTnLst>
                                    <p:set>
                                      <p:cBhvr>
                                        <p:cTn id="59" fill="hold"/>
                                        <p:tgtEl>
                                          <p:spTgt spid="53"/>
                                        </p:tgtEl>
                                        <p:attrNameLst>
                                          <p:attrName>style.visibility</p:attrName>
                                        </p:attrNameLst>
                                      </p:cBhvr>
                                      <p:to>
                                        <p:strVal val="visible"/>
                                      </p:to>
                                    </p:set>
                                    <p:animEffect transition="in" filter="dissolve(in)">
                                      <p:cBhvr>
                                        <p:cTn id="60" dur="750"/>
                                        <p:tgtEl>
                                          <p:spTgt spid="53"/>
                                        </p:tgtEl>
                                      </p:cBhvr>
                                    </p:animEffect>
                                  </p:childTnLst>
                                </p:cTn>
                              </p:par>
                            </p:childTnLst>
                          </p:cTn>
                        </p:par>
                        <p:par>
                          <p:cTn id="61" fill="hold">
                            <p:stCondLst>
                              <p:cond delay="6100"/>
                            </p:stCondLst>
                            <p:childTnLst>
                              <p:par>
                                <p:cTn id="62" presetID="53" presetClass="entr" presetSubtype="16" fill="hold" grpId="0" nodeType="afterEffect">
                                  <p:stCondLst>
                                    <p:cond delay="0"/>
                                  </p:stCondLst>
                                  <p:childTnLst>
                                    <p:set>
                                      <p:cBhvr>
                                        <p:cTn id="63" dur="1" fill="hold">
                                          <p:stCondLst>
                                            <p:cond delay="0"/>
                                          </p:stCondLst>
                                        </p:cTn>
                                        <p:tgtEl>
                                          <p:spTgt spid="56">
                                            <p:txEl>
                                              <p:pRg st="0" end="0"/>
                                            </p:txEl>
                                          </p:spTgt>
                                        </p:tgtEl>
                                        <p:attrNameLst>
                                          <p:attrName>style.visibility</p:attrName>
                                        </p:attrNameLst>
                                      </p:cBhvr>
                                      <p:to>
                                        <p:strVal val="visible"/>
                                      </p:to>
                                    </p:set>
                                    <p:anim calcmode="lin" valueType="num">
                                      <p:cBhvr>
                                        <p:cTn id="64" dur="500" fill="hold"/>
                                        <p:tgtEl>
                                          <p:spTgt spid="56">
                                            <p:txEl>
                                              <p:pRg st="0" end="0"/>
                                            </p:txEl>
                                          </p:spTgt>
                                        </p:tgtEl>
                                        <p:attrNameLst>
                                          <p:attrName>ppt_w</p:attrName>
                                        </p:attrNameLst>
                                      </p:cBhvr>
                                      <p:tavLst>
                                        <p:tav tm="0">
                                          <p:val>
                                            <p:fltVal val="0"/>
                                          </p:val>
                                        </p:tav>
                                        <p:tav tm="100000">
                                          <p:val>
                                            <p:strVal val="#ppt_w"/>
                                          </p:val>
                                        </p:tav>
                                      </p:tavLst>
                                    </p:anim>
                                    <p:anim calcmode="lin" valueType="num">
                                      <p:cBhvr>
                                        <p:cTn id="65" dur="500" fill="hold"/>
                                        <p:tgtEl>
                                          <p:spTgt spid="56">
                                            <p:txEl>
                                              <p:pRg st="0" end="0"/>
                                            </p:txEl>
                                          </p:spTgt>
                                        </p:tgtEl>
                                        <p:attrNameLst>
                                          <p:attrName>ppt_h</p:attrName>
                                        </p:attrNameLst>
                                      </p:cBhvr>
                                      <p:tavLst>
                                        <p:tav tm="0">
                                          <p:val>
                                            <p:fltVal val="0"/>
                                          </p:val>
                                        </p:tav>
                                        <p:tav tm="100000">
                                          <p:val>
                                            <p:strVal val="#ppt_h"/>
                                          </p:val>
                                        </p:tav>
                                      </p:tavLst>
                                    </p:anim>
                                    <p:animEffect transition="in" filter="fade">
                                      <p:cBhvr>
                                        <p:cTn id="66" dur="500"/>
                                        <p:tgtEl>
                                          <p:spTgt spid="56">
                                            <p:txEl>
                                              <p:pRg st="0" end="0"/>
                                            </p:txEl>
                                          </p:spTgt>
                                        </p:tgtEl>
                                      </p:cBhvr>
                                    </p:animEffect>
                                  </p:childTnLst>
                                </p:cTn>
                              </p:par>
                            </p:childTnLst>
                          </p:cTn>
                        </p:par>
                        <p:par>
                          <p:cTn id="67" fill="hold">
                            <p:stCondLst>
                              <p:cond delay="6600"/>
                            </p:stCondLst>
                            <p:childTnLst>
                              <p:par>
                                <p:cTn id="68" presetID="53" presetClass="entr" presetSubtype="16" fill="hold" grpId="0"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 calcmode="lin" valueType="num">
                                      <p:cBhvr>
                                        <p:cTn id="70"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36">
                                            <p:txEl>
                                              <p:pRg st="0" end="0"/>
                                            </p:txEl>
                                          </p:spTgt>
                                        </p:tgtEl>
                                      </p:cBhvr>
                                    </p:animEffect>
                                  </p:childTnLst>
                                </p:cTn>
                              </p:par>
                            </p:childTnLst>
                          </p:cTn>
                        </p:par>
                        <p:par>
                          <p:cTn id="73" fill="hold">
                            <p:stCondLst>
                              <p:cond delay="7100"/>
                            </p:stCondLst>
                            <p:childTnLst>
                              <p:par>
                                <p:cTn id="74" presetID="53" presetClass="entr" presetSubtype="16" fill="hold" grpId="0" nodeType="afterEffect">
                                  <p:stCondLst>
                                    <p:cond delay="0"/>
                                  </p:stCondLst>
                                  <p:childTnLst>
                                    <p:set>
                                      <p:cBhvr>
                                        <p:cTn id="75" dur="1" fill="hold">
                                          <p:stCondLst>
                                            <p:cond delay="0"/>
                                          </p:stCondLst>
                                        </p:cTn>
                                        <p:tgtEl>
                                          <p:spTgt spid="37">
                                            <p:txEl>
                                              <p:pRg st="0" end="0"/>
                                            </p:txEl>
                                          </p:spTgt>
                                        </p:tgtEl>
                                        <p:attrNameLst>
                                          <p:attrName>style.visibility</p:attrName>
                                        </p:attrNameLst>
                                      </p:cBhvr>
                                      <p:to>
                                        <p:strVal val="visible"/>
                                      </p:to>
                                    </p:set>
                                    <p:anim calcmode="lin" valueType="num">
                                      <p:cBhvr>
                                        <p:cTn id="76"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77"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78" dur="500"/>
                                        <p:tgtEl>
                                          <p:spTgt spid="37">
                                            <p:txEl>
                                              <p:pRg st="0" end="0"/>
                                            </p:txEl>
                                          </p:spTgt>
                                        </p:tgtEl>
                                      </p:cBhvr>
                                    </p:animEffect>
                                  </p:childTnLst>
                                </p:cTn>
                              </p:par>
                            </p:childTnLst>
                          </p:cTn>
                        </p:par>
                        <p:par>
                          <p:cTn id="79" fill="hold">
                            <p:stCondLst>
                              <p:cond delay="7600"/>
                            </p:stCondLst>
                            <p:childTnLst>
                              <p:par>
                                <p:cTn id="80" presetID="53" presetClass="entr" presetSubtype="16" fill="hold" grpId="0" nodeType="afterEffect">
                                  <p:stCondLst>
                                    <p:cond delay="0"/>
                                  </p:stCondLst>
                                  <p:childTnLst>
                                    <p:set>
                                      <p:cBhvr>
                                        <p:cTn id="81" dur="1" fill="hold">
                                          <p:stCondLst>
                                            <p:cond delay="0"/>
                                          </p:stCondLst>
                                        </p:cTn>
                                        <p:tgtEl>
                                          <p:spTgt spid="38">
                                            <p:txEl>
                                              <p:pRg st="0" end="0"/>
                                            </p:txEl>
                                          </p:spTgt>
                                        </p:tgtEl>
                                        <p:attrNameLst>
                                          <p:attrName>style.visibility</p:attrName>
                                        </p:attrNameLst>
                                      </p:cBhvr>
                                      <p:to>
                                        <p:strVal val="visible"/>
                                      </p:to>
                                    </p:set>
                                    <p:anim calcmode="lin" valueType="num">
                                      <p:cBhvr>
                                        <p:cTn id="82"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83" dur="5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84" dur="500"/>
                                        <p:tgtEl>
                                          <p:spTgt spid="38">
                                            <p:txEl>
                                              <p:pRg st="0" end="0"/>
                                            </p:txEl>
                                          </p:spTgt>
                                        </p:tgtEl>
                                      </p:cBhvr>
                                    </p:animEffect>
                                  </p:childTnLst>
                                </p:cTn>
                              </p:par>
                              <p:par>
                                <p:cTn id="85" presetID="23" presetClass="entr" presetSubtype="16" fill="hold" grpId="0" nodeType="withEffect">
                                  <p:stCondLst>
                                    <p:cond delay="200"/>
                                  </p:stCondLst>
                                  <p:childTnLst>
                                    <p:set>
                                      <p:cBhvr>
                                        <p:cTn id="86" dur="1" fill="hold">
                                          <p:stCondLst>
                                            <p:cond delay="0"/>
                                          </p:stCondLst>
                                        </p:cTn>
                                        <p:tgtEl>
                                          <p:spTgt spid="39">
                                            <p:txEl>
                                              <p:pRg st="0" end="0"/>
                                            </p:txEl>
                                          </p:spTgt>
                                        </p:tgtEl>
                                        <p:attrNameLst>
                                          <p:attrName>style.visibility</p:attrName>
                                        </p:attrNameLst>
                                      </p:cBhvr>
                                      <p:to>
                                        <p:strVal val="visible"/>
                                      </p:to>
                                    </p:set>
                                    <p:anim calcmode="lin" valueType="num">
                                      <p:cBhvr>
                                        <p:cTn id="87"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88" dur="500" fill="hold"/>
                                        <p:tgtEl>
                                          <p:spTgt spid="39">
                                            <p:txEl>
                                              <p:pRg st="0" end="0"/>
                                            </p:txEl>
                                          </p:spTgt>
                                        </p:tgtEl>
                                        <p:attrNameLst>
                                          <p:attrName>ppt_h</p:attrName>
                                        </p:attrNameLst>
                                      </p:cBhvr>
                                      <p:tavLst>
                                        <p:tav tm="0">
                                          <p:val>
                                            <p:fltVal val="0"/>
                                          </p:val>
                                        </p:tav>
                                        <p:tav tm="100000">
                                          <p:val>
                                            <p:strVal val="#ppt_h"/>
                                          </p:val>
                                        </p:tav>
                                      </p:tavLst>
                                    </p:anim>
                                  </p:childTnLst>
                                </p:cTn>
                              </p:par>
                              <p:par>
                                <p:cTn id="89" presetID="23" presetClass="entr" presetSubtype="16" fill="hold" grpId="0" nodeType="withEffect">
                                  <p:stCondLst>
                                    <p:cond delay="200"/>
                                  </p:stCondLst>
                                  <p:childTnLst>
                                    <p:set>
                                      <p:cBhvr>
                                        <p:cTn id="90" dur="1" fill="hold">
                                          <p:stCondLst>
                                            <p:cond delay="0"/>
                                          </p:stCondLst>
                                        </p:cTn>
                                        <p:tgtEl>
                                          <p:spTgt spid="60">
                                            <p:txEl>
                                              <p:pRg st="0" end="0"/>
                                            </p:txEl>
                                          </p:spTgt>
                                        </p:tgtEl>
                                        <p:attrNameLst>
                                          <p:attrName>style.visibility</p:attrName>
                                        </p:attrNameLst>
                                      </p:cBhvr>
                                      <p:to>
                                        <p:strVal val="visible"/>
                                      </p:to>
                                    </p:set>
                                    <p:anim calcmode="lin" valueType="num">
                                      <p:cBhvr>
                                        <p:cTn id="91" dur="500" fill="hold"/>
                                        <p:tgtEl>
                                          <p:spTgt spid="60">
                                            <p:txEl>
                                              <p:pRg st="0" end="0"/>
                                            </p:txEl>
                                          </p:spTgt>
                                        </p:tgtEl>
                                        <p:attrNameLst>
                                          <p:attrName>ppt_w</p:attrName>
                                        </p:attrNameLst>
                                      </p:cBhvr>
                                      <p:tavLst>
                                        <p:tav tm="0">
                                          <p:val>
                                            <p:fltVal val="0"/>
                                          </p:val>
                                        </p:tav>
                                        <p:tav tm="100000">
                                          <p:val>
                                            <p:strVal val="#ppt_w"/>
                                          </p:val>
                                        </p:tav>
                                      </p:tavLst>
                                    </p:anim>
                                    <p:anim calcmode="lin" valueType="num">
                                      <p:cBhvr>
                                        <p:cTn id="92" dur="500" fill="hold"/>
                                        <p:tgtEl>
                                          <p:spTgt spid="60">
                                            <p:txEl>
                                              <p:pRg st="0" end="0"/>
                                            </p:txEl>
                                          </p:spTgt>
                                        </p:tgtEl>
                                        <p:attrNameLst>
                                          <p:attrName>ppt_h</p:attrName>
                                        </p:attrNameLst>
                                      </p:cBhvr>
                                      <p:tavLst>
                                        <p:tav tm="0">
                                          <p:val>
                                            <p:fltVal val="0"/>
                                          </p:val>
                                        </p:tav>
                                        <p:tav tm="100000">
                                          <p:val>
                                            <p:strVal val="#ppt_h"/>
                                          </p:val>
                                        </p:tav>
                                      </p:tavLst>
                                    </p:anim>
                                  </p:childTnLst>
                                </p:cTn>
                              </p:par>
                              <p:par>
                                <p:cTn id="93" presetID="23" presetClass="entr" presetSubtype="16" fill="hold" grpId="0" nodeType="withEffect">
                                  <p:stCondLst>
                                    <p:cond delay="200"/>
                                  </p:stCondLst>
                                  <p:childTnLst>
                                    <p:set>
                                      <p:cBhvr>
                                        <p:cTn id="94" dur="1" fill="hold">
                                          <p:stCondLst>
                                            <p:cond delay="0"/>
                                          </p:stCondLst>
                                        </p:cTn>
                                        <p:tgtEl>
                                          <p:spTgt spid="61">
                                            <p:txEl>
                                              <p:pRg st="0" end="0"/>
                                            </p:txEl>
                                          </p:spTgt>
                                        </p:tgtEl>
                                        <p:attrNameLst>
                                          <p:attrName>style.visibility</p:attrName>
                                        </p:attrNameLst>
                                      </p:cBhvr>
                                      <p:to>
                                        <p:strVal val="visible"/>
                                      </p:to>
                                    </p:set>
                                    <p:anim calcmode="lin" valueType="num">
                                      <p:cBhvr>
                                        <p:cTn id="95"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61">
                                            <p:txEl>
                                              <p:pRg st="0" end="0"/>
                                            </p:txEl>
                                          </p:spTgt>
                                        </p:tgtEl>
                                        <p:attrNameLst>
                                          <p:attrName>ppt_h</p:attrName>
                                        </p:attrNameLst>
                                      </p:cBhvr>
                                      <p:tavLst>
                                        <p:tav tm="0">
                                          <p:val>
                                            <p:fltVal val="0"/>
                                          </p:val>
                                        </p:tav>
                                        <p:tav tm="100000">
                                          <p:val>
                                            <p:strVal val="#ppt_h"/>
                                          </p:val>
                                        </p:tav>
                                      </p:tavLst>
                                    </p:anim>
                                  </p:childTnLst>
                                </p:cTn>
                              </p:par>
                            </p:childTnLst>
                          </p:cTn>
                        </p:par>
                        <p:par>
                          <p:cTn id="97" fill="hold">
                            <p:stCondLst>
                              <p:cond delay="8300"/>
                            </p:stCondLst>
                            <p:childTnLst>
                              <p:par>
                                <p:cTn id="98" presetID="53" presetClass="entr" presetSubtype="16" fill="hold" grpId="0" nodeType="afterEffect">
                                  <p:stCondLst>
                                    <p:cond delay="0"/>
                                  </p:stCondLst>
                                  <p:childTnLst>
                                    <p:set>
                                      <p:cBhvr>
                                        <p:cTn id="99" dur="1" fill="hold">
                                          <p:stCondLst>
                                            <p:cond delay="0"/>
                                          </p:stCondLst>
                                        </p:cTn>
                                        <p:tgtEl>
                                          <p:spTgt spid="62">
                                            <p:txEl>
                                              <p:pRg st="0" end="0"/>
                                            </p:txEl>
                                          </p:spTgt>
                                        </p:tgtEl>
                                        <p:attrNameLst>
                                          <p:attrName>style.visibility</p:attrName>
                                        </p:attrNameLst>
                                      </p:cBhvr>
                                      <p:to>
                                        <p:strVal val="visible"/>
                                      </p:to>
                                    </p:set>
                                    <p:anim calcmode="lin" valueType="num">
                                      <p:cBhvr>
                                        <p:cTn id="100" dur="500" fill="hold"/>
                                        <p:tgtEl>
                                          <p:spTgt spid="62">
                                            <p:txEl>
                                              <p:pRg st="0" end="0"/>
                                            </p:txEl>
                                          </p:spTgt>
                                        </p:tgtEl>
                                        <p:attrNameLst>
                                          <p:attrName>ppt_w</p:attrName>
                                        </p:attrNameLst>
                                      </p:cBhvr>
                                      <p:tavLst>
                                        <p:tav tm="0">
                                          <p:val>
                                            <p:fltVal val="0"/>
                                          </p:val>
                                        </p:tav>
                                        <p:tav tm="100000">
                                          <p:val>
                                            <p:strVal val="#ppt_w"/>
                                          </p:val>
                                        </p:tav>
                                      </p:tavLst>
                                    </p:anim>
                                    <p:anim calcmode="lin" valueType="num">
                                      <p:cBhvr>
                                        <p:cTn id="101" dur="500" fill="hold"/>
                                        <p:tgtEl>
                                          <p:spTgt spid="62">
                                            <p:txEl>
                                              <p:pRg st="0" end="0"/>
                                            </p:txEl>
                                          </p:spTgt>
                                        </p:tgtEl>
                                        <p:attrNameLst>
                                          <p:attrName>ppt_h</p:attrName>
                                        </p:attrNameLst>
                                      </p:cBhvr>
                                      <p:tavLst>
                                        <p:tav tm="0">
                                          <p:val>
                                            <p:fltVal val="0"/>
                                          </p:val>
                                        </p:tav>
                                        <p:tav tm="100000">
                                          <p:val>
                                            <p:strVal val="#ppt_h"/>
                                          </p:val>
                                        </p:tav>
                                      </p:tavLst>
                                    </p:anim>
                                    <p:animEffect transition="in" filter="fade">
                                      <p:cBhvr>
                                        <p:cTn id="102" dur="500"/>
                                        <p:tgtEl>
                                          <p:spTgt spid="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tmplLst>
          <p:tmpl lvl="1">
            <p:tnLst>
              <p:par>
                <p:cTn presetID="42" presetClass="entr" presetSubtype="0" fill="hold" nodeType="withEffect">
                  <p:stCondLst>
                    <p:cond delay="200"/>
                  </p:stCondLst>
                  <p:childTnLst>
                    <p:set>
                      <p:cBhvr>
                        <p:cTn dur="1" fill="hold">
                          <p:stCondLst>
                            <p:cond delay="0"/>
                          </p:stCondLst>
                        </p:cTn>
                        <p:tgtEl>
                          <p:spTgt spid="44"/>
                        </p:tgtEl>
                        <p:attrNameLst>
                          <p:attrName>style.visibility</p:attrName>
                        </p:attrNameLst>
                      </p:cBhvr>
                      <p:to>
                        <p:strVal val="visible"/>
                      </p:to>
                    </p:set>
                    <p:animEffect transition="in" filter="fade">
                      <p:cBhvr>
                        <p:cTn dur="400"/>
                        <p:tgtEl>
                          <p:spTgt spid="44"/>
                        </p:tgtEl>
                      </p:cBhvr>
                    </p:animEffect>
                    <p:anim calcmode="lin" valueType="num">
                      <p:cBhvr>
                        <p:cTn dur="400" fill="hold"/>
                        <p:tgtEl>
                          <p:spTgt spid="44"/>
                        </p:tgtEl>
                        <p:attrNameLst>
                          <p:attrName>ppt_x</p:attrName>
                        </p:attrNameLst>
                      </p:cBhvr>
                      <p:tavLst>
                        <p:tav tm="0">
                          <p:val>
                            <p:strVal val="#ppt_x"/>
                          </p:val>
                        </p:tav>
                        <p:tav tm="100000">
                          <p:val>
                            <p:strVal val="#ppt_x"/>
                          </p:val>
                        </p:tav>
                      </p:tavLst>
                    </p:anim>
                    <p:anim calcmode="lin" valueType="num">
                      <p:cBhvr>
                        <p:cTn dur="400" fill="hold"/>
                        <p:tgtEl>
                          <p:spTgt spid="44"/>
                        </p:tgtEl>
                        <p:attrNameLst>
                          <p:attrName>ppt_y</p:attrName>
                        </p:attrNameLst>
                      </p:cBhvr>
                      <p:tavLst>
                        <p:tav tm="0">
                          <p:val>
                            <p:strVal val="#ppt_y+.1"/>
                          </p:val>
                        </p:tav>
                        <p:tav tm="100000">
                          <p:val>
                            <p:strVal val="#ppt_y"/>
                          </p:val>
                        </p:tav>
                      </p:tavLst>
                    </p:anim>
                  </p:childTnLst>
                </p:cTn>
              </p:par>
            </p:tnLst>
          </p:tmpl>
        </p:tmplLst>
      </p:bldP>
      <p:bldP spid="45" grpId="0" build="p">
        <p:tmplLst>
          <p:tmpl lvl="1">
            <p:tnLst>
              <p:par>
                <p:cTn presetID="23" presetClass="entr" presetSubtype="16"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childTnLst>
                </p:cTn>
              </p:par>
            </p:tnLst>
          </p:tmpl>
        </p:tmplLst>
      </p:bldP>
      <p:bldP spid="46" grpId="0" build="p">
        <p:tmplLst>
          <p:tmpl lvl="1">
            <p:tnLst>
              <p:par>
                <p:cTn presetID="42" presetClass="entr" presetSubtype="0"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Effect transition="in" filter="fade">
                      <p:cBhvr>
                        <p:cTn dur="400"/>
                        <p:tgtEl>
                          <p:spTgt spid="46"/>
                        </p:tgtEl>
                      </p:cBhvr>
                    </p:animEffect>
                    <p:anim calcmode="lin" valueType="num">
                      <p:cBhvr>
                        <p:cTn dur="400" fill="hold"/>
                        <p:tgtEl>
                          <p:spTgt spid="46"/>
                        </p:tgtEl>
                        <p:attrNameLst>
                          <p:attrName>ppt_x</p:attrName>
                        </p:attrNameLst>
                      </p:cBhvr>
                      <p:tavLst>
                        <p:tav tm="0">
                          <p:val>
                            <p:strVal val="#ppt_x"/>
                          </p:val>
                        </p:tav>
                        <p:tav tm="100000">
                          <p:val>
                            <p:strVal val="#ppt_x"/>
                          </p:val>
                        </p:tav>
                      </p:tavLst>
                    </p:anim>
                    <p:anim calcmode="lin" valueType="num">
                      <p:cBhvr>
                        <p:cTn dur="400" fill="hold"/>
                        <p:tgtEl>
                          <p:spTgt spid="46"/>
                        </p:tgtEl>
                        <p:attrNameLst>
                          <p:attrName>ppt_y</p:attrName>
                        </p:attrNameLst>
                      </p:cBhvr>
                      <p:tavLst>
                        <p:tav tm="0">
                          <p:val>
                            <p:strVal val="#ppt_y+.1"/>
                          </p:val>
                        </p:tav>
                        <p:tav tm="100000">
                          <p:val>
                            <p:strVal val="#ppt_y"/>
                          </p:val>
                        </p:tav>
                      </p:tavLst>
                    </p:anim>
                  </p:childTnLst>
                </p:cTn>
              </p:par>
            </p:tnLst>
          </p:tmpl>
        </p:tmplLst>
      </p:bldP>
      <p:bldP spid="48" grpId="0" build="p">
        <p:tmplLst>
          <p:tmpl lvl="1">
            <p:tnLst>
              <p:par>
                <p:cTn presetID="42" presetClass="entr" presetSubtype="0" fill="hold" nodeType="withEffect">
                  <p:stCondLst>
                    <p:cond delay="200"/>
                  </p:stCondLst>
                  <p:childTnLst>
                    <p:set>
                      <p:cBhvr>
                        <p:cTn dur="1" fill="hold">
                          <p:stCondLst>
                            <p:cond delay="0"/>
                          </p:stCondLst>
                        </p:cTn>
                        <p:tgtEl>
                          <p:spTgt spid="48"/>
                        </p:tgtEl>
                        <p:attrNameLst>
                          <p:attrName>style.visibility</p:attrName>
                        </p:attrNameLst>
                      </p:cBhvr>
                      <p:to>
                        <p:strVal val="visible"/>
                      </p:to>
                    </p:set>
                    <p:animEffect transition="in" filter="fade">
                      <p:cBhvr>
                        <p:cTn dur="400"/>
                        <p:tgtEl>
                          <p:spTgt spid="48"/>
                        </p:tgtEl>
                      </p:cBhvr>
                    </p:animEffect>
                    <p:anim calcmode="lin" valueType="num">
                      <p:cBhvr>
                        <p:cTn dur="400" fill="hold"/>
                        <p:tgtEl>
                          <p:spTgt spid="48"/>
                        </p:tgtEl>
                        <p:attrNameLst>
                          <p:attrName>ppt_x</p:attrName>
                        </p:attrNameLst>
                      </p:cBhvr>
                      <p:tavLst>
                        <p:tav tm="0">
                          <p:val>
                            <p:strVal val="#ppt_x"/>
                          </p:val>
                        </p:tav>
                        <p:tav tm="100000">
                          <p:val>
                            <p:strVal val="#ppt_x"/>
                          </p:val>
                        </p:tav>
                      </p:tavLst>
                    </p:anim>
                    <p:anim calcmode="lin" valueType="num">
                      <p:cBhvr>
                        <p:cTn dur="400" fill="hold"/>
                        <p:tgtEl>
                          <p:spTgt spid="48"/>
                        </p:tgtEl>
                        <p:attrNameLst>
                          <p:attrName>ppt_y</p:attrName>
                        </p:attrNameLst>
                      </p:cBhvr>
                      <p:tavLst>
                        <p:tav tm="0">
                          <p:val>
                            <p:strVal val="#ppt_y+.1"/>
                          </p:val>
                        </p:tav>
                        <p:tav tm="100000">
                          <p:val>
                            <p:strVal val="#ppt_y"/>
                          </p:val>
                        </p:tav>
                      </p:tavLst>
                    </p:anim>
                  </p:childTnLst>
                </p:cTn>
              </p:par>
            </p:tnLst>
          </p:tmpl>
        </p:tmplLst>
      </p:bldP>
      <p:bldP spid="50" grpId="0" build="p">
        <p:tmplLst>
          <p:tmpl lvl="1">
            <p:tnLst>
              <p:par>
                <p:cTn presetID="42" presetClass="entr" presetSubtype="0" fill="hold" nodeType="withEffect">
                  <p:stCondLst>
                    <p:cond delay="200"/>
                  </p:stCondLst>
                  <p:childTnLst>
                    <p:set>
                      <p:cBhvr>
                        <p:cTn dur="1" fill="hold">
                          <p:stCondLst>
                            <p:cond delay="0"/>
                          </p:stCondLst>
                        </p:cTn>
                        <p:tgtEl>
                          <p:spTgt spid="50"/>
                        </p:tgtEl>
                        <p:attrNameLst>
                          <p:attrName>style.visibility</p:attrName>
                        </p:attrNameLst>
                      </p:cBhvr>
                      <p:to>
                        <p:strVal val="visible"/>
                      </p:to>
                    </p:set>
                    <p:animEffect transition="in" filter="fade">
                      <p:cBhvr>
                        <p:cTn dur="400"/>
                        <p:tgtEl>
                          <p:spTgt spid="50"/>
                        </p:tgtEl>
                      </p:cBhvr>
                    </p:animEffect>
                    <p:anim calcmode="lin" valueType="num">
                      <p:cBhvr>
                        <p:cTn dur="400" fill="hold"/>
                        <p:tgtEl>
                          <p:spTgt spid="50"/>
                        </p:tgtEl>
                        <p:attrNameLst>
                          <p:attrName>ppt_x</p:attrName>
                        </p:attrNameLst>
                      </p:cBhvr>
                      <p:tavLst>
                        <p:tav tm="0">
                          <p:val>
                            <p:strVal val="#ppt_x"/>
                          </p:val>
                        </p:tav>
                        <p:tav tm="100000">
                          <p:val>
                            <p:strVal val="#ppt_x"/>
                          </p:val>
                        </p:tav>
                      </p:tavLst>
                    </p:anim>
                    <p:anim calcmode="lin" valueType="num">
                      <p:cBhvr>
                        <p:cTn dur="400" fill="hold"/>
                        <p:tgtEl>
                          <p:spTgt spid="50"/>
                        </p:tgtEl>
                        <p:attrNameLst>
                          <p:attrName>ppt_y</p:attrName>
                        </p:attrNameLst>
                      </p:cBhvr>
                      <p:tavLst>
                        <p:tav tm="0">
                          <p:val>
                            <p:strVal val="#ppt_y+.1"/>
                          </p:val>
                        </p:tav>
                        <p:tav tm="100000">
                          <p:val>
                            <p:strVal val="#ppt_y"/>
                          </p:val>
                        </p:tav>
                      </p:tavLst>
                    </p:anim>
                  </p:childTnLst>
                </p:cTn>
              </p:par>
            </p:tnLst>
          </p:tmpl>
        </p:tmplLst>
      </p:bldP>
      <p:bldP spid="52" grpId="0" animBg="1" advAuto="0"/>
      <p:bldP spid="53" grpId="0" animBg="1" advAuto="0"/>
      <p:bldP spid="54" grpId="0" animBg="1" advAuto="0"/>
      <p:bldP spid="55" grpId="0" animBg="1" advAuto="0"/>
      <p:bldP spid="56" grpId="0" build="p">
        <p:tmplLst>
          <p:tmpl lvl="1">
            <p:tnLst>
              <p:par>
                <p:cTn presetID="53" presetClass="entr" presetSubtype="16"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p:cTn dur="500" fill="hold"/>
                        <p:tgtEl>
                          <p:spTgt spid="56"/>
                        </p:tgtEl>
                        <p:attrNameLst>
                          <p:attrName>ppt_w</p:attrName>
                        </p:attrNameLst>
                      </p:cBhvr>
                      <p:tavLst>
                        <p:tav tm="0">
                          <p:val>
                            <p:fltVal val="0"/>
                          </p:val>
                        </p:tav>
                        <p:tav tm="100000">
                          <p:val>
                            <p:strVal val="#ppt_w"/>
                          </p:val>
                        </p:tav>
                      </p:tavLst>
                    </p:anim>
                    <p:anim calcmode="lin" valueType="num">
                      <p:cBhvr>
                        <p:cTn dur="500" fill="hold"/>
                        <p:tgtEl>
                          <p:spTgt spid="56"/>
                        </p:tgtEl>
                        <p:attrNameLst>
                          <p:attrName>ppt_h</p:attrName>
                        </p:attrNameLst>
                      </p:cBhvr>
                      <p:tavLst>
                        <p:tav tm="0">
                          <p:val>
                            <p:fltVal val="0"/>
                          </p:val>
                        </p:tav>
                        <p:tav tm="100000">
                          <p:val>
                            <p:strVal val="#ppt_h"/>
                          </p:val>
                        </p:tav>
                      </p:tavLst>
                    </p:anim>
                    <p:animEffect transition="in" filter="fade">
                      <p:cBhvr>
                        <p:cTn dur="500"/>
                        <p:tgtEl>
                          <p:spTgt spid="56"/>
                        </p:tgtEl>
                      </p:cBhvr>
                    </p:animEffect>
                  </p:childTnLst>
                </p:cTn>
              </p:par>
            </p:tnLst>
          </p:tmpl>
        </p:tmplLst>
      </p:bldP>
      <p:bldP spid="36" grpId="0" build="p">
        <p:tmplLst>
          <p:tmpl lvl="1">
            <p:tnLst>
              <p:par>
                <p:cTn presetID="53" presetClass="entr" presetSubtype="16"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38" grpId="0" build="p">
        <p:tmplLst>
          <p:tmpl lvl="1">
            <p:tnLst>
              <p:par>
                <p:cTn presetID="53" presetClass="entr" presetSubtype="16"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animEffect transition="in" filter="fade">
                      <p:cBhvr>
                        <p:cTn dur="500"/>
                        <p:tgtEl>
                          <p:spTgt spid="38"/>
                        </p:tgtEl>
                      </p:cBhvr>
                    </p:animEffect>
                  </p:childTnLst>
                </p:cTn>
              </p:par>
            </p:tnLst>
          </p:tmpl>
        </p:tmplLst>
      </p:bldP>
      <p:bldP spid="39" grpId="0" build="p">
        <p:tmplLst>
          <p:tmpl lvl="1">
            <p:tnLst>
              <p:par>
                <p:cTn presetID="23" presetClass="entr" presetSubtype="16"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childTnLst>
                </p:cTn>
              </p:par>
            </p:tnLst>
          </p:tmpl>
        </p:tmplLst>
      </p:bldP>
      <p:bldP spid="60" grpId="0" build="p">
        <p:tmplLst>
          <p:tmpl lvl="1">
            <p:tnLst>
              <p:par>
                <p:cTn presetID="23" presetClass="entr" presetSubtype="16" fill="hold" nodeType="withEffect">
                  <p:stCondLst>
                    <p:cond delay="200"/>
                  </p:stCondLst>
                  <p:childTnLst>
                    <p:set>
                      <p:cBhvr>
                        <p:cTn dur="1" fill="hold">
                          <p:stCondLst>
                            <p:cond delay="0"/>
                          </p:stCondLst>
                        </p:cTn>
                        <p:tgtEl>
                          <p:spTgt spid="60"/>
                        </p:tgtEl>
                        <p:attrNameLst>
                          <p:attrName>style.visibility</p:attrName>
                        </p:attrNameLst>
                      </p:cBhvr>
                      <p:to>
                        <p:strVal val="visible"/>
                      </p:to>
                    </p:set>
                    <p:anim calcmode="lin" valueType="num">
                      <p:cBhvr>
                        <p:cTn dur="500" fill="hold"/>
                        <p:tgtEl>
                          <p:spTgt spid="60"/>
                        </p:tgtEl>
                        <p:attrNameLst>
                          <p:attrName>ppt_w</p:attrName>
                        </p:attrNameLst>
                      </p:cBhvr>
                      <p:tavLst>
                        <p:tav tm="0">
                          <p:val>
                            <p:fltVal val="0"/>
                          </p:val>
                        </p:tav>
                        <p:tav tm="100000">
                          <p:val>
                            <p:strVal val="#ppt_w"/>
                          </p:val>
                        </p:tav>
                      </p:tavLst>
                    </p:anim>
                    <p:anim calcmode="lin" valueType="num">
                      <p:cBhvr>
                        <p:cTn dur="500" fill="hold"/>
                        <p:tgtEl>
                          <p:spTgt spid="60"/>
                        </p:tgtEl>
                        <p:attrNameLst>
                          <p:attrName>ppt_h</p:attrName>
                        </p:attrNameLst>
                      </p:cBhvr>
                      <p:tavLst>
                        <p:tav tm="0">
                          <p:val>
                            <p:fltVal val="0"/>
                          </p:val>
                        </p:tav>
                        <p:tav tm="100000">
                          <p:val>
                            <p:strVal val="#ppt_h"/>
                          </p:val>
                        </p:tav>
                      </p:tavLst>
                    </p:anim>
                  </p:childTnLst>
                </p:cTn>
              </p:par>
            </p:tnLst>
          </p:tmpl>
        </p:tmplLst>
      </p:bldP>
      <p:bldP spid="61" grpId="0" build="p">
        <p:tmplLst>
          <p:tmpl lvl="1">
            <p:tnLst>
              <p:par>
                <p:cTn presetID="23" presetClass="entr" presetSubtype="16"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childTnLst>
                </p:cTn>
              </p:par>
            </p:tnLst>
          </p:tmpl>
        </p:tmplLst>
      </p:bldP>
      <p:bldP spid="62" grpId="0" build="p">
        <p:tmplLst>
          <p:tmpl lvl="1">
            <p:tnLst>
              <p:par>
                <p:cTn presetID="53" presetClass="entr" presetSubtype="16"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p:cTn dur="500" fill="hold"/>
                        <p:tgtEl>
                          <p:spTgt spid="62"/>
                        </p:tgtEl>
                        <p:attrNameLst>
                          <p:attrName>ppt_w</p:attrName>
                        </p:attrNameLst>
                      </p:cBhvr>
                      <p:tavLst>
                        <p:tav tm="0">
                          <p:val>
                            <p:fltVal val="0"/>
                          </p:val>
                        </p:tav>
                        <p:tav tm="100000">
                          <p:val>
                            <p:strVal val="#ppt_w"/>
                          </p:val>
                        </p:tav>
                      </p:tavLst>
                    </p:anim>
                    <p:anim calcmode="lin" valueType="num">
                      <p:cBhvr>
                        <p:cTn dur="500" fill="hold"/>
                        <p:tgtEl>
                          <p:spTgt spid="62"/>
                        </p:tgtEl>
                        <p:attrNameLst>
                          <p:attrName>ppt_h</p:attrName>
                        </p:attrNameLst>
                      </p:cBhvr>
                      <p:tavLst>
                        <p:tav tm="0">
                          <p:val>
                            <p:fltVal val="0"/>
                          </p:val>
                        </p:tav>
                        <p:tav tm="100000">
                          <p:val>
                            <p:strVal val="#ppt_h"/>
                          </p:val>
                        </p:tav>
                      </p:tavLst>
                    </p:anim>
                    <p:animEffect transition="in" filter="fade">
                      <p:cBhvr>
                        <p:cTn dur="500"/>
                        <p:tgtEl>
                          <p:spTgt spid="62"/>
                        </p:tgtEl>
                      </p:cBhvr>
                    </p:animEffect>
                  </p:childTnLst>
                </p:cTn>
              </p:par>
            </p:tnLst>
          </p:tmpl>
        </p:tmplLst>
      </p:b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61637" y="1636642"/>
            <a:ext cx="10601085" cy="4639360"/>
            <a:chOff x="1100786" y="1551735"/>
            <a:chExt cx="10052640" cy="4399344"/>
          </a:xfrm>
        </p:grpSpPr>
        <p:sp>
          <p:nvSpPr>
            <p:cNvPr id="22" name="Freeform 21"/>
            <p:cNvSpPr/>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 name="Rounded Rectangle 4"/>
            <p:cNvSpPr/>
            <p:nvPr/>
          </p:nvSpPr>
          <p:spPr>
            <a:xfrm rot="19805282">
              <a:off x="1100786" y="3962064"/>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8" name="Rounded Rectangle 17"/>
            <p:cNvSpPr/>
            <p:nvPr/>
          </p:nvSpPr>
          <p:spPr>
            <a:xfrm rot="19805282">
              <a:off x="2976655" y="2907046"/>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9" name="Rounded Rectangle 18"/>
            <p:cNvSpPr/>
            <p:nvPr/>
          </p:nvSpPr>
          <p:spPr>
            <a:xfrm rot="19805282">
              <a:off x="4856481" y="3966200"/>
              <a:ext cx="634909" cy="63423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0" name="Rounded Rectangle 19"/>
            <p:cNvSpPr/>
            <p:nvPr/>
          </p:nvSpPr>
          <p:spPr>
            <a:xfrm rot="19805282">
              <a:off x="6750373" y="2907049"/>
              <a:ext cx="634909" cy="63423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1" name="Rounded Rectangle 20"/>
            <p:cNvSpPr/>
            <p:nvPr/>
          </p:nvSpPr>
          <p:spPr>
            <a:xfrm rot="19805282">
              <a:off x="10518517" y="2907047"/>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3" name="Rounded Rectangle 22"/>
            <p:cNvSpPr/>
            <p:nvPr/>
          </p:nvSpPr>
          <p:spPr>
            <a:xfrm rot="19805282">
              <a:off x="8614859" y="3962065"/>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4" name="Freeform 23"/>
            <p:cNvSpPr>
              <a:spLocks noEditPoints="1"/>
            </p:cNvSpPr>
            <p:nvPr/>
          </p:nvSpPr>
          <p:spPr bwMode="auto">
            <a:xfrm>
              <a:off x="3100417" y="3031426"/>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5" name="Freeform 24"/>
            <p:cNvSpPr>
              <a:spLocks noEditPoints="1"/>
            </p:cNvSpPr>
            <p:nvPr/>
          </p:nvSpPr>
          <p:spPr bwMode="auto">
            <a:xfrm>
              <a:off x="6878905" y="3031426"/>
              <a:ext cx="377843" cy="362576"/>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6" name="Freeform 25"/>
            <p:cNvSpPr>
              <a:spLocks noEditPoints="1"/>
            </p:cNvSpPr>
            <p:nvPr/>
          </p:nvSpPr>
          <p:spPr bwMode="auto">
            <a:xfrm>
              <a:off x="5005051" y="4114114"/>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7" name="Freeform 26"/>
            <p:cNvSpPr>
              <a:spLocks noEditPoints="1"/>
            </p:cNvSpPr>
            <p:nvPr/>
          </p:nvSpPr>
          <p:spPr bwMode="auto">
            <a:xfrm>
              <a:off x="8773924" y="4087398"/>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cxnSp>
        <p:nvCxnSpPr>
          <p:cNvPr id="38" name="Straight Arrow Connector 37"/>
          <p:cNvCxnSpPr/>
          <p:nvPr/>
        </p:nvCxnSpPr>
        <p:spPr>
          <a:xfrm>
            <a:off x="3474619" y="3956323"/>
            <a:ext cx="0" cy="1013383"/>
          </a:xfrm>
          <a:prstGeom prst="straightConnector1">
            <a:avLst/>
          </a:prstGeom>
          <a:ln w="254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454221" y="3956323"/>
            <a:ext cx="0" cy="1013383"/>
          </a:xfrm>
          <a:prstGeom prst="straightConnector1">
            <a:avLst/>
          </a:prstGeom>
          <a:ln w="2540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9440717" y="2943501"/>
            <a:ext cx="0" cy="1013383"/>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476584" y="2943501"/>
            <a:ext cx="0" cy="1013383"/>
          </a:xfrm>
          <a:prstGeom prst="straightConnector1">
            <a:avLst/>
          </a:prstGeom>
          <a:ln w="25400">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TextBox 41"/>
          <p:cNvSpPr txBox="1"/>
          <p:nvPr/>
        </p:nvSpPr>
        <p:spPr>
          <a:xfrm>
            <a:off x="2280570" y="5545620"/>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1" name="TextBox 170"/>
          <p:cNvSpPr txBox="1"/>
          <p:nvPr/>
        </p:nvSpPr>
        <p:spPr>
          <a:xfrm>
            <a:off x="2259506" y="5239346"/>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41"/>
          <p:cNvSpPr txBox="1"/>
          <p:nvPr/>
        </p:nvSpPr>
        <p:spPr>
          <a:xfrm>
            <a:off x="4237957" y="2122877"/>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3" name="TextBox 170"/>
          <p:cNvSpPr txBox="1"/>
          <p:nvPr/>
        </p:nvSpPr>
        <p:spPr>
          <a:xfrm>
            <a:off x="4216893" y="1816603"/>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41"/>
          <p:cNvSpPr txBox="1"/>
          <p:nvPr/>
        </p:nvSpPr>
        <p:spPr>
          <a:xfrm>
            <a:off x="6352507" y="5545620"/>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TextBox 170"/>
          <p:cNvSpPr txBox="1"/>
          <p:nvPr/>
        </p:nvSpPr>
        <p:spPr>
          <a:xfrm>
            <a:off x="6331443" y="5239346"/>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41"/>
          <p:cNvSpPr txBox="1"/>
          <p:nvPr/>
        </p:nvSpPr>
        <p:spPr>
          <a:xfrm>
            <a:off x="8245968" y="2122877"/>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8245968" y="1816603"/>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Content Placeholder 2"/>
          <p:cNvSpPr txBox="1">
            <a:spLocks/>
          </p:cNvSpPr>
          <p:nvPr/>
        </p:nvSpPr>
        <p:spPr>
          <a:xfrm>
            <a:off x="361949" y="269589"/>
            <a:ext cx="3475137"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微信自定义配置及连接配置</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0" name="矩形 39"/>
          <p:cNvSpPr/>
          <p:nvPr/>
        </p:nvSpPr>
        <p:spPr>
          <a:xfrm>
            <a:off x="460245" y="148275"/>
            <a:ext cx="2410640" cy="2286081"/>
          </a:xfrm>
          <a:prstGeom prst="rect">
            <a:avLst/>
          </a:prstGeom>
          <a:solidFill>
            <a:schemeClr val="accent4"/>
          </a:solidFill>
          <a:ln>
            <a:noFill/>
          </a:ln>
          <a:scene3d>
            <a:camera prst="orthographicFront">
              <a:rot lat="17916175" lon="2729084" rev="18779825"/>
            </a:camera>
            <a:lightRig rig="balanced" dir="t">
              <a:rot lat="0" lon="0" rev="600000"/>
            </a:lightRig>
          </a:scene3d>
          <a:sp3d prstMaterial="flat">
            <a:bevelT w="311150" h="730250" prst="angl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89"/>
          <p:cNvSpPr txBox="1"/>
          <p:nvPr/>
        </p:nvSpPr>
        <p:spPr>
          <a:xfrm>
            <a:off x="497714" y="1060482"/>
            <a:ext cx="1872208" cy="461665"/>
          </a:xfrm>
          <a:prstGeom prst="rect">
            <a:avLst/>
          </a:prstGeom>
          <a:noFill/>
        </p:spPr>
        <p:txBody>
          <a:bodyPr wrap="square" rtlCol="0">
            <a:spAutoFit/>
          </a:bodyPr>
          <a:lstStyle/>
          <a:p>
            <a:pPr algn="r">
              <a:lnSpc>
                <a:spcPct val="120000"/>
              </a:lnSpc>
            </a:pPr>
            <a:r>
              <a:rPr lang="zh-CN" altLang="en-US" sz="20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遇到的问题</a:t>
            </a:r>
            <a:endParaRPr lang="en-US" altLang="zh-CN"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24364113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anim calcmode="lin" valueType="num">
                                          <p:cBhvr>
                                            <p:cTn id="16" dur="500" fill="hold"/>
                                            <p:tgtEl>
                                              <p:spTgt spid="31"/>
                                            </p:tgtEl>
                                            <p:attrNameLst>
                                              <p:attrName>ppt_x</p:attrName>
                                            </p:attrNameLst>
                                          </p:cBhvr>
                                          <p:tavLst>
                                            <p:tav tm="0">
                                              <p:val>
                                                <p:strVal val="#ppt_x"/>
                                              </p:val>
                                            </p:tav>
                                            <p:tav tm="100000">
                                              <p:val>
                                                <p:strVal val="#ppt_x"/>
                                              </p:val>
                                            </p:tav>
                                          </p:tavLst>
                                        </p:anim>
                                        <p:anim calcmode="lin" valueType="num">
                                          <p:cBhvr>
                                            <p:cTn id="17" dur="500" fill="hold"/>
                                            <p:tgtEl>
                                              <p:spTgt spid="3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anim calcmode="lin" valueType="num">
                                          <p:cBhvr>
                                            <p:cTn id="21" dur="500" fill="hold"/>
                                            <p:tgtEl>
                                              <p:spTgt spid="30"/>
                                            </p:tgtEl>
                                            <p:attrNameLst>
                                              <p:attrName>ppt_x</p:attrName>
                                            </p:attrNameLst>
                                          </p:cBhvr>
                                          <p:tavLst>
                                            <p:tav tm="0">
                                              <p:val>
                                                <p:strVal val="#ppt_x"/>
                                              </p:val>
                                            </p:tav>
                                            <p:tav tm="100000">
                                              <p:val>
                                                <p:strVal val="#ppt_x"/>
                                              </p:val>
                                            </p:tav>
                                          </p:tavLst>
                                        </p:anim>
                                        <p:anim calcmode="lin" valueType="num">
                                          <p:cBhvr>
                                            <p:cTn id="22" dur="500" fill="hold"/>
                                            <p:tgtEl>
                                              <p:spTgt spid="30"/>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down)">
                                          <p:cBhvr>
                                            <p:cTn id="26" dur="500"/>
                                            <p:tgtEl>
                                              <p:spTgt spid="43"/>
                                            </p:tgtEl>
                                          </p:cBhvr>
                                        </p:animEffect>
                                      </p:childTnLst>
                                    </p:cTn>
                                  </p:par>
                                </p:childTnLst>
                              </p:cTn>
                            </p:par>
                            <p:par>
                              <p:cTn id="27" fill="hold">
                                <p:stCondLst>
                                  <p:cond delay="2000"/>
                                </p:stCondLst>
                                <p:childTnLst>
                                  <p:par>
                                    <p:cTn id="28" presetID="47" presetClass="entr" presetSubtype="0"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anim calcmode="lin" valueType="num">
                                          <p:cBhvr>
                                            <p:cTn id="31" dur="500" fill="hold"/>
                                            <p:tgtEl>
                                              <p:spTgt spid="33"/>
                                            </p:tgtEl>
                                            <p:attrNameLst>
                                              <p:attrName>ppt_x</p:attrName>
                                            </p:attrNameLst>
                                          </p:cBhvr>
                                          <p:tavLst>
                                            <p:tav tm="0">
                                              <p:val>
                                                <p:strVal val="#ppt_x"/>
                                              </p:val>
                                            </p:tav>
                                            <p:tav tm="100000">
                                              <p:val>
                                                <p:strVal val="#ppt_x"/>
                                              </p:val>
                                            </p:tav>
                                          </p:tavLst>
                                        </p:anim>
                                        <p:anim calcmode="lin" valueType="num">
                                          <p:cBhvr>
                                            <p:cTn id="32" dur="500" fill="hold"/>
                                            <p:tgtEl>
                                              <p:spTgt spid="3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anim calcmode="lin" valueType="num">
                                          <p:cBhvr>
                                            <p:cTn id="36" dur="500" fill="hold"/>
                                            <p:tgtEl>
                                              <p:spTgt spid="32"/>
                                            </p:tgtEl>
                                            <p:attrNameLst>
                                              <p:attrName>ppt_x</p:attrName>
                                            </p:attrNameLst>
                                          </p:cBhvr>
                                          <p:tavLst>
                                            <p:tav tm="0">
                                              <p:val>
                                                <p:strVal val="#ppt_x"/>
                                              </p:val>
                                            </p:tav>
                                            <p:tav tm="100000">
                                              <p:val>
                                                <p:strVal val="#ppt_x"/>
                                              </p:val>
                                            </p:tav>
                                          </p:tavLst>
                                        </p:anim>
                                        <p:anim calcmode="lin" valueType="num">
                                          <p:cBhvr>
                                            <p:cTn id="37" dur="500" fill="hold"/>
                                            <p:tgtEl>
                                              <p:spTgt spid="32"/>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22" presetClass="entr" presetSubtype="1"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up)">
                                          <p:cBhvr>
                                            <p:cTn id="41" dur="500"/>
                                            <p:tgtEl>
                                              <p:spTgt spid="41"/>
                                            </p:tgtEl>
                                          </p:cBhvr>
                                        </p:animEffect>
                                      </p:childTnLst>
                                    </p:cTn>
                                  </p:par>
                                </p:childTnLst>
                              </p:cTn>
                            </p:par>
                            <p:par>
                              <p:cTn id="42" fill="hold">
                                <p:stCondLst>
                                  <p:cond delay="3000"/>
                                </p:stCondLst>
                                <p:childTnLst>
                                  <p:par>
                                    <p:cTn id="43" presetID="47"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anim calcmode="lin" valueType="num">
                                          <p:cBhvr>
                                            <p:cTn id="46" dur="500" fill="hold"/>
                                            <p:tgtEl>
                                              <p:spTgt spid="35"/>
                                            </p:tgtEl>
                                            <p:attrNameLst>
                                              <p:attrName>ppt_x</p:attrName>
                                            </p:attrNameLst>
                                          </p:cBhvr>
                                          <p:tavLst>
                                            <p:tav tm="0">
                                              <p:val>
                                                <p:strVal val="#ppt_x"/>
                                              </p:val>
                                            </p:tav>
                                            <p:tav tm="100000">
                                              <p:val>
                                                <p:strVal val="#ppt_x"/>
                                              </p:val>
                                            </p:tav>
                                          </p:tavLst>
                                        </p:anim>
                                        <p:anim calcmode="lin" valueType="num">
                                          <p:cBhvr>
                                            <p:cTn id="47" dur="500" fill="hold"/>
                                            <p:tgtEl>
                                              <p:spTgt spid="3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anim calcmode="lin" valueType="num">
                                          <p:cBhvr>
                                            <p:cTn id="51" dur="500" fill="hold"/>
                                            <p:tgtEl>
                                              <p:spTgt spid="34"/>
                                            </p:tgtEl>
                                            <p:attrNameLst>
                                              <p:attrName>ppt_x</p:attrName>
                                            </p:attrNameLst>
                                          </p:cBhvr>
                                          <p:tavLst>
                                            <p:tav tm="0">
                                              <p:val>
                                                <p:strVal val="#ppt_x"/>
                                              </p:val>
                                            </p:tav>
                                            <p:tav tm="100000">
                                              <p:val>
                                                <p:strVal val="#ppt_x"/>
                                              </p:val>
                                            </p:tav>
                                          </p:tavLst>
                                        </p:anim>
                                        <p:anim calcmode="lin" valueType="num">
                                          <p:cBhvr>
                                            <p:cTn id="52" dur="500" fill="hold"/>
                                            <p:tgtEl>
                                              <p:spTgt spid="34"/>
                                            </p:tgtEl>
                                            <p:attrNameLst>
                                              <p:attrName>ppt_y</p:attrName>
                                            </p:attrNameLst>
                                          </p:cBhvr>
                                          <p:tavLst>
                                            <p:tav tm="0">
                                              <p:val>
                                                <p:strVal val="#ppt_y+.1"/>
                                              </p:val>
                                            </p:tav>
                                            <p:tav tm="100000">
                                              <p:val>
                                                <p:strVal val="#ppt_y"/>
                                              </p:val>
                                            </p:tav>
                                          </p:tavLst>
                                        </p:anim>
                                      </p:childTnLst>
                                    </p:cTn>
                                  </p:par>
                                </p:childTnLst>
                              </p:cTn>
                            </p:par>
                            <p:par>
                              <p:cTn id="53" fill="hold">
                                <p:stCondLst>
                                  <p:cond delay="3500"/>
                                </p:stCondLst>
                                <p:childTnLst>
                                  <p:par>
                                    <p:cTn id="54" presetID="22" presetClass="entr" presetSubtype="4"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p:stCondLst>
                                  <p:cond delay="4000"/>
                                </p:stCondLst>
                                <p:childTnLst>
                                  <p:par>
                                    <p:cTn id="58" presetID="47" presetClass="entr" presetSubtype="0" fill="hold" grpId="0"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anim calcmode="lin" valueType="num">
                                          <p:cBhvr>
                                            <p:cTn id="61" dur="500" fill="hold"/>
                                            <p:tgtEl>
                                              <p:spTgt spid="37"/>
                                            </p:tgtEl>
                                            <p:attrNameLst>
                                              <p:attrName>ppt_x</p:attrName>
                                            </p:attrNameLst>
                                          </p:cBhvr>
                                          <p:tavLst>
                                            <p:tav tm="0">
                                              <p:val>
                                                <p:strVal val="#ppt_x"/>
                                              </p:val>
                                            </p:tav>
                                            <p:tav tm="100000">
                                              <p:val>
                                                <p:strVal val="#ppt_x"/>
                                              </p:val>
                                            </p:tav>
                                          </p:tavLst>
                                        </p:anim>
                                        <p:anim calcmode="lin" valueType="num">
                                          <p:cBhvr>
                                            <p:cTn id="62" dur="500" fill="hold"/>
                                            <p:tgtEl>
                                              <p:spTgt spid="37"/>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anim calcmode="lin" valueType="num">
                                          <p:cBhvr>
                                            <p:cTn id="66" dur="500" fill="hold"/>
                                            <p:tgtEl>
                                              <p:spTgt spid="36"/>
                                            </p:tgtEl>
                                            <p:attrNameLst>
                                              <p:attrName>ppt_x</p:attrName>
                                            </p:attrNameLst>
                                          </p:cBhvr>
                                          <p:tavLst>
                                            <p:tav tm="0">
                                              <p:val>
                                                <p:strVal val="#ppt_x"/>
                                              </p:val>
                                            </p:tav>
                                            <p:tav tm="100000">
                                              <p:val>
                                                <p:strVal val="#ppt_x"/>
                                              </p:val>
                                            </p:tav>
                                          </p:tavLst>
                                        </p:anim>
                                        <p:anim calcmode="lin" valueType="num">
                                          <p:cBhvr>
                                            <p:cTn id="67" dur="500" fill="hold"/>
                                            <p:tgtEl>
                                              <p:spTgt spid="36"/>
                                            </p:tgtEl>
                                            <p:attrNameLst>
                                              <p:attrName>ppt_y</p:attrName>
                                            </p:attrNameLst>
                                          </p:cBhvr>
                                          <p:tavLst>
                                            <p:tav tm="0">
                                              <p:val>
                                                <p:strVal val="#ppt_y+.1"/>
                                              </p:val>
                                            </p:tav>
                                            <p:tav tm="100000">
                                              <p:val>
                                                <p:strVal val="#ppt_y"/>
                                              </p:val>
                                            </p:tav>
                                          </p:tavLst>
                                        </p:anim>
                                      </p:childTnLst>
                                    </p:cTn>
                                  </p:par>
                                </p:childTnLst>
                              </p:cTn>
                            </p:par>
                            <p:par>
                              <p:cTn id="68" fill="hold">
                                <p:stCondLst>
                                  <p:cond delay="4500"/>
                                </p:stCondLst>
                                <p:childTnLst>
                                  <p:par>
                                    <p:cTn id="69" presetID="42" presetClass="entr" presetSubtype="0"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anim calcmode="lin" valueType="num">
                                          <p:cBhvr>
                                            <p:cTn id="72" dur="500" fill="hold"/>
                                            <p:tgtEl>
                                              <p:spTgt spid="39"/>
                                            </p:tgtEl>
                                            <p:attrNameLst>
                                              <p:attrName>ppt_x</p:attrName>
                                            </p:attrNameLst>
                                          </p:cBhvr>
                                          <p:tavLst>
                                            <p:tav tm="0">
                                              <p:val>
                                                <p:strVal val="#ppt_x"/>
                                              </p:val>
                                            </p:tav>
                                            <p:tav tm="100000">
                                              <p:val>
                                                <p:strVal val="#ppt_x"/>
                                              </p:val>
                                            </p:tav>
                                          </p:tavLst>
                                        </p:anim>
                                        <p:anim calcmode="lin" valueType="num">
                                          <p:cBhvr>
                                            <p:cTn id="73" dur="500" fill="hold"/>
                                            <p:tgtEl>
                                              <p:spTgt spid="39"/>
                                            </p:tgtEl>
                                            <p:attrNameLst>
                                              <p:attrName>ppt_y</p:attrName>
                                            </p:attrNameLst>
                                          </p:cBhvr>
                                          <p:tavLst>
                                            <p:tav tm="0">
                                              <p:val>
                                                <p:strVal val="#ppt_y+.1"/>
                                              </p:val>
                                            </p:tav>
                                            <p:tav tm="100000">
                                              <p:val>
                                                <p:strVal val="#ppt_y"/>
                                              </p:val>
                                            </p:tav>
                                          </p:tavLst>
                                        </p:anim>
                                      </p:childTnLst>
                                    </p:cTn>
                                  </p:par>
                                  <p:par>
                                    <p:cTn id="74" presetID="2" presetClass="entr" presetSubtype="1" fill="hold" grpId="0" nodeType="withEffect" p14:presetBounceEnd="64000">
                                      <p:stCondLst>
                                        <p:cond delay="100"/>
                                      </p:stCondLst>
                                      <p:childTnLst>
                                        <p:set>
                                          <p:cBhvr>
                                            <p:cTn id="75" dur="1" fill="hold">
                                              <p:stCondLst>
                                                <p:cond delay="0"/>
                                              </p:stCondLst>
                                            </p:cTn>
                                            <p:tgtEl>
                                              <p:spTgt spid="40"/>
                                            </p:tgtEl>
                                            <p:attrNameLst>
                                              <p:attrName>style.visibility</p:attrName>
                                            </p:attrNameLst>
                                          </p:cBhvr>
                                          <p:to>
                                            <p:strVal val="visible"/>
                                          </p:to>
                                        </p:set>
                                        <p:anim calcmode="lin" valueType="num" p14:bounceEnd="64000">
                                          <p:cBhvr additive="base">
                                            <p:cTn id="76" dur="1000" fill="hold"/>
                                            <p:tgtEl>
                                              <p:spTgt spid="40"/>
                                            </p:tgtEl>
                                            <p:attrNameLst>
                                              <p:attrName>ppt_x</p:attrName>
                                            </p:attrNameLst>
                                          </p:cBhvr>
                                          <p:tavLst>
                                            <p:tav tm="0">
                                              <p:val>
                                                <p:strVal val="#ppt_x"/>
                                              </p:val>
                                            </p:tav>
                                            <p:tav tm="100000">
                                              <p:val>
                                                <p:strVal val="#ppt_x"/>
                                              </p:val>
                                            </p:tav>
                                          </p:tavLst>
                                        </p:anim>
                                        <p:anim calcmode="lin" valueType="num" p14:bounceEnd="64000">
                                          <p:cBhvr additive="base">
                                            <p:cTn id="77" dur="10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P spid="40" grpId="0" animBg="1"/>
          <p:bldP spid="3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anim calcmode="lin" valueType="num">
                                          <p:cBhvr>
                                            <p:cTn id="16" dur="500" fill="hold"/>
                                            <p:tgtEl>
                                              <p:spTgt spid="31"/>
                                            </p:tgtEl>
                                            <p:attrNameLst>
                                              <p:attrName>ppt_x</p:attrName>
                                            </p:attrNameLst>
                                          </p:cBhvr>
                                          <p:tavLst>
                                            <p:tav tm="0">
                                              <p:val>
                                                <p:strVal val="#ppt_x"/>
                                              </p:val>
                                            </p:tav>
                                            <p:tav tm="100000">
                                              <p:val>
                                                <p:strVal val="#ppt_x"/>
                                              </p:val>
                                            </p:tav>
                                          </p:tavLst>
                                        </p:anim>
                                        <p:anim calcmode="lin" valueType="num">
                                          <p:cBhvr>
                                            <p:cTn id="17" dur="500" fill="hold"/>
                                            <p:tgtEl>
                                              <p:spTgt spid="3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anim calcmode="lin" valueType="num">
                                          <p:cBhvr>
                                            <p:cTn id="21" dur="500" fill="hold"/>
                                            <p:tgtEl>
                                              <p:spTgt spid="30"/>
                                            </p:tgtEl>
                                            <p:attrNameLst>
                                              <p:attrName>ppt_x</p:attrName>
                                            </p:attrNameLst>
                                          </p:cBhvr>
                                          <p:tavLst>
                                            <p:tav tm="0">
                                              <p:val>
                                                <p:strVal val="#ppt_x"/>
                                              </p:val>
                                            </p:tav>
                                            <p:tav tm="100000">
                                              <p:val>
                                                <p:strVal val="#ppt_x"/>
                                              </p:val>
                                            </p:tav>
                                          </p:tavLst>
                                        </p:anim>
                                        <p:anim calcmode="lin" valueType="num">
                                          <p:cBhvr>
                                            <p:cTn id="22" dur="500" fill="hold"/>
                                            <p:tgtEl>
                                              <p:spTgt spid="30"/>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down)">
                                          <p:cBhvr>
                                            <p:cTn id="26" dur="500"/>
                                            <p:tgtEl>
                                              <p:spTgt spid="43"/>
                                            </p:tgtEl>
                                          </p:cBhvr>
                                        </p:animEffect>
                                      </p:childTnLst>
                                    </p:cTn>
                                  </p:par>
                                </p:childTnLst>
                              </p:cTn>
                            </p:par>
                            <p:par>
                              <p:cTn id="27" fill="hold">
                                <p:stCondLst>
                                  <p:cond delay="2000"/>
                                </p:stCondLst>
                                <p:childTnLst>
                                  <p:par>
                                    <p:cTn id="28" presetID="47" presetClass="entr" presetSubtype="0"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anim calcmode="lin" valueType="num">
                                          <p:cBhvr>
                                            <p:cTn id="31" dur="500" fill="hold"/>
                                            <p:tgtEl>
                                              <p:spTgt spid="33"/>
                                            </p:tgtEl>
                                            <p:attrNameLst>
                                              <p:attrName>ppt_x</p:attrName>
                                            </p:attrNameLst>
                                          </p:cBhvr>
                                          <p:tavLst>
                                            <p:tav tm="0">
                                              <p:val>
                                                <p:strVal val="#ppt_x"/>
                                              </p:val>
                                            </p:tav>
                                            <p:tav tm="100000">
                                              <p:val>
                                                <p:strVal val="#ppt_x"/>
                                              </p:val>
                                            </p:tav>
                                          </p:tavLst>
                                        </p:anim>
                                        <p:anim calcmode="lin" valueType="num">
                                          <p:cBhvr>
                                            <p:cTn id="32" dur="500" fill="hold"/>
                                            <p:tgtEl>
                                              <p:spTgt spid="3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anim calcmode="lin" valueType="num">
                                          <p:cBhvr>
                                            <p:cTn id="36" dur="500" fill="hold"/>
                                            <p:tgtEl>
                                              <p:spTgt spid="32"/>
                                            </p:tgtEl>
                                            <p:attrNameLst>
                                              <p:attrName>ppt_x</p:attrName>
                                            </p:attrNameLst>
                                          </p:cBhvr>
                                          <p:tavLst>
                                            <p:tav tm="0">
                                              <p:val>
                                                <p:strVal val="#ppt_x"/>
                                              </p:val>
                                            </p:tav>
                                            <p:tav tm="100000">
                                              <p:val>
                                                <p:strVal val="#ppt_x"/>
                                              </p:val>
                                            </p:tav>
                                          </p:tavLst>
                                        </p:anim>
                                        <p:anim calcmode="lin" valueType="num">
                                          <p:cBhvr>
                                            <p:cTn id="37" dur="500" fill="hold"/>
                                            <p:tgtEl>
                                              <p:spTgt spid="32"/>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22" presetClass="entr" presetSubtype="1"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up)">
                                          <p:cBhvr>
                                            <p:cTn id="41" dur="500"/>
                                            <p:tgtEl>
                                              <p:spTgt spid="41"/>
                                            </p:tgtEl>
                                          </p:cBhvr>
                                        </p:animEffect>
                                      </p:childTnLst>
                                    </p:cTn>
                                  </p:par>
                                </p:childTnLst>
                              </p:cTn>
                            </p:par>
                            <p:par>
                              <p:cTn id="42" fill="hold">
                                <p:stCondLst>
                                  <p:cond delay="3000"/>
                                </p:stCondLst>
                                <p:childTnLst>
                                  <p:par>
                                    <p:cTn id="43" presetID="47"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anim calcmode="lin" valueType="num">
                                          <p:cBhvr>
                                            <p:cTn id="46" dur="500" fill="hold"/>
                                            <p:tgtEl>
                                              <p:spTgt spid="35"/>
                                            </p:tgtEl>
                                            <p:attrNameLst>
                                              <p:attrName>ppt_x</p:attrName>
                                            </p:attrNameLst>
                                          </p:cBhvr>
                                          <p:tavLst>
                                            <p:tav tm="0">
                                              <p:val>
                                                <p:strVal val="#ppt_x"/>
                                              </p:val>
                                            </p:tav>
                                            <p:tav tm="100000">
                                              <p:val>
                                                <p:strVal val="#ppt_x"/>
                                              </p:val>
                                            </p:tav>
                                          </p:tavLst>
                                        </p:anim>
                                        <p:anim calcmode="lin" valueType="num">
                                          <p:cBhvr>
                                            <p:cTn id="47" dur="500" fill="hold"/>
                                            <p:tgtEl>
                                              <p:spTgt spid="3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anim calcmode="lin" valueType="num">
                                          <p:cBhvr>
                                            <p:cTn id="51" dur="500" fill="hold"/>
                                            <p:tgtEl>
                                              <p:spTgt spid="34"/>
                                            </p:tgtEl>
                                            <p:attrNameLst>
                                              <p:attrName>ppt_x</p:attrName>
                                            </p:attrNameLst>
                                          </p:cBhvr>
                                          <p:tavLst>
                                            <p:tav tm="0">
                                              <p:val>
                                                <p:strVal val="#ppt_x"/>
                                              </p:val>
                                            </p:tav>
                                            <p:tav tm="100000">
                                              <p:val>
                                                <p:strVal val="#ppt_x"/>
                                              </p:val>
                                            </p:tav>
                                          </p:tavLst>
                                        </p:anim>
                                        <p:anim calcmode="lin" valueType="num">
                                          <p:cBhvr>
                                            <p:cTn id="52" dur="500" fill="hold"/>
                                            <p:tgtEl>
                                              <p:spTgt spid="34"/>
                                            </p:tgtEl>
                                            <p:attrNameLst>
                                              <p:attrName>ppt_y</p:attrName>
                                            </p:attrNameLst>
                                          </p:cBhvr>
                                          <p:tavLst>
                                            <p:tav tm="0">
                                              <p:val>
                                                <p:strVal val="#ppt_y+.1"/>
                                              </p:val>
                                            </p:tav>
                                            <p:tav tm="100000">
                                              <p:val>
                                                <p:strVal val="#ppt_y"/>
                                              </p:val>
                                            </p:tav>
                                          </p:tavLst>
                                        </p:anim>
                                      </p:childTnLst>
                                    </p:cTn>
                                  </p:par>
                                </p:childTnLst>
                              </p:cTn>
                            </p:par>
                            <p:par>
                              <p:cTn id="53" fill="hold">
                                <p:stCondLst>
                                  <p:cond delay="3500"/>
                                </p:stCondLst>
                                <p:childTnLst>
                                  <p:par>
                                    <p:cTn id="54" presetID="22" presetClass="entr" presetSubtype="4"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p:stCondLst>
                                  <p:cond delay="4000"/>
                                </p:stCondLst>
                                <p:childTnLst>
                                  <p:par>
                                    <p:cTn id="58" presetID="47" presetClass="entr" presetSubtype="0" fill="hold" grpId="0"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anim calcmode="lin" valueType="num">
                                          <p:cBhvr>
                                            <p:cTn id="61" dur="500" fill="hold"/>
                                            <p:tgtEl>
                                              <p:spTgt spid="37"/>
                                            </p:tgtEl>
                                            <p:attrNameLst>
                                              <p:attrName>ppt_x</p:attrName>
                                            </p:attrNameLst>
                                          </p:cBhvr>
                                          <p:tavLst>
                                            <p:tav tm="0">
                                              <p:val>
                                                <p:strVal val="#ppt_x"/>
                                              </p:val>
                                            </p:tav>
                                            <p:tav tm="100000">
                                              <p:val>
                                                <p:strVal val="#ppt_x"/>
                                              </p:val>
                                            </p:tav>
                                          </p:tavLst>
                                        </p:anim>
                                        <p:anim calcmode="lin" valueType="num">
                                          <p:cBhvr>
                                            <p:cTn id="62" dur="500" fill="hold"/>
                                            <p:tgtEl>
                                              <p:spTgt spid="37"/>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anim calcmode="lin" valueType="num">
                                          <p:cBhvr>
                                            <p:cTn id="66" dur="500" fill="hold"/>
                                            <p:tgtEl>
                                              <p:spTgt spid="36"/>
                                            </p:tgtEl>
                                            <p:attrNameLst>
                                              <p:attrName>ppt_x</p:attrName>
                                            </p:attrNameLst>
                                          </p:cBhvr>
                                          <p:tavLst>
                                            <p:tav tm="0">
                                              <p:val>
                                                <p:strVal val="#ppt_x"/>
                                              </p:val>
                                            </p:tav>
                                            <p:tav tm="100000">
                                              <p:val>
                                                <p:strVal val="#ppt_x"/>
                                              </p:val>
                                            </p:tav>
                                          </p:tavLst>
                                        </p:anim>
                                        <p:anim calcmode="lin" valueType="num">
                                          <p:cBhvr>
                                            <p:cTn id="67" dur="500" fill="hold"/>
                                            <p:tgtEl>
                                              <p:spTgt spid="36"/>
                                            </p:tgtEl>
                                            <p:attrNameLst>
                                              <p:attrName>ppt_y</p:attrName>
                                            </p:attrNameLst>
                                          </p:cBhvr>
                                          <p:tavLst>
                                            <p:tav tm="0">
                                              <p:val>
                                                <p:strVal val="#ppt_y+.1"/>
                                              </p:val>
                                            </p:tav>
                                            <p:tav tm="100000">
                                              <p:val>
                                                <p:strVal val="#ppt_y"/>
                                              </p:val>
                                            </p:tav>
                                          </p:tavLst>
                                        </p:anim>
                                      </p:childTnLst>
                                    </p:cTn>
                                  </p:par>
                                </p:childTnLst>
                              </p:cTn>
                            </p:par>
                            <p:par>
                              <p:cTn id="68" fill="hold">
                                <p:stCondLst>
                                  <p:cond delay="4500"/>
                                </p:stCondLst>
                                <p:childTnLst>
                                  <p:par>
                                    <p:cTn id="69" presetID="42" presetClass="entr" presetSubtype="0"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anim calcmode="lin" valueType="num">
                                          <p:cBhvr>
                                            <p:cTn id="72" dur="500" fill="hold"/>
                                            <p:tgtEl>
                                              <p:spTgt spid="39"/>
                                            </p:tgtEl>
                                            <p:attrNameLst>
                                              <p:attrName>ppt_x</p:attrName>
                                            </p:attrNameLst>
                                          </p:cBhvr>
                                          <p:tavLst>
                                            <p:tav tm="0">
                                              <p:val>
                                                <p:strVal val="#ppt_x"/>
                                              </p:val>
                                            </p:tav>
                                            <p:tav tm="100000">
                                              <p:val>
                                                <p:strVal val="#ppt_x"/>
                                              </p:val>
                                            </p:tav>
                                          </p:tavLst>
                                        </p:anim>
                                        <p:anim calcmode="lin" valueType="num">
                                          <p:cBhvr>
                                            <p:cTn id="73" dur="500" fill="hold"/>
                                            <p:tgtEl>
                                              <p:spTgt spid="39"/>
                                            </p:tgtEl>
                                            <p:attrNameLst>
                                              <p:attrName>ppt_y</p:attrName>
                                            </p:attrNameLst>
                                          </p:cBhvr>
                                          <p:tavLst>
                                            <p:tav tm="0">
                                              <p:val>
                                                <p:strVal val="#ppt_y+.1"/>
                                              </p:val>
                                            </p:tav>
                                            <p:tav tm="100000">
                                              <p:val>
                                                <p:strVal val="#ppt_y"/>
                                              </p:val>
                                            </p:tav>
                                          </p:tavLst>
                                        </p:anim>
                                      </p:childTnLst>
                                    </p:cTn>
                                  </p:par>
                                  <p:par>
                                    <p:cTn id="74" presetID="2" presetClass="entr" presetSubtype="1" fill="hold" grpId="0" nodeType="withEffect">
                                      <p:stCondLst>
                                        <p:cond delay="100"/>
                                      </p:stCondLst>
                                      <p:childTnLst>
                                        <p:set>
                                          <p:cBhvr>
                                            <p:cTn id="75" dur="1" fill="hold">
                                              <p:stCondLst>
                                                <p:cond delay="0"/>
                                              </p:stCondLst>
                                            </p:cTn>
                                            <p:tgtEl>
                                              <p:spTgt spid="40"/>
                                            </p:tgtEl>
                                            <p:attrNameLst>
                                              <p:attrName>style.visibility</p:attrName>
                                            </p:attrNameLst>
                                          </p:cBhvr>
                                          <p:to>
                                            <p:strVal val="visible"/>
                                          </p:to>
                                        </p:set>
                                        <p:anim calcmode="lin" valueType="num">
                                          <p:cBhvr additive="base">
                                            <p:cTn id="76" dur="1000" fill="hold"/>
                                            <p:tgtEl>
                                              <p:spTgt spid="40"/>
                                            </p:tgtEl>
                                            <p:attrNameLst>
                                              <p:attrName>ppt_x</p:attrName>
                                            </p:attrNameLst>
                                          </p:cBhvr>
                                          <p:tavLst>
                                            <p:tav tm="0">
                                              <p:val>
                                                <p:strVal val="#ppt_x"/>
                                              </p:val>
                                            </p:tav>
                                            <p:tav tm="100000">
                                              <p:val>
                                                <p:strVal val="#ppt_x"/>
                                              </p:val>
                                            </p:tav>
                                          </p:tavLst>
                                        </p:anim>
                                        <p:anim calcmode="lin" valueType="num">
                                          <p:cBhvr additive="base">
                                            <p:cTn id="77" dur="10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P spid="40" grpId="0" animBg="1"/>
          <p:bldP spid="39"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1"/>
          <p:cNvSpPr/>
          <p:nvPr/>
        </p:nvSpPr>
        <p:spPr>
          <a:xfrm rot="1891259">
            <a:off x="8857492" y="1809505"/>
            <a:ext cx="2686190" cy="3139438"/>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1285829">
              <a:defRPr/>
            </a:pPr>
            <a:endParaRPr lang="zh-CN" altLang="en-US" sz="2531" kern="0">
              <a:solidFill>
                <a:sysClr val="window" lastClr="FFFFFF"/>
              </a:solidFill>
              <a:latin typeface="微软雅黑"/>
              <a:ea typeface="微软雅黑"/>
            </a:endParaRPr>
          </a:p>
        </p:txBody>
      </p:sp>
      <p:sp>
        <p:nvSpPr>
          <p:cNvPr id="36" name="矩形 35"/>
          <p:cNvSpPr/>
          <p:nvPr/>
        </p:nvSpPr>
        <p:spPr>
          <a:xfrm>
            <a:off x="8730251" y="1638617"/>
            <a:ext cx="2496055" cy="3243377"/>
          </a:xfrm>
          <a:prstGeom prst="rect">
            <a:avLst/>
          </a:prstGeom>
          <a:solidFill>
            <a:schemeClr val="accent2"/>
          </a:solidFill>
          <a:ln w="12700" cap="flat" cmpd="sng" algn="ctr">
            <a:noFill/>
            <a:prstDash val="solid"/>
            <a:miter lim="800000"/>
          </a:ln>
          <a:effectLst/>
        </p:spPr>
        <p:txBody>
          <a:bodyPr rtlCol="0" anchor="ctr"/>
          <a:lstStyle/>
          <a:p>
            <a:pPr algn="ctr" defTabSz="1285829">
              <a:defRPr/>
            </a:pPr>
            <a:endParaRPr lang="zh-CN" altLang="en-US" sz="2531" kern="0">
              <a:solidFill>
                <a:sysClr val="window" lastClr="FFFFFF"/>
              </a:solidFill>
              <a:latin typeface="微软雅黑"/>
              <a:ea typeface="微软雅黑"/>
            </a:endParaRPr>
          </a:p>
        </p:txBody>
      </p:sp>
      <p:sp>
        <p:nvSpPr>
          <p:cNvPr id="20" name="矩形 19"/>
          <p:cNvSpPr/>
          <p:nvPr/>
        </p:nvSpPr>
        <p:spPr>
          <a:xfrm>
            <a:off x="8729863" y="1638617"/>
            <a:ext cx="2502984" cy="258888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
          <p:cNvSpPr/>
          <p:nvPr/>
        </p:nvSpPr>
        <p:spPr>
          <a:xfrm rot="765310">
            <a:off x="4827441" y="1429770"/>
            <a:ext cx="2968153" cy="3468978"/>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3"/>
          </a:solidFill>
          <a:ln w="12700" cap="flat" cmpd="sng" algn="ctr">
            <a:noFill/>
            <a:prstDash val="solid"/>
            <a:miter lim="800000"/>
          </a:ln>
          <a:effectLst/>
        </p:spPr>
        <p:txBody>
          <a:bodyPr rtlCol="0" anchor="ctr"/>
          <a:lstStyle/>
          <a:p>
            <a:pPr algn="ctr" defTabSz="1285829">
              <a:defRPr/>
            </a:pPr>
            <a:endParaRPr lang="zh-CN" altLang="en-US" sz="2531" kern="0">
              <a:solidFill>
                <a:sysClr val="window" lastClr="FFFFFF"/>
              </a:solidFill>
              <a:latin typeface="微软雅黑"/>
              <a:ea typeface="微软雅黑"/>
            </a:endParaRPr>
          </a:p>
        </p:txBody>
      </p:sp>
      <p:sp>
        <p:nvSpPr>
          <p:cNvPr id="34" name="矩形 33"/>
          <p:cNvSpPr/>
          <p:nvPr/>
        </p:nvSpPr>
        <p:spPr>
          <a:xfrm>
            <a:off x="5102279" y="1621554"/>
            <a:ext cx="2496055" cy="3243377"/>
          </a:xfrm>
          <a:prstGeom prst="rect">
            <a:avLst/>
          </a:prstGeom>
          <a:solidFill>
            <a:schemeClr val="accent4"/>
          </a:solidFill>
          <a:ln w="12700" cap="flat" cmpd="sng" algn="ctr">
            <a:noFill/>
            <a:prstDash val="solid"/>
            <a:miter lim="800000"/>
          </a:ln>
          <a:effectLst/>
        </p:spPr>
        <p:txBody>
          <a:bodyPr rtlCol="0" anchor="ctr"/>
          <a:lstStyle/>
          <a:p>
            <a:pPr algn="ctr" defTabSz="1285829">
              <a:defRPr/>
            </a:pPr>
            <a:endParaRPr lang="zh-CN" altLang="en-US" sz="2531" kern="0">
              <a:solidFill>
                <a:sysClr val="window" lastClr="FFFFFF"/>
              </a:solidFill>
              <a:latin typeface="微软雅黑"/>
              <a:ea typeface="微软雅黑"/>
            </a:endParaRPr>
          </a:p>
        </p:txBody>
      </p:sp>
      <p:sp>
        <p:nvSpPr>
          <p:cNvPr id="19" name="矩形 18"/>
          <p:cNvSpPr/>
          <p:nvPr/>
        </p:nvSpPr>
        <p:spPr>
          <a:xfrm>
            <a:off x="5092142" y="1606675"/>
            <a:ext cx="2502984" cy="2620828"/>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1"/>
          <p:cNvSpPr/>
          <p:nvPr/>
        </p:nvSpPr>
        <p:spPr>
          <a:xfrm rot="1321971">
            <a:off x="1573547" y="1336285"/>
            <a:ext cx="2686190" cy="3139438"/>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1285829">
              <a:defRPr/>
            </a:pPr>
            <a:endParaRPr lang="zh-CN" altLang="en-US" sz="2531" kern="0">
              <a:solidFill>
                <a:sysClr val="window" lastClr="FFFFFF"/>
              </a:solidFill>
              <a:latin typeface="微软雅黑"/>
              <a:ea typeface="微软雅黑"/>
            </a:endParaRPr>
          </a:p>
        </p:txBody>
      </p:sp>
      <p:sp>
        <p:nvSpPr>
          <p:cNvPr id="32" name="矩形 31"/>
          <p:cNvSpPr/>
          <p:nvPr/>
        </p:nvSpPr>
        <p:spPr>
          <a:xfrm>
            <a:off x="1434542" y="1621554"/>
            <a:ext cx="2496055" cy="3243377"/>
          </a:xfrm>
          <a:prstGeom prst="rect">
            <a:avLst/>
          </a:prstGeom>
          <a:solidFill>
            <a:schemeClr val="accent2"/>
          </a:solidFill>
          <a:ln w="12700" cap="flat" cmpd="sng" algn="ctr">
            <a:noFill/>
            <a:prstDash val="solid"/>
            <a:miter lim="800000"/>
          </a:ln>
          <a:effectLst/>
        </p:spPr>
        <p:txBody>
          <a:bodyPr rtlCol="0" anchor="ctr"/>
          <a:lstStyle/>
          <a:p>
            <a:pPr algn="ctr" defTabSz="1285829">
              <a:defRPr/>
            </a:pPr>
            <a:endParaRPr lang="zh-CN" altLang="en-US" sz="2531" kern="0">
              <a:solidFill>
                <a:sysClr val="window" lastClr="FFFFFF"/>
              </a:solidFill>
              <a:latin typeface="微软雅黑"/>
              <a:ea typeface="微软雅黑"/>
            </a:endParaRPr>
          </a:p>
        </p:txBody>
      </p:sp>
      <p:sp>
        <p:nvSpPr>
          <p:cNvPr id="41" name="矩形 40"/>
          <p:cNvSpPr/>
          <p:nvPr/>
        </p:nvSpPr>
        <p:spPr>
          <a:xfrm>
            <a:off x="1941896" y="4313075"/>
            <a:ext cx="1441420" cy="377026"/>
          </a:xfrm>
          <a:prstGeom prst="rect">
            <a:avLst/>
          </a:prstGeom>
        </p:spPr>
        <p:txBody>
          <a:bodyPr wrap="none">
            <a:spAutoFit/>
          </a:bodyPr>
          <a:lstStyle/>
          <a:p>
            <a:pPr algn="just" eaLnBrk="1" hangingPunct="1">
              <a:lnSpc>
                <a:spcPct val="150000"/>
              </a:lnSpc>
              <a:spcBef>
                <a:spcPts val="0"/>
              </a:spcBef>
              <a:spcAft>
                <a:spcPts val="0"/>
              </a:spcAft>
            </a:pPr>
            <a:r>
              <a:rPr lang="zh-CN" altLang="en-US" sz="1400" dirty="0">
                <a:solidFill>
                  <a:schemeClr val="bg1"/>
                </a:solidFill>
                <a:latin typeface="Arial" panose="020B0604020202020204" pitchFamily="34" charset="0"/>
                <a:ea typeface="微软雅黑" pitchFamily="34" charset="-122"/>
                <a:sym typeface="Arial" panose="020B0604020202020204" pitchFamily="34" charset="0"/>
              </a:rPr>
              <a:t>请替换文字内容</a:t>
            </a:r>
          </a:p>
        </p:txBody>
      </p:sp>
      <p:grpSp>
        <p:nvGrpSpPr>
          <p:cNvPr id="16" name="组合 19"/>
          <p:cNvGrpSpPr>
            <a:grpSpLocks/>
          </p:cNvGrpSpPr>
          <p:nvPr/>
        </p:nvGrpSpPr>
        <p:grpSpPr bwMode="auto">
          <a:xfrm>
            <a:off x="1704651" y="5021249"/>
            <a:ext cx="9319618" cy="1673668"/>
            <a:chOff x="1160463" y="2796138"/>
            <a:chExt cx="9421420" cy="1190029"/>
          </a:xfrm>
        </p:grpSpPr>
        <p:sp>
          <p:nvSpPr>
            <p:cNvPr id="17" name="Text Box 11"/>
            <p:cNvSpPr txBox="1">
              <a:spLocks noChangeArrowheads="1"/>
            </p:cNvSpPr>
            <p:nvPr/>
          </p:nvSpPr>
          <p:spPr bwMode="auto">
            <a:xfrm>
              <a:off x="1160463" y="2796138"/>
              <a:ext cx="1833524" cy="325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lnSpc>
                  <a:spcPct val="150000"/>
                </a:lnSpc>
                <a:spcBef>
                  <a:spcPts val="0"/>
                </a:spcBef>
                <a:spcAft>
                  <a:spcPts val="0"/>
                </a:spcAft>
              </a:pPr>
              <a:r>
                <a:rPr lang="zh-CN" altLang="en-US" sz="1600" dirty="0" smtClean="0">
                  <a:solidFill>
                    <a:schemeClr val="bg1">
                      <a:lumMod val="65000"/>
                    </a:schemeClr>
                  </a:solidFill>
                  <a:latin typeface="Arial" panose="020B0604020202020204" pitchFamily="34" charset="0"/>
                  <a:ea typeface="微软雅黑" pitchFamily="34" charset="-122"/>
                  <a:sym typeface="Arial" panose="020B0604020202020204" pitchFamily="34" charset="0"/>
                </a:rPr>
                <a:t>请替换文字内容</a:t>
              </a:r>
              <a:endParaRPr lang="zh-CN" altLang="en-US" sz="1600" dirty="0">
                <a:solidFill>
                  <a:schemeClr val="bg1">
                    <a:lumMod val="65000"/>
                  </a:schemeClr>
                </a:solidFill>
                <a:latin typeface="Arial" panose="020B0604020202020204" pitchFamily="34" charset="0"/>
                <a:ea typeface="微软雅黑" pitchFamily="34" charset="-122"/>
                <a:sym typeface="Arial" panose="020B0604020202020204" pitchFamily="34" charset="0"/>
              </a:endParaRPr>
            </a:p>
          </p:txBody>
        </p:sp>
        <p:sp>
          <p:nvSpPr>
            <p:cNvPr id="18" name="矩形 18"/>
            <p:cNvSpPr>
              <a:spLocks noChangeArrowheads="1"/>
            </p:cNvSpPr>
            <p:nvPr/>
          </p:nvSpPr>
          <p:spPr bwMode="auto">
            <a:xfrm>
              <a:off x="1160463" y="3132696"/>
              <a:ext cx="9421420" cy="853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spcBef>
                  <a:spcPts val="0"/>
                </a:spcBef>
                <a:spcAft>
                  <a:spcPts val="0"/>
                </a:spcAft>
              </a:pPr>
              <a:r>
                <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a:t>
              </a:r>
              <a:endParaRPr lang="en-US" altLang="zh-CN"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矩形 1"/>
          <p:cNvSpPr/>
          <p:nvPr/>
        </p:nvSpPr>
        <p:spPr>
          <a:xfrm>
            <a:off x="1427613" y="1621552"/>
            <a:ext cx="2502984" cy="2620828"/>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629314" y="4313075"/>
            <a:ext cx="1441420" cy="377026"/>
          </a:xfrm>
          <a:prstGeom prst="rect">
            <a:avLst/>
          </a:prstGeom>
        </p:spPr>
        <p:txBody>
          <a:bodyPr wrap="none">
            <a:spAutoFit/>
          </a:bodyPr>
          <a:lstStyle/>
          <a:p>
            <a:pPr algn="just" eaLnBrk="1" hangingPunct="1">
              <a:lnSpc>
                <a:spcPct val="150000"/>
              </a:lnSpc>
              <a:spcBef>
                <a:spcPts val="0"/>
              </a:spcBef>
              <a:spcAft>
                <a:spcPts val="0"/>
              </a:spcAft>
            </a:pPr>
            <a:r>
              <a:rPr lang="zh-CN" altLang="en-US" sz="1400" dirty="0">
                <a:solidFill>
                  <a:schemeClr val="bg1"/>
                </a:solidFill>
                <a:latin typeface="Arial" panose="020B0604020202020204" pitchFamily="34" charset="0"/>
                <a:ea typeface="微软雅黑" pitchFamily="34" charset="-122"/>
                <a:sym typeface="Arial" panose="020B0604020202020204" pitchFamily="34" charset="0"/>
              </a:rPr>
              <a:t>请替换文字内容</a:t>
            </a:r>
          </a:p>
        </p:txBody>
      </p:sp>
      <p:sp>
        <p:nvSpPr>
          <p:cNvPr id="24" name="矩形 23"/>
          <p:cNvSpPr/>
          <p:nvPr/>
        </p:nvSpPr>
        <p:spPr>
          <a:xfrm>
            <a:off x="9217340" y="4313075"/>
            <a:ext cx="1441420" cy="377026"/>
          </a:xfrm>
          <a:prstGeom prst="rect">
            <a:avLst/>
          </a:prstGeom>
        </p:spPr>
        <p:txBody>
          <a:bodyPr wrap="none">
            <a:spAutoFit/>
          </a:bodyPr>
          <a:lstStyle/>
          <a:p>
            <a:pPr algn="just" eaLnBrk="1" hangingPunct="1">
              <a:lnSpc>
                <a:spcPct val="150000"/>
              </a:lnSpc>
              <a:spcBef>
                <a:spcPts val="0"/>
              </a:spcBef>
              <a:spcAft>
                <a:spcPts val="0"/>
              </a:spcAft>
            </a:pPr>
            <a:r>
              <a:rPr lang="zh-CN" altLang="en-US" sz="1400" dirty="0">
                <a:solidFill>
                  <a:schemeClr val="bg1"/>
                </a:solidFill>
                <a:latin typeface="Arial" panose="020B0604020202020204" pitchFamily="34" charset="0"/>
                <a:ea typeface="微软雅黑" pitchFamily="34" charset="-122"/>
                <a:sym typeface="Arial" panose="020B0604020202020204" pitchFamily="34" charset="0"/>
              </a:rPr>
              <a:t>请替换文字内容</a:t>
            </a:r>
          </a:p>
        </p:txBody>
      </p:sp>
      <p:sp>
        <p:nvSpPr>
          <p:cNvPr id="22" name="Content Placeholder 2"/>
          <p:cNvSpPr txBox="1">
            <a:spLocks/>
          </p:cNvSpPr>
          <p:nvPr/>
        </p:nvSpPr>
        <p:spPr>
          <a:xfrm>
            <a:off x="361949" y="269589"/>
            <a:ext cx="3475137"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微信自定义配置及连接配置</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927603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5"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500"/>
                            </p:stCondLst>
                            <p:childTnLst>
                              <p:par>
                                <p:cTn id="12" presetID="22" presetClass="entr" presetSubtype="4"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down)">
                                      <p:cBhvr>
                                        <p:cTn id="14" dur="500"/>
                                        <p:tgtEl>
                                          <p:spTgt spid="32"/>
                                        </p:tgtEl>
                                      </p:cBhvr>
                                    </p:animEffect>
                                  </p:childTnLst>
                                </p:cTn>
                              </p:par>
                            </p:childTnLst>
                          </p:cTn>
                        </p:par>
                        <p:par>
                          <p:cTn id="15" fill="hold">
                            <p:stCondLst>
                              <p:cond delay="2000"/>
                            </p:stCondLst>
                            <p:childTnLst>
                              <p:par>
                                <p:cTn id="16" presetID="22" presetClass="entr" presetSubtype="1"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par>
                          <p:cTn id="19" fill="hold">
                            <p:stCondLst>
                              <p:cond delay="2500"/>
                            </p:stCondLst>
                            <p:childTnLst>
                              <p:par>
                                <p:cTn id="20" presetID="53" presetClass="entr" presetSubtype="16"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childTnLst>
                          </p:cTn>
                        </p:par>
                        <p:par>
                          <p:cTn id="25" fill="hold">
                            <p:stCondLst>
                              <p:cond delay="3000"/>
                            </p:stCondLst>
                            <p:childTnLst>
                              <p:par>
                                <p:cTn id="26" presetID="15"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p:cTn id="28" dur="1000" fill="hold"/>
                                        <p:tgtEl>
                                          <p:spTgt spid="33"/>
                                        </p:tgtEl>
                                        <p:attrNameLst>
                                          <p:attrName>ppt_w</p:attrName>
                                        </p:attrNameLst>
                                      </p:cBhvr>
                                      <p:tavLst>
                                        <p:tav tm="0">
                                          <p:val>
                                            <p:fltVal val="0"/>
                                          </p:val>
                                        </p:tav>
                                        <p:tav tm="100000">
                                          <p:val>
                                            <p:strVal val="#ppt_w"/>
                                          </p:val>
                                        </p:tav>
                                      </p:tavLst>
                                    </p:anim>
                                    <p:anim calcmode="lin" valueType="num">
                                      <p:cBhvr>
                                        <p:cTn id="29" dur="1000" fill="hold"/>
                                        <p:tgtEl>
                                          <p:spTgt spid="33"/>
                                        </p:tgtEl>
                                        <p:attrNameLst>
                                          <p:attrName>ppt_h</p:attrName>
                                        </p:attrNameLst>
                                      </p:cBhvr>
                                      <p:tavLst>
                                        <p:tav tm="0">
                                          <p:val>
                                            <p:fltVal val="0"/>
                                          </p:val>
                                        </p:tav>
                                        <p:tav tm="100000">
                                          <p:val>
                                            <p:strVal val="#ppt_h"/>
                                          </p:val>
                                        </p:tav>
                                      </p:tavLst>
                                    </p:anim>
                                    <p:anim calcmode="lin" valueType="num">
                                      <p:cBhvr>
                                        <p:cTn id="30"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down)">
                                      <p:cBhvr>
                                        <p:cTn id="35" dur="500"/>
                                        <p:tgtEl>
                                          <p:spTgt spid="34"/>
                                        </p:tgtEl>
                                      </p:cBhvr>
                                    </p:animEffect>
                                  </p:childTnLst>
                                </p:cTn>
                              </p:par>
                            </p:childTnLst>
                          </p:cTn>
                        </p:par>
                        <p:par>
                          <p:cTn id="36" fill="hold">
                            <p:stCondLst>
                              <p:cond delay="4500"/>
                            </p:stCondLst>
                            <p:childTnLst>
                              <p:par>
                                <p:cTn id="37" presetID="22" presetClass="entr" presetSubtype="1"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par>
                          <p:cTn id="40" fill="hold">
                            <p:stCondLst>
                              <p:cond delay="5000"/>
                            </p:stCondLst>
                            <p:childTnLst>
                              <p:par>
                                <p:cTn id="41" presetID="53" presetClass="entr" presetSubtype="16"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childTnLst>
                          </p:cTn>
                        </p:par>
                        <p:par>
                          <p:cTn id="46" fill="hold">
                            <p:stCondLst>
                              <p:cond delay="5500"/>
                            </p:stCondLst>
                            <p:childTnLst>
                              <p:par>
                                <p:cTn id="47" presetID="15" presetClass="entr" presetSubtype="0" fill="hold" grpId="0" nodeType="after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1000" fill="hold"/>
                                        <p:tgtEl>
                                          <p:spTgt spid="35"/>
                                        </p:tgtEl>
                                        <p:attrNameLst>
                                          <p:attrName>ppt_w</p:attrName>
                                        </p:attrNameLst>
                                      </p:cBhvr>
                                      <p:tavLst>
                                        <p:tav tm="0">
                                          <p:val>
                                            <p:fltVal val="0"/>
                                          </p:val>
                                        </p:tav>
                                        <p:tav tm="100000">
                                          <p:val>
                                            <p:strVal val="#ppt_w"/>
                                          </p:val>
                                        </p:tav>
                                      </p:tavLst>
                                    </p:anim>
                                    <p:anim calcmode="lin" valueType="num">
                                      <p:cBhvr>
                                        <p:cTn id="50" dur="1000" fill="hold"/>
                                        <p:tgtEl>
                                          <p:spTgt spid="35"/>
                                        </p:tgtEl>
                                        <p:attrNameLst>
                                          <p:attrName>ppt_h</p:attrName>
                                        </p:attrNameLst>
                                      </p:cBhvr>
                                      <p:tavLst>
                                        <p:tav tm="0">
                                          <p:val>
                                            <p:fltVal val="0"/>
                                          </p:val>
                                        </p:tav>
                                        <p:tav tm="100000">
                                          <p:val>
                                            <p:strVal val="#ppt_h"/>
                                          </p:val>
                                        </p:tav>
                                      </p:tavLst>
                                    </p:anim>
                                    <p:anim calcmode="lin" valueType="num">
                                      <p:cBhvr>
                                        <p:cTn id="51"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par>
                          <p:cTn id="53" fill="hold">
                            <p:stCondLst>
                              <p:cond delay="6500"/>
                            </p:stCondLst>
                            <p:childTnLst>
                              <p:par>
                                <p:cTn id="54" presetID="22" presetClass="entr" presetSubtype="4"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down)">
                                      <p:cBhvr>
                                        <p:cTn id="56" dur="500"/>
                                        <p:tgtEl>
                                          <p:spTgt spid="36"/>
                                        </p:tgtEl>
                                      </p:cBhvr>
                                    </p:animEffect>
                                  </p:childTnLst>
                                </p:cTn>
                              </p:par>
                            </p:childTnLst>
                          </p:cTn>
                        </p:par>
                        <p:par>
                          <p:cTn id="57" fill="hold">
                            <p:stCondLst>
                              <p:cond delay="7000"/>
                            </p:stCondLst>
                            <p:childTnLst>
                              <p:par>
                                <p:cTn id="58" presetID="22" presetClass="entr" presetSubtype="1"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up)">
                                      <p:cBhvr>
                                        <p:cTn id="60" dur="500"/>
                                        <p:tgtEl>
                                          <p:spTgt spid="20"/>
                                        </p:tgtEl>
                                      </p:cBhvr>
                                    </p:animEffect>
                                  </p:childTnLst>
                                </p:cTn>
                              </p:par>
                            </p:childTnLst>
                          </p:cTn>
                        </p:par>
                        <p:par>
                          <p:cTn id="61" fill="hold">
                            <p:stCondLst>
                              <p:cond delay="7500"/>
                            </p:stCondLst>
                            <p:childTnLst>
                              <p:par>
                                <p:cTn id="62" presetID="53" presetClass="entr" presetSubtype="16"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Effect transition="in" filter="fade">
                                      <p:cBhvr>
                                        <p:cTn id="66" dur="500"/>
                                        <p:tgtEl>
                                          <p:spTgt spid="24"/>
                                        </p:tgtEl>
                                      </p:cBhvr>
                                    </p:animEffect>
                                  </p:childTnLst>
                                </p:cTn>
                              </p:par>
                            </p:childTnLst>
                          </p:cTn>
                        </p:par>
                        <p:par>
                          <p:cTn id="67" fill="hold">
                            <p:stCondLst>
                              <p:cond delay="8000"/>
                            </p:stCondLst>
                            <p:childTnLst>
                              <p:par>
                                <p:cTn id="68" presetID="2" presetClass="entr" presetSubtype="4" fill="hold"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ppt_x"/>
                                          </p:val>
                                        </p:tav>
                                        <p:tav tm="100000">
                                          <p:val>
                                            <p:strVal val="#ppt_x"/>
                                          </p:val>
                                        </p:tav>
                                      </p:tavLst>
                                    </p:anim>
                                    <p:anim calcmode="lin" valueType="num">
                                      <p:cBhvr additive="base">
                                        <p:cTn id="7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20" grpId="0" animBg="1"/>
      <p:bldP spid="33" grpId="0" animBg="1"/>
      <p:bldP spid="34" grpId="0" animBg="1"/>
      <p:bldP spid="19" grpId="0" animBg="1"/>
      <p:bldP spid="31" grpId="0" animBg="1"/>
      <p:bldP spid="32" grpId="0" animBg="1"/>
      <p:bldP spid="41" grpId="0"/>
      <p:bldP spid="2" grpId="0" animBg="1"/>
      <p:bldP spid="21"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3391" y="1285805"/>
            <a:ext cx="11552149" cy="5334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2"/>
          </a:p>
        </p:txBody>
      </p:sp>
      <p:sp>
        <p:nvSpPr>
          <p:cNvPr id="2" name="矩形 1"/>
          <p:cNvSpPr/>
          <p:nvPr/>
        </p:nvSpPr>
        <p:spPr>
          <a:xfrm>
            <a:off x="1028775" y="1744117"/>
            <a:ext cx="7992888" cy="4464496"/>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9137261" y="2245876"/>
            <a:ext cx="2617146" cy="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9043704" y="1888133"/>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Content Placeholder 2"/>
          <p:cNvSpPr txBox="1">
            <a:spLocks/>
          </p:cNvSpPr>
          <p:nvPr/>
        </p:nvSpPr>
        <p:spPr>
          <a:xfrm>
            <a:off x="9043704" y="2245876"/>
            <a:ext cx="2804260" cy="962013"/>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10" name="直接连接符 9"/>
          <p:cNvCxnSpPr/>
          <p:nvPr/>
        </p:nvCxnSpPr>
        <p:spPr>
          <a:xfrm>
            <a:off x="9137261" y="3694430"/>
            <a:ext cx="2617146" cy="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9043704" y="3336687"/>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Content Placeholder 2"/>
          <p:cNvSpPr txBox="1">
            <a:spLocks/>
          </p:cNvSpPr>
          <p:nvPr/>
        </p:nvSpPr>
        <p:spPr>
          <a:xfrm>
            <a:off x="9043704" y="3694430"/>
            <a:ext cx="2804260" cy="962013"/>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13" name="直接连接符 12"/>
          <p:cNvCxnSpPr/>
          <p:nvPr/>
        </p:nvCxnSpPr>
        <p:spPr>
          <a:xfrm>
            <a:off x="9137261" y="5124878"/>
            <a:ext cx="2617146" cy="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9043704" y="4767135"/>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5" name="Content Placeholder 2"/>
          <p:cNvSpPr txBox="1">
            <a:spLocks/>
          </p:cNvSpPr>
          <p:nvPr/>
        </p:nvSpPr>
        <p:spPr>
          <a:xfrm>
            <a:off x="9043704" y="5124878"/>
            <a:ext cx="2804260" cy="962013"/>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007354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0"/>
                                        <p:tgtEl>
                                          <p:spTgt spid="8"/>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750"/>
                                        <p:tgtEl>
                                          <p:spTgt spid="11"/>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75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750"/>
                                        <p:tgtEl>
                                          <p:spTgt spid="14"/>
                                        </p:tgtEl>
                                      </p:cBhvr>
                                    </p:animEffect>
                                  </p:childTnLst>
                                </p:cTn>
                              </p:par>
                            </p:childTnLst>
                          </p:cTn>
                        </p:par>
                        <p:par>
                          <p:cTn id="26" fill="hold">
                            <p:stCondLst>
                              <p:cond delay="750"/>
                            </p:stCondLst>
                            <p:childTnLst>
                              <p:par>
                                <p:cTn id="27" presetID="2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5944507" y="657890"/>
            <a:ext cx="0" cy="657431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60700" y="342968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7" name="文本框 25"/>
          <p:cNvSpPr txBox="1">
            <a:spLocks noChangeArrowheads="1"/>
          </p:cNvSpPr>
          <p:nvPr/>
        </p:nvSpPr>
        <p:spPr bwMode="auto">
          <a:xfrm>
            <a:off x="5193839" y="3359619"/>
            <a:ext cx="542729" cy="30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000" b="1" dirty="0">
                <a:solidFill>
                  <a:schemeClr val="accent2"/>
                </a:solidFill>
                <a:latin typeface="Arial" panose="020B0604020202020204" pitchFamily="34" charset="0"/>
                <a:cs typeface="Arial" panose="020B0604020202020204" pitchFamily="34" charset="0"/>
                <a:sym typeface="Arial" panose="020B0604020202020204" pitchFamily="34" charset="0"/>
              </a:rPr>
              <a:t>01</a:t>
            </a:r>
            <a:endParaRPr lang="zh-CN" altLang="en-US" sz="2000" b="1" dirty="0">
              <a:solidFill>
                <a:schemeClr val="accent2"/>
              </a:solidFill>
              <a:latin typeface="Arial" panose="020B0604020202020204" pitchFamily="34" charset="0"/>
              <a:cs typeface="Arial" panose="020B0604020202020204" pitchFamily="34" charset="0"/>
              <a:sym typeface="Arial" panose="020B0604020202020204" pitchFamily="34" charset="0"/>
            </a:endParaRPr>
          </a:p>
        </p:txBody>
      </p:sp>
      <p:sp>
        <p:nvSpPr>
          <p:cNvPr id="38" name="文本框 37"/>
          <p:cNvSpPr txBox="1"/>
          <p:nvPr/>
        </p:nvSpPr>
        <p:spPr>
          <a:xfrm>
            <a:off x="6109663" y="3359619"/>
            <a:ext cx="3632080" cy="307777"/>
          </a:xfrm>
          <a:prstGeom prst="rect">
            <a:avLst/>
          </a:prstGeom>
          <a:noFill/>
        </p:spPr>
        <p:txBody>
          <a:bodyPr wrap="square" lIns="0" tIns="0" rIns="0" bIns="0" anchor="ctr">
            <a:spAutoFit/>
          </a:bodyPr>
          <a:lstStyle/>
          <a:p>
            <a:pPr>
              <a:defRPr/>
            </a:pPr>
            <a:r>
              <a:rPr lang="zh-CN" altLang="en-US" sz="20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微信后台登录入口及基本信息</a:t>
            </a:r>
          </a:p>
        </p:txBody>
      </p:sp>
      <p:sp>
        <p:nvSpPr>
          <p:cNvPr id="39" name="椭圆 38"/>
          <p:cNvSpPr/>
          <p:nvPr/>
        </p:nvSpPr>
        <p:spPr>
          <a:xfrm>
            <a:off x="5860700" y="3943510"/>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0" name="文本框 28"/>
          <p:cNvSpPr txBox="1">
            <a:spLocks noChangeArrowheads="1"/>
          </p:cNvSpPr>
          <p:nvPr/>
        </p:nvSpPr>
        <p:spPr bwMode="auto">
          <a:xfrm>
            <a:off x="5193839" y="3852934"/>
            <a:ext cx="542729" cy="30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000" b="1" dirty="0">
                <a:solidFill>
                  <a:schemeClr val="accent1"/>
                </a:solidFill>
                <a:latin typeface="Arial" panose="020B0604020202020204" pitchFamily="34" charset="0"/>
                <a:cs typeface="Arial" panose="020B0604020202020204" pitchFamily="34" charset="0"/>
                <a:sym typeface="Arial" panose="020B0604020202020204" pitchFamily="34" charset="0"/>
              </a:rPr>
              <a:t>02</a:t>
            </a:r>
            <a:endParaRPr lang="zh-CN" altLang="en-US" sz="2000" b="1"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41" name="文本框 40"/>
          <p:cNvSpPr txBox="1"/>
          <p:nvPr/>
        </p:nvSpPr>
        <p:spPr>
          <a:xfrm>
            <a:off x="6109663" y="3873449"/>
            <a:ext cx="3416056" cy="307777"/>
          </a:xfrm>
          <a:prstGeom prst="rect">
            <a:avLst/>
          </a:prstGeom>
          <a:noFill/>
        </p:spPr>
        <p:txBody>
          <a:bodyPr wrap="square" lIns="0" tIns="0" rIns="0" bIns="0" anchor="ctr">
            <a:spAutoFit/>
          </a:bodyPr>
          <a:lstStyle/>
          <a:p>
            <a:pPr>
              <a:defRPr/>
            </a:pPr>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微信自带菜单配置</a:t>
            </a:r>
            <a:r>
              <a:rPr lang="zh-CN" altLang="en-US" sz="2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及回复设置</a:t>
            </a:r>
            <a:endPar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椭圆 41"/>
          <p:cNvSpPr/>
          <p:nvPr/>
        </p:nvSpPr>
        <p:spPr>
          <a:xfrm>
            <a:off x="5860700" y="4503234"/>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3" name="文本框 30"/>
          <p:cNvSpPr txBox="1">
            <a:spLocks noChangeArrowheads="1"/>
          </p:cNvSpPr>
          <p:nvPr/>
        </p:nvSpPr>
        <p:spPr bwMode="auto">
          <a:xfrm>
            <a:off x="5193839" y="4392143"/>
            <a:ext cx="542729" cy="30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000" b="1" dirty="0">
                <a:solidFill>
                  <a:schemeClr val="accent2"/>
                </a:solidFill>
                <a:latin typeface="Arial" panose="020B0604020202020204" pitchFamily="34" charset="0"/>
                <a:cs typeface="Arial" panose="020B0604020202020204" pitchFamily="34" charset="0"/>
                <a:sym typeface="Arial" panose="020B0604020202020204" pitchFamily="34" charset="0"/>
              </a:rPr>
              <a:t>03</a:t>
            </a:r>
            <a:endParaRPr lang="zh-CN" altLang="en-US" sz="2000" b="1" dirty="0">
              <a:solidFill>
                <a:schemeClr val="accent2"/>
              </a:solidFill>
              <a:latin typeface="Arial" panose="020B0604020202020204" pitchFamily="34" charset="0"/>
              <a:cs typeface="Arial" panose="020B0604020202020204" pitchFamily="34" charset="0"/>
              <a:sym typeface="Arial" panose="020B0604020202020204" pitchFamily="34" charset="0"/>
            </a:endParaRPr>
          </a:p>
        </p:txBody>
      </p:sp>
      <p:sp>
        <p:nvSpPr>
          <p:cNvPr id="44" name="文本框 43"/>
          <p:cNvSpPr txBox="1"/>
          <p:nvPr/>
        </p:nvSpPr>
        <p:spPr>
          <a:xfrm>
            <a:off x="6109663" y="4433174"/>
            <a:ext cx="3704088" cy="307777"/>
          </a:xfrm>
          <a:prstGeom prst="rect">
            <a:avLst/>
          </a:prstGeom>
          <a:noFill/>
        </p:spPr>
        <p:txBody>
          <a:bodyPr wrap="square" lIns="0" tIns="0" rIns="0" bIns="0" anchor="ctr">
            <a:spAutoFit/>
          </a:bodyPr>
          <a:lstStyle/>
          <a:p>
            <a:pPr>
              <a:defRPr/>
            </a:pPr>
            <a:r>
              <a:rPr lang="zh-CN" altLang="en-US" sz="20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微</a:t>
            </a:r>
            <a:r>
              <a:rPr lang="zh-CN" altLang="en-US" sz="20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信自定义配置及连接配置</a:t>
            </a:r>
          </a:p>
        </p:txBody>
      </p:sp>
      <p:sp>
        <p:nvSpPr>
          <p:cNvPr id="45" name="椭圆 44"/>
          <p:cNvSpPr/>
          <p:nvPr/>
        </p:nvSpPr>
        <p:spPr>
          <a:xfrm>
            <a:off x="5860700" y="5008180"/>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6" name="文本框 32"/>
          <p:cNvSpPr txBox="1">
            <a:spLocks noChangeArrowheads="1"/>
          </p:cNvSpPr>
          <p:nvPr/>
        </p:nvSpPr>
        <p:spPr bwMode="auto">
          <a:xfrm>
            <a:off x="5193839" y="4938120"/>
            <a:ext cx="542729" cy="30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000" b="1" dirty="0">
                <a:solidFill>
                  <a:schemeClr val="accent1"/>
                </a:solidFill>
                <a:latin typeface="Arial" panose="020B0604020202020204" pitchFamily="34" charset="0"/>
                <a:cs typeface="Arial" panose="020B0604020202020204" pitchFamily="34" charset="0"/>
                <a:sym typeface="Arial" panose="020B0604020202020204" pitchFamily="34" charset="0"/>
              </a:rPr>
              <a:t>04</a:t>
            </a:r>
            <a:endParaRPr lang="zh-CN" altLang="en-US" sz="2000" b="1"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47" name="文本框 46"/>
          <p:cNvSpPr txBox="1"/>
          <p:nvPr/>
        </p:nvSpPr>
        <p:spPr>
          <a:xfrm>
            <a:off x="6109663" y="4938120"/>
            <a:ext cx="3083937" cy="307739"/>
          </a:xfrm>
          <a:prstGeom prst="rect">
            <a:avLst/>
          </a:prstGeom>
          <a:noFill/>
        </p:spPr>
        <p:txBody>
          <a:bodyPr lIns="0" tIns="0" rIns="0" bIns="0" anchor="ctr">
            <a:spAutoFit/>
          </a:bodyPr>
          <a:lstStyle/>
          <a:p>
            <a:pPr>
              <a:defRPr/>
            </a:pPr>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微信获取个人信息的配置</a:t>
            </a:r>
          </a:p>
        </p:txBody>
      </p:sp>
      <p:sp>
        <p:nvSpPr>
          <p:cNvPr id="10" name="椭圆 9"/>
          <p:cNvSpPr/>
          <p:nvPr/>
        </p:nvSpPr>
        <p:spPr>
          <a:xfrm>
            <a:off x="4773396" y="572692"/>
            <a:ext cx="2343120" cy="2343120"/>
          </a:xfrm>
          <a:prstGeom prst="ellipse">
            <a:avLst/>
          </a:prstGeom>
          <a:solidFill>
            <a:schemeClr val="accent1"/>
          </a:solidFill>
          <a:ln>
            <a:noFill/>
          </a:ln>
          <a:effectLst>
            <a:outerShdw blurRad="355600" dist="190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s_1"/>
          <p:cNvSpPr txBox="1"/>
          <p:nvPr>
            <p:custDataLst>
              <p:tags r:id="rId1"/>
            </p:custDataLst>
          </p:nvPr>
        </p:nvSpPr>
        <p:spPr>
          <a:xfrm>
            <a:off x="5353005" y="657888"/>
            <a:ext cx="1513312" cy="2172726"/>
          </a:xfrm>
          <a:prstGeom prst="rect">
            <a:avLst/>
          </a:prstGeom>
          <a:noFill/>
        </p:spPr>
        <p:txBody>
          <a:bodyPr wrap="square" lIns="0" tIns="0" rIns="0" bIns="0" rtlCol="0" anchor="ctr" anchorCtr="0">
            <a:noAutofit/>
          </a:bodyPr>
          <a:lstStyle/>
          <a:p>
            <a:pPr algn="ctr"/>
            <a:r>
              <a:rPr lang="zh-CN" altLang="en-US" sz="6599" b="1"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6599"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6599" b="1"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p>
        </p:txBody>
      </p:sp>
      <p:sp>
        <p:nvSpPr>
          <p:cNvPr id="17" name="MH_Others_2"/>
          <p:cNvSpPr txBox="1"/>
          <p:nvPr>
            <p:custDataLst>
              <p:tags r:id="rId2"/>
            </p:custDataLst>
          </p:nvPr>
        </p:nvSpPr>
        <p:spPr>
          <a:xfrm rot="5400000">
            <a:off x="4362178" y="1513448"/>
            <a:ext cx="2272891" cy="461608"/>
          </a:xfrm>
          <a:prstGeom prst="rect">
            <a:avLst/>
          </a:prstGeom>
          <a:noFill/>
        </p:spPr>
        <p:txBody>
          <a:bodyPr wrap="square">
            <a:spAutoFit/>
          </a:bodyPr>
          <a:lstStyle/>
          <a:p>
            <a:pPr algn="ctr">
              <a:defRPr/>
            </a:pP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椭圆 26"/>
          <p:cNvSpPr/>
          <p:nvPr/>
        </p:nvSpPr>
        <p:spPr>
          <a:xfrm>
            <a:off x="5860700" y="5583186"/>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8" name="文本框 30"/>
          <p:cNvSpPr txBox="1">
            <a:spLocks noChangeArrowheads="1"/>
          </p:cNvSpPr>
          <p:nvPr/>
        </p:nvSpPr>
        <p:spPr bwMode="auto">
          <a:xfrm>
            <a:off x="5193839" y="5472095"/>
            <a:ext cx="542729" cy="30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000" b="1" dirty="0" smtClean="0">
                <a:solidFill>
                  <a:schemeClr val="accent2"/>
                </a:solidFill>
                <a:latin typeface="Arial" panose="020B0604020202020204" pitchFamily="34" charset="0"/>
                <a:cs typeface="Arial" panose="020B0604020202020204" pitchFamily="34" charset="0"/>
                <a:sym typeface="Arial" panose="020B0604020202020204" pitchFamily="34" charset="0"/>
              </a:rPr>
              <a:t>05</a:t>
            </a:r>
            <a:endParaRPr lang="zh-CN" altLang="en-US" sz="2000" b="1" dirty="0">
              <a:solidFill>
                <a:schemeClr val="accent2"/>
              </a:solidFill>
              <a:latin typeface="Arial" panose="020B0604020202020204" pitchFamily="34" charset="0"/>
              <a:cs typeface="Arial" panose="020B0604020202020204" pitchFamily="34" charset="0"/>
              <a:sym typeface="Arial" panose="020B0604020202020204" pitchFamily="34" charset="0"/>
            </a:endParaRPr>
          </a:p>
        </p:txBody>
      </p:sp>
      <p:sp>
        <p:nvSpPr>
          <p:cNvPr id="29" name="文本框 28"/>
          <p:cNvSpPr txBox="1"/>
          <p:nvPr/>
        </p:nvSpPr>
        <p:spPr>
          <a:xfrm>
            <a:off x="6109663" y="5513126"/>
            <a:ext cx="3704088" cy="307777"/>
          </a:xfrm>
          <a:prstGeom prst="rect">
            <a:avLst/>
          </a:prstGeom>
          <a:noFill/>
        </p:spPr>
        <p:txBody>
          <a:bodyPr wrap="square" lIns="0" tIns="0" rIns="0" bIns="0" anchor="ctr">
            <a:spAutoFit/>
          </a:bodyPr>
          <a:lstStyle/>
          <a:p>
            <a:pPr>
              <a:defRPr/>
            </a:pPr>
            <a:r>
              <a:rPr lang="zh-CN" altLang="en-US" sz="20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授权域名解释</a:t>
            </a:r>
          </a:p>
        </p:txBody>
      </p:sp>
      <p:sp>
        <p:nvSpPr>
          <p:cNvPr id="30" name="椭圆 29"/>
          <p:cNvSpPr/>
          <p:nvPr/>
        </p:nvSpPr>
        <p:spPr>
          <a:xfrm>
            <a:off x="5860700" y="6088132"/>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文本框 32"/>
          <p:cNvSpPr txBox="1">
            <a:spLocks noChangeArrowheads="1"/>
          </p:cNvSpPr>
          <p:nvPr/>
        </p:nvSpPr>
        <p:spPr bwMode="auto">
          <a:xfrm>
            <a:off x="5193839" y="6018072"/>
            <a:ext cx="542729" cy="30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000" b="1" dirty="0" smtClean="0">
                <a:solidFill>
                  <a:schemeClr val="accent1"/>
                </a:solidFill>
                <a:latin typeface="Arial" panose="020B0604020202020204" pitchFamily="34" charset="0"/>
                <a:cs typeface="Arial" panose="020B0604020202020204" pitchFamily="34" charset="0"/>
                <a:sym typeface="Arial" panose="020B0604020202020204" pitchFamily="34" charset="0"/>
              </a:rPr>
              <a:t>06</a:t>
            </a:r>
            <a:endParaRPr lang="zh-CN" altLang="en-US" sz="2000" b="1"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32" name="文本框 31"/>
          <p:cNvSpPr txBox="1"/>
          <p:nvPr/>
        </p:nvSpPr>
        <p:spPr>
          <a:xfrm>
            <a:off x="6109663" y="6018072"/>
            <a:ext cx="3083937" cy="307739"/>
          </a:xfrm>
          <a:prstGeom prst="rect">
            <a:avLst/>
          </a:prstGeom>
          <a:noFill/>
        </p:spPr>
        <p:txBody>
          <a:bodyPr lIns="0" tIns="0" rIns="0" bIns="0" anchor="ctr">
            <a:spAutoFit/>
          </a:bodyPr>
          <a:lstStyle/>
          <a:p>
            <a:pPr>
              <a:defRPr/>
            </a:pPr>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错误码踩坑之旅</a:t>
            </a:r>
          </a:p>
        </p:txBody>
      </p:sp>
    </p:spTree>
    <p:extLst>
      <p:ext uri="{BB962C8B-B14F-4D97-AF65-F5344CB8AC3E}">
        <p14:creationId xmlns:p14="http://schemas.microsoft.com/office/powerpoint/2010/main" val="368475556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by="(-#ppt_w*2)" calcmode="lin" valueType="num">
                                      <p:cBhvr rctx="PPT">
                                        <p:cTn id="14" dur="500" autoRev="1" fill="hold">
                                          <p:stCondLst>
                                            <p:cond delay="0"/>
                                          </p:stCondLst>
                                        </p:cTn>
                                        <p:tgtEl>
                                          <p:spTgt spid="16"/>
                                        </p:tgtEl>
                                        <p:attrNameLst>
                                          <p:attrName>ppt_w</p:attrName>
                                        </p:attrNameLst>
                                      </p:cBhvr>
                                    </p:anim>
                                    <p:anim by="(#ppt_w*0.50)" calcmode="lin" valueType="num">
                                      <p:cBhvr>
                                        <p:cTn id="15" dur="500" decel="50000" autoRev="1" fill="hold">
                                          <p:stCondLst>
                                            <p:cond delay="0"/>
                                          </p:stCondLst>
                                        </p:cTn>
                                        <p:tgtEl>
                                          <p:spTgt spid="16"/>
                                        </p:tgtEl>
                                        <p:attrNameLst>
                                          <p:attrName>ppt_x</p:attrName>
                                        </p:attrNameLst>
                                      </p:cBhvr>
                                    </p:anim>
                                    <p:anim from="(-#ppt_h/2)" to="(#ppt_y)" calcmode="lin" valueType="num">
                                      <p:cBhvr>
                                        <p:cTn id="16" dur="1000" fill="hold">
                                          <p:stCondLst>
                                            <p:cond delay="0"/>
                                          </p:stCondLst>
                                        </p:cTn>
                                        <p:tgtEl>
                                          <p:spTgt spid="16"/>
                                        </p:tgtEl>
                                        <p:attrNameLst>
                                          <p:attrName>ppt_y</p:attrName>
                                        </p:attrNameLst>
                                      </p:cBhvr>
                                    </p:anim>
                                    <p:animRot by="21600000">
                                      <p:cBhvr>
                                        <p:cTn id="17" dur="1000" fill="hold">
                                          <p:stCondLst>
                                            <p:cond delay="0"/>
                                          </p:stCondLst>
                                        </p:cTn>
                                        <p:tgtEl>
                                          <p:spTgt spid="16"/>
                                        </p:tgtEl>
                                        <p:attrNameLst>
                                          <p:attrName>r</p:attrName>
                                        </p:attrNameLst>
                                      </p:cBhvr>
                                    </p:animRot>
                                  </p:childTnLst>
                                </p:cTn>
                              </p:par>
                              <p:par>
                                <p:cTn id="18" presetID="56" presetClass="entr" presetSubtype="0" fill="hold" grpId="0" nodeType="withEffect">
                                  <p:stCondLst>
                                    <p:cond delay="0"/>
                                  </p:stCondLst>
                                  <p:iterate type="lt">
                                    <p:tmPct val="10000"/>
                                  </p:iterate>
                                  <p:childTnLst>
                                    <p:set>
                                      <p:cBhvr>
                                        <p:cTn id="19" dur="1" fill="hold">
                                          <p:stCondLst>
                                            <p:cond delay="0"/>
                                          </p:stCondLst>
                                        </p:cTn>
                                        <p:tgtEl>
                                          <p:spTgt spid="17"/>
                                        </p:tgtEl>
                                        <p:attrNameLst>
                                          <p:attrName>style.visibility</p:attrName>
                                        </p:attrNameLst>
                                      </p:cBhvr>
                                      <p:to>
                                        <p:strVal val="visible"/>
                                      </p:to>
                                    </p:set>
                                    <p:anim by="(-#ppt_w*2)" calcmode="lin" valueType="num">
                                      <p:cBhvr rctx="PPT">
                                        <p:cTn id="20" dur="500" autoRev="1" fill="hold">
                                          <p:stCondLst>
                                            <p:cond delay="0"/>
                                          </p:stCondLst>
                                        </p:cTn>
                                        <p:tgtEl>
                                          <p:spTgt spid="17"/>
                                        </p:tgtEl>
                                        <p:attrNameLst>
                                          <p:attrName>ppt_w</p:attrName>
                                        </p:attrNameLst>
                                      </p:cBhvr>
                                    </p:anim>
                                    <p:anim by="(#ppt_w*0.50)" calcmode="lin" valueType="num">
                                      <p:cBhvr>
                                        <p:cTn id="21" dur="500" decel="50000" autoRev="1" fill="hold">
                                          <p:stCondLst>
                                            <p:cond delay="0"/>
                                          </p:stCondLst>
                                        </p:cTn>
                                        <p:tgtEl>
                                          <p:spTgt spid="17"/>
                                        </p:tgtEl>
                                        <p:attrNameLst>
                                          <p:attrName>ppt_x</p:attrName>
                                        </p:attrNameLst>
                                      </p:cBhvr>
                                    </p:anim>
                                    <p:anim from="(-#ppt_h/2)" to="(#ppt_y)" calcmode="lin" valueType="num">
                                      <p:cBhvr>
                                        <p:cTn id="22" dur="1000" fill="hold">
                                          <p:stCondLst>
                                            <p:cond delay="0"/>
                                          </p:stCondLst>
                                        </p:cTn>
                                        <p:tgtEl>
                                          <p:spTgt spid="17"/>
                                        </p:tgtEl>
                                        <p:attrNameLst>
                                          <p:attrName>ppt_y</p:attrName>
                                        </p:attrNameLst>
                                      </p:cBhvr>
                                    </p:anim>
                                    <p:animRot by="21600000">
                                      <p:cBhvr>
                                        <p:cTn id="23" dur="1000" fill="hold">
                                          <p:stCondLst>
                                            <p:cond delay="0"/>
                                          </p:stCondLst>
                                        </p:cTn>
                                        <p:tgtEl>
                                          <p:spTgt spid="17"/>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p:cTn id="33" dur="500" fill="hold"/>
                                        <p:tgtEl>
                                          <p:spTgt spid="36"/>
                                        </p:tgtEl>
                                        <p:attrNameLst>
                                          <p:attrName>ppt_w</p:attrName>
                                        </p:attrNameLst>
                                      </p:cBhvr>
                                      <p:tavLst>
                                        <p:tav tm="0">
                                          <p:val>
                                            <p:fltVal val="0"/>
                                          </p:val>
                                        </p:tav>
                                        <p:tav tm="100000">
                                          <p:val>
                                            <p:strVal val="#ppt_w"/>
                                          </p:val>
                                        </p:tav>
                                      </p:tavLst>
                                    </p:anim>
                                    <p:anim calcmode="lin" valueType="num">
                                      <p:cBhvr>
                                        <p:cTn id="34" dur="500" fill="hold"/>
                                        <p:tgtEl>
                                          <p:spTgt spid="36"/>
                                        </p:tgtEl>
                                        <p:attrNameLst>
                                          <p:attrName>ppt_h</p:attrName>
                                        </p:attrNameLst>
                                      </p:cBhvr>
                                      <p:tavLst>
                                        <p:tav tm="0">
                                          <p:val>
                                            <p:fltVal val="0"/>
                                          </p:val>
                                        </p:tav>
                                        <p:tav tm="100000">
                                          <p:val>
                                            <p:strVal val="#ppt_h"/>
                                          </p:val>
                                        </p:tav>
                                      </p:tavLst>
                                    </p:anim>
                                    <p:animEffect transition="in" filter="fade">
                                      <p:cBhvr>
                                        <p:cTn id="35" dur="500"/>
                                        <p:tgtEl>
                                          <p:spTgt spid="3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500" fill="hold"/>
                                        <p:tgtEl>
                                          <p:spTgt spid="39"/>
                                        </p:tgtEl>
                                        <p:attrNameLst>
                                          <p:attrName>ppt_w</p:attrName>
                                        </p:attrNameLst>
                                      </p:cBhvr>
                                      <p:tavLst>
                                        <p:tav tm="0">
                                          <p:val>
                                            <p:fltVal val="0"/>
                                          </p:val>
                                        </p:tav>
                                        <p:tav tm="100000">
                                          <p:val>
                                            <p:strVal val="#ppt_w"/>
                                          </p:val>
                                        </p:tav>
                                      </p:tavLst>
                                    </p:anim>
                                    <p:anim calcmode="lin" valueType="num">
                                      <p:cBhvr>
                                        <p:cTn id="39" dur="500" fill="hold"/>
                                        <p:tgtEl>
                                          <p:spTgt spid="39"/>
                                        </p:tgtEl>
                                        <p:attrNameLst>
                                          <p:attrName>ppt_h</p:attrName>
                                        </p:attrNameLst>
                                      </p:cBhvr>
                                      <p:tavLst>
                                        <p:tav tm="0">
                                          <p:val>
                                            <p:fltVal val="0"/>
                                          </p:val>
                                        </p:tav>
                                        <p:tav tm="100000">
                                          <p:val>
                                            <p:strVal val="#ppt_h"/>
                                          </p:val>
                                        </p:tav>
                                      </p:tavLst>
                                    </p:anim>
                                    <p:animEffect transition="in" filter="fade">
                                      <p:cBhvr>
                                        <p:cTn id="40" dur="500"/>
                                        <p:tgtEl>
                                          <p:spTgt spid="3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p:cTn id="43" dur="500" fill="hold"/>
                                        <p:tgtEl>
                                          <p:spTgt spid="42"/>
                                        </p:tgtEl>
                                        <p:attrNameLst>
                                          <p:attrName>ppt_w</p:attrName>
                                        </p:attrNameLst>
                                      </p:cBhvr>
                                      <p:tavLst>
                                        <p:tav tm="0">
                                          <p:val>
                                            <p:fltVal val="0"/>
                                          </p:val>
                                        </p:tav>
                                        <p:tav tm="100000">
                                          <p:val>
                                            <p:strVal val="#ppt_w"/>
                                          </p:val>
                                        </p:tav>
                                      </p:tavLst>
                                    </p:anim>
                                    <p:anim calcmode="lin" valueType="num">
                                      <p:cBhvr>
                                        <p:cTn id="44" dur="500" fill="hold"/>
                                        <p:tgtEl>
                                          <p:spTgt spid="42"/>
                                        </p:tgtEl>
                                        <p:attrNameLst>
                                          <p:attrName>ppt_h</p:attrName>
                                        </p:attrNameLst>
                                      </p:cBhvr>
                                      <p:tavLst>
                                        <p:tav tm="0">
                                          <p:val>
                                            <p:fltVal val="0"/>
                                          </p:val>
                                        </p:tav>
                                        <p:tav tm="100000">
                                          <p:val>
                                            <p:strVal val="#ppt_h"/>
                                          </p:val>
                                        </p:tav>
                                      </p:tavLst>
                                    </p:anim>
                                    <p:animEffect transition="in" filter="fade">
                                      <p:cBhvr>
                                        <p:cTn id="45" dur="500"/>
                                        <p:tgtEl>
                                          <p:spTgt spid="4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Effect transition="in" filter="fade">
                                      <p:cBhvr>
                                        <p:cTn id="50" dur="500"/>
                                        <p:tgtEl>
                                          <p:spTgt spid="45"/>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0-#ppt_w/2"/>
                                          </p:val>
                                        </p:tav>
                                        <p:tav tm="100000">
                                          <p:val>
                                            <p:strVal val="#ppt_x"/>
                                          </p:val>
                                        </p:tav>
                                      </p:tavLst>
                                    </p:anim>
                                    <p:anim calcmode="lin" valueType="num">
                                      <p:cBhvr additive="base">
                                        <p:cTn id="56" dur="500" fill="hold"/>
                                        <p:tgtEl>
                                          <p:spTgt spid="37"/>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fill="hold"/>
                                        <p:tgtEl>
                                          <p:spTgt spid="38"/>
                                        </p:tgtEl>
                                        <p:attrNameLst>
                                          <p:attrName>ppt_x</p:attrName>
                                        </p:attrNameLst>
                                      </p:cBhvr>
                                      <p:tavLst>
                                        <p:tav tm="0">
                                          <p:val>
                                            <p:strVal val="1+#ppt_w/2"/>
                                          </p:val>
                                        </p:tav>
                                        <p:tav tm="100000">
                                          <p:val>
                                            <p:strVal val="#ppt_x"/>
                                          </p:val>
                                        </p:tav>
                                      </p:tavLst>
                                    </p:anim>
                                    <p:anim calcmode="lin" valueType="num">
                                      <p:cBhvr additive="base">
                                        <p:cTn id="60"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 calcmode="lin" valueType="num">
                                      <p:cBhvr additive="base">
                                        <p:cTn id="65" dur="500" fill="hold"/>
                                        <p:tgtEl>
                                          <p:spTgt spid="40"/>
                                        </p:tgtEl>
                                        <p:attrNameLst>
                                          <p:attrName>ppt_x</p:attrName>
                                        </p:attrNameLst>
                                      </p:cBhvr>
                                      <p:tavLst>
                                        <p:tav tm="0">
                                          <p:val>
                                            <p:strVal val="0-#ppt_w/2"/>
                                          </p:val>
                                        </p:tav>
                                        <p:tav tm="100000">
                                          <p:val>
                                            <p:strVal val="#ppt_x"/>
                                          </p:val>
                                        </p:tav>
                                      </p:tavLst>
                                    </p:anim>
                                    <p:anim calcmode="lin" valueType="num">
                                      <p:cBhvr additive="base">
                                        <p:cTn id="66" dur="500" fill="hold"/>
                                        <p:tgtEl>
                                          <p:spTgt spid="40"/>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additive="base">
                                        <p:cTn id="69" dur="500" fill="hold"/>
                                        <p:tgtEl>
                                          <p:spTgt spid="41"/>
                                        </p:tgtEl>
                                        <p:attrNameLst>
                                          <p:attrName>ppt_x</p:attrName>
                                        </p:attrNameLst>
                                      </p:cBhvr>
                                      <p:tavLst>
                                        <p:tav tm="0">
                                          <p:val>
                                            <p:strVal val="1+#ppt_w/2"/>
                                          </p:val>
                                        </p:tav>
                                        <p:tav tm="100000">
                                          <p:val>
                                            <p:strVal val="#ppt_x"/>
                                          </p:val>
                                        </p:tav>
                                      </p:tavLst>
                                    </p:anim>
                                    <p:anim calcmode="lin" valueType="num">
                                      <p:cBhvr additive="base">
                                        <p:cTn id="70"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additive="base">
                                        <p:cTn id="75" dur="500" fill="hold"/>
                                        <p:tgtEl>
                                          <p:spTgt spid="43"/>
                                        </p:tgtEl>
                                        <p:attrNameLst>
                                          <p:attrName>ppt_x</p:attrName>
                                        </p:attrNameLst>
                                      </p:cBhvr>
                                      <p:tavLst>
                                        <p:tav tm="0">
                                          <p:val>
                                            <p:strVal val="0-#ppt_w/2"/>
                                          </p:val>
                                        </p:tav>
                                        <p:tav tm="100000">
                                          <p:val>
                                            <p:strVal val="#ppt_x"/>
                                          </p:val>
                                        </p:tav>
                                      </p:tavLst>
                                    </p:anim>
                                    <p:anim calcmode="lin" valueType="num">
                                      <p:cBhvr additive="base">
                                        <p:cTn id="76" dur="500" fill="hold"/>
                                        <p:tgtEl>
                                          <p:spTgt spid="43"/>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 calcmode="lin" valueType="num">
                                      <p:cBhvr additive="base">
                                        <p:cTn id="79" dur="500" fill="hold"/>
                                        <p:tgtEl>
                                          <p:spTgt spid="44"/>
                                        </p:tgtEl>
                                        <p:attrNameLst>
                                          <p:attrName>ppt_x</p:attrName>
                                        </p:attrNameLst>
                                      </p:cBhvr>
                                      <p:tavLst>
                                        <p:tav tm="0">
                                          <p:val>
                                            <p:strVal val="1+#ppt_w/2"/>
                                          </p:val>
                                        </p:tav>
                                        <p:tav tm="100000">
                                          <p:val>
                                            <p:strVal val="#ppt_x"/>
                                          </p:val>
                                        </p:tav>
                                      </p:tavLst>
                                    </p:anim>
                                    <p:anim calcmode="lin" valueType="num">
                                      <p:cBhvr additive="base">
                                        <p:cTn id="80"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0-#ppt_w/2"/>
                                          </p:val>
                                        </p:tav>
                                        <p:tav tm="100000">
                                          <p:val>
                                            <p:strVal val="#ppt_x"/>
                                          </p:val>
                                        </p:tav>
                                      </p:tavLst>
                                    </p:anim>
                                    <p:anim calcmode="lin" valueType="num">
                                      <p:cBhvr additive="base">
                                        <p:cTn id="86" dur="500" fill="hold"/>
                                        <p:tgtEl>
                                          <p:spTgt spid="46"/>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anim calcmode="lin" valueType="num">
                                      <p:cBhvr additive="base">
                                        <p:cTn id="89" dur="500" fill="hold"/>
                                        <p:tgtEl>
                                          <p:spTgt spid="47"/>
                                        </p:tgtEl>
                                        <p:attrNameLst>
                                          <p:attrName>ppt_x</p:attrName>
                                        </p:attrNameLst>
                                      </p:cBhvr>
                                      <p:tavLst>
                                        <p:tav tm="0">
                                          <p:val>
                                            <p:strVal val="1+#ppt_w/2"/>
                                          </p:val>
                                        </p:tav>
                                        <p:tav tm="100000">
                                          <p:val>
                                            <p:strVal val="#ppt_x"/>
                                          </p:val>
                                        </p:tav>
                                      </p:tavLst>
                                    </p:anim>
                                    <p:anim calcmode="lin" valueType="num">
                                      <p:cBhvr additive="base">
                                        <p:cTn id="90" dur="500" fill="hold"/>
                                        <p:tgtEl>
                                          <p:spTgt spid="47"/>
                                        </p:tgtEl>
                                        <p:attrNameLst>
                                          <p:attrName>ppt_y</p:attrName>
                                        </p:attrNameLst>
                                      </p:cBhvr>
                                      <p:tavLst>
                                        <p:tav tm="0">
                                          <p:val>
                                            <p:strVal val="#ppt_y"/>
                                          </p:val>
                                        </p:tav>
                                        <p:tav tm="100000">
                                          <p:val>
                                            <p:strVal val="#ppt_y"/>
                                          </p:val>
                                        </p:tav>
                                      </p:tavLst>
                                    </p:anim>
                                  </p:childTnLst>
                                </p:cTn>
                              </p:par>
                              <p:par>
                                <p:cTn id="91" presetID="53" presetClass="entr" presetSubtype="16"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Effect transition="in" filter="fade">
                                      <p:cBhvr>
                                        <p:cTn id="95" dur="500"/>
                                        <p:tgtEl>
                                          <p:spTgt spid="27"/>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30"/>
                                        </p:tgtEl>
                                        <p:attrNameLst>
                                          <p:attrName>style.visibility</p:attrName>
                                        </p:attrNameLst>
                                      </p:cBhvr>
                                      <p:to>
                                        <p:strVal val="visible"/>
                                      </p:to>
                                    </p:set>
                                    <p:anim calcmode="lin" valueType="num">
                                      <p:cBhvr>
                                        <p:cTn id="98" dur="500" fill="hold"/>
                                        <p:tgtEl>
                                          <p:spTgt spid="30"/>
                                        </p:tgtEl>
                                        <p:attrNameLst>
                                          <p:attrName>ppt_w</p:attrName>
                                        </p:attrNameLst>
                                      </p:cBhvr>
                                      <p:tavLst>
                                        <p:tav tm="0">
                                          <p:val>
                                            <p:fltVal val="0"/>
                                          </p:val>
                                        </p:tav>
                                        <p:tav tm="100000">
                                          <p:val>
                                            <p:strVal val="#ppt_w"/>
                                          </p:val>
                                        </p:tav>
                                      </p:tavLst>
                                    </p:anim>
                                    <p:anim calcmode="lin" valueType="num">
                                      <p:cBhvr>
                                        <p:cTn id="99" dur="500" fill="hold"/>
                                        <p:tgtEl>
                                          <p:spTgt spid="30"/>
                                        </p:tgtEl>
                                        <p:attrNameLst>
                                          <p:attrName>ppt_h</p:attrName>
                                        </p:attrNameLst>
                                      </p:cBhvr>
                                      <p:tavLst>
                                        <p:tav tm="0">
                                          <p:val>
                                            <p:fltVal val="0"/>
                                          </p:val>
                                        </p:tav>
                                        <p:tav tm="100000">
                                          <p:val>
                                            <p:strVal val="#ppt_h"/>
                                          </p:val>
                                        </p:tav>
                                      </p:tavLst>
                                    </p:anim>
                                    <p:animEffect transition="in" filter="fade">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0-#ppt_w/2"/>
                                          </p:val>
                                        </p:tav>
                                        <p:tav tm="100000">
                                          <p:val>
                                            <p:strVal val="#ppt_x"/>
                                          </p:val>
                                        </p:tav>
                                      </p:tavLst>
                                    </p:anim>
                                    <p:anim calcmode="lin" valueType="num">
                                      <p:cBhvr additive="base">
                                        <p:cTn id="106" dur="500" fill="hold"/>
                                        <p:tgtEl>
                                          <p:spTgt spid="28"/>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additive="base">
                                        <p:cTn id="109" dur="500" fill="hold"/>
                                        <p:tgtEl>
                                          <p:spTgt spid="29"/>
                                        </p:tgtEl>
                                        <p:attrNameLst>
                                          <p:attrName>ppt_x</p:attrName>
                                        </p:attrNameLst>
                                      </p:cBhvr>
                                      <p:tavLst>
                                        <p:tav tm="0">
                                          <p:val>
                                            <p:strVal val="1+#ppt_w/2"/>
                                          </p:val>
                                        </p:tav>
                                        <p:tav tm="100000">
                                          <p:val>
                                            <p:strVal val="#ppt_x"/>
                                          </p:val>
                                        </p:tav>
                                      </p:tavLst>
                                    </p:anim>
                                    <p:anim calcmode="lin" valueType="num">
                                      <p:cBhvr additive="base">
                                        <p:cTn id="11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0-#ppt_w/2"/>
                                          </p:val>
                                        </p:tav>
                                        <p:tav tm="100000">
                                          <p:val>
                                            <p:strVal val="#ppt_x"/>
                                          </p:val>
                                        </p:tav>
                                      </p:tavLst>
                                    </p:anim>
                                    <p:anim calcmode="lin" valueType="num">
                                      <p:cBhvr additive="base">
                                        <p:cTn id="116" dur="500" fill="hold"/>
                                        <p:tgtEl>
                                          <p:spTgt spid="31"/>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additive="base">
                                        <p:cTn id="119" dur="500" fill="hold"/>
                                        <p:tgtEl>
                                          <p:spTgt spid="32"/>
                                        </p:tgtEl>
                                        <p:attrNameLst>
                                          <p:attrName>ppt_x</p:attrName>
                                        </p:attrNameLst>
                                      </p:cBhvr>
                                      <p:tavLst>
                                        <p:tav tm="0">
                                          <p:val>
                                            <p:strVal val="1+#ppt_w/2"/>
                                          </p:val>
                                        </p:tav>
                                        <p:tav tm="100000">
                                          <p:val>
                                            <p:strVal val="#ppt_x"/>
                                          </p:val>
                                        </p:tav>
                                      </p:tavLst>
                                    </p:anim>
                                    <p:anim calcmode="lin" valueType="num">
                                      <p:cBhvr additive="base">
                                        <p:cTn id="120"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p:bldP spid="39" grpId="0" animBg="1"/>
      <p:bldP spid="40" grpId="0"/>
      <p:bldP spid="41" grpId="0"/>
      <p:bldP spid="42" grpId="0" animBg="1"/>
      <p:bldP spid="43" grpId="0"/>
      <p:bldP spid="44" grpId="0"/>
      <p:bldP spid="45" grpId="0" animBg="1"/>
      <p:bldP spid="46" grpId="0"/>
      <p:bldP spid="47" grpId="0"/>
      <p:bldP spid="10" grpId="0" animBg="1"/>
      <p:bldP spid="16" grpId="0"/>
      <p:bldP spid="17" grpId="0"/>
      <p:bldP spid="27" grpId="0" animBg="1"/>
      <p:bldP spid="28" grpId="0"/>
      <p:bldP spid="29" grpId="0"/>
      <p:bldP spid="30" grpId="0" animBg="1"/>
      <p:bldP spid="31"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1491792" y="2705307"/>
            <a:ext cx="3449860" cy="3278593"/>
          </a:xfrm>
          <a:prstGeom prst="rect">
            <a:avLst/>
          </a:prstGeom>
          <a:solidFill>
            <a:schemeClr val="accent5"/>
          </a:solidFill>
          <a:ln w="12700">
            <a:noFill/>
          </a:ln>
          <a:effectLst>
            <a:outerShdw blurRad="368300" dist="38100" dir="8100000" algn="tr" rotWithShape="0">
              <a:prstClr val="black">
                <a:alpha val="90000"/>
              </a:prstClr>
            </a:outerShdw>
          </a:effectLst>
          <a:scene3d>
            <a:camera prst="orthographicFront">
              <a:rot lat="17916175" lon="2729084" rev="18779825"/>
            </a:camera>
            <a:lightRig rig="balanced" dir="t">
              <a:rot lat="0" lon="0" rev="600000"/>
            </a:lightRig>
          </a:scene3d>
          <a:sp3d prstMaterial="flat">
            <a:bevelT w="444500" h="1041400" prst="angle"/>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996931" y="2377656"/>
            <a:ext cx="2410640" cy="2286081"/>
          </a:xfrm>
          <a:prstGeom prst="rect">
            <a:avLst/>
          </a:prstGeom>
          <a:solidFill>
            <a:schemeClr val="accent4"/>
          </a:solidFill>
          <a:ln>
            <a:noFill/>
          </a:ln>
          <a:scene3d>
            <a:camera prst="orthographicFront">
              <a:rot lat="17916175" lon="2729084" rev="18779825"/>
            </a:camera>
            <a:lightRig rig="balanced" dir="t">
              <a:rot lat="0" lon="0" rev="600000"/>
            </a:lightRig>
          </a:scene3d>
          <a:sp3d prstMaterial="flat">
            <a:bevelT w="311150" h="730250" prst="angl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349953" y="2152199"/>
            <a:ext cx="1702330" cy="1623150"/>
          </a:xfrm>
          <a:prstGeom prst="rect">
            <a:avLst/>
          </a:prstGeom>
          <a:solidFill>
            <a:schemeClr val="accent3"/>
          </a:solidFill>
          <a:ln>
            <a:noFill/>
          </a:ln>
          <a:scene3d>
            <a:camera prst="orthographicFront">
              <a:rot lat="17916175" lon="2729084" rev="18779825"/>
            </a:camera>
            <a:lightRig rig="balanced" dir="t">
              <a:rot lat="0" lon="0" rev="600000"/>
            </a:lightRig>
          </a:scene3d>
          <a:sp3d prstMaterial="flat">
            <a:bevelT w="215900" h="501650" prst="angl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611133" y="1800685"/>
            <a:ext cx="1157265" cy="1139000"/>
          </a:xfrm>
          <a:prstGeom prst="rect">
            <a:avLst/>
          </a:prstGeom>
          <a:solidFill>
            <a:schemeClr val="accent2"/>
          </a:solidFill>
          <a:ln>
            <a:noFill/>
          </a:ln>
          <a:scene3d>
            <a:camera prst="orthographicFront">
              <a:rot lat="17709539" lon="2246828" rev="19210350"/>
            </a:camera>
            <a:lightRig rig="balanced" dir="t">
              <a:rot lat="0" lon="0" rev="600000"/>
            </a:lightRig>
          </a:scene3d>
          <a:sp3d prstMaterial="flat">
            <a:bevelT w="234950" h="520700" prst="angle"/>
            <a:extrusionClr>
              <a:srgbClr val="7030A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900112" y="1256098"/>
            <a:ext cx="569500" cy="569500"/>
          </a:xfrm>
          <a:prstGeom prst="rect">
            <a:avLst/>
          </a:prstGeom>
          <a:solidFill>
            <a:schemeClr val="accent1"/>
          </a:solidFill>
          <a:ln>
            <a:noFill/>
          </a:ln>
          <a:scene3d>
            <a:camera prst="orthographicFront">
              <a:rot lat="17916175" lon="2729084" rev="18779825"/>
            </a:camera>
            <a:lightRig rig="balanced" dir="t">
              <a:rot lat="0" lon="0" rev="600000"/>
            </a:lightRig>
          </a:scene3d>
          <a:sp3d prstMaterial="flat">
            <a:bevelT w="336550" h="7556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3315763" y="1953498"/>
            <a:ext cx="4000114"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3517115" y="2620307"/>
            <a:ext cx="3798762"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3847355" y="3312124"/>
            <a:ext cx="3468522"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4378949" y="4324552"/>
            <a:ext cx="2936929"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4758657" y="5326894"/>
            <a:ext cx="2557221"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7766153" y="5144182"/>
            <a:ext cx="3271734" cy="461665"/>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2" name="TextBox 81"/>
          <p:cNvSpPr txBox="1"/>
          <p:nvPr/>
        </p:nvSpPr>
        <p:spPr>
          <a:xfrm>
            <a:off x="5722886" y="4995411"/>
            <a:ext cx="1441420" cy="350865"/>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Box 82"/>
          <p:cNvSpPr txBox="1"/>
          <p:nvPr/>
        </p:nvSpPr>
        <p:spPr>
          <a:xfrm>
            <a:off x="7766153" y="4147919"/>
            <a:ext cx="3271734" cy="461665"/>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4" name="TextBox 83"/>
          <p:cNvSpPr txBox="1"/>
          <p:nvPr/>
        </p:nvSpPr>
        <p:spPr>
          <a:xfrm>
            <a:off x="5722886" y="4008168"/>
            <a:ext cx="1441420" cy="350865"/>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TextBox 84"/>
          <p:cNvSpPr txBox="1"/>
          <p:nvPr/>
        </p:nvSpPr>
        <p:spPr>
          <a:xfrm>
            <a:off x="7766153" y="3175563"/>
            <a:ext cx="3271734" cy="461665"/>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6" name="TextBox 85"/>
          <p:cNvSpPr txBox="1"/>
          <p:nvPr/>
        </p:nvSpPr>
        <p:spPr>
          <a:xfrm>
            <a:off x="5722886" y="3005672"/>
            <a:ext cx="1441420" cy="350865"/>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TextBox 86"/>
          <p:cNvSpPr txBox="1"/>
          <p:nvPr/>
        </p:nvSpPr>
        <p:spPr>
          <a:xfrm>
            <a:off x="7766153" y="2438972"/>
            <a:ext cx="3271734" cy="461665"/>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8" name="TextBox 87"/>
          <p:cNvSpPr txBox="1"/>
          <p:nvPr/>
        </p:nvSpPr>
        <p:spPr>
          <a:xfrm>
            <a:off x="5722886" y="2324541"/>
            <a:ext cx="1441420" cy="350865"/>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Box 88"/>
          <p:cNvSpPr txBox="1"/>
          <p:nvPr/>
        </p:nvSpPr>
        <p:spPr>
          <a:xfrm>
            <a:off x="7766153" y="1750841"/>
            <a:ext cx="3271734" cy="461665"/>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90" name="TextBox 89"/>
          <p:cNvSpPr txBox="1"/>
          <p:nvPr/>
        </p:nvSpPr>
        <p:spPr>
          <a:xfrm>
            <a:off x="5722886" y="1636410"/>
            <a:ext cx="1441420" cy="350865"/>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9734231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64000">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14:bounceEnd="64000">
                                          <p:cBhvr additive="base">
                                            <p:cTn id="7" dur="1000" fill="hold"/>
                                            <p:tgtEl>
                                              <p:spTgt spid="60"/>
                                            </p:tgtEl>
                                            <p:attrNameLst>
                                              <p:attrName>ppt_x</p:attrName>
                                            </p:attrNameLst>
                                          </p:cBhvr>
                                          <p:tavLst>
                                            <p:tav tm="0">
                                              <p:val>
                                                <p:strVal val="#ppt_x"/>
                                              </p:val>
                                            </p:tav>
                                            <p:tav tm="100000">
                                              <p:val>
                                                <p:strVal val="#ppt_x"/>
                                              </p:val>
                                            </p:tav>
                                          </p:tavLst>
                                        </p:anim>
                                        <p:anim calcmode="lin" valueType="num" p14:bounceEnd="64000">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4000">
                                      <p:stCondLst>
                                        <p:cond delay="100"/>
                                      </p:stCondLst>
                                      <p:childTnLst>
                                        <p:set>
                                          <p:cBhvr>
                                            <p:cTn id="10" dur="1" fill="hold">
                                              <p:stCondLst>
                                                <p:cond delay="0"/>
                                              </p:stCondLst>
                                            </p:cTn>
                                            <p:tgtEl>
                                              <p:spTgt spid="61"/>
                                            </p:tgtEl>
                                            <p:attrNameLst>
                                              <p:attrName>style.visibility</p:attrName>
                                            </p:attrNameLst>
                                          </p:cBhvr>
                                          <p:to>
                                            <p:strVal val="visible"/>
                                          </p:to>
                                        </p:set>
                                        <p:anim calcmode="lin" valueType="num" p14:bounceEnd="64000">
                                          <p:cBhvr additive="base">
                                            <p:cTn id="11" dur="1000" fill="hold"/>
                                            <p:tgtEl>
                                              <p:spTgt spid="61"/>
                                            </p:tgtEl>
                                            <p:attrNameLst>
                                              <p:attrName>ppt_x</p:attrName>
                                            </p:attrNameLst>
                                          </p:cBhvr>
                                          <p:tavLst>
                                            <p:tav tm="0">
                                              <p:val>
                                                <p:strVal val="#ppt_x"/>
                                              </p:val>
                                            </p:tav>
                                            <p:tav tm="100000">
                                              <p:val>
                                                <p:strVal val="#ppt_x"/>
                                              </p:val>
                                            </p:tav>
                                          </p:tavLst>
                                        </p:anim>
                                        <p:anim calcmode="lin" valueType="num" p14:bounceEnd="64000">
                                          <p:cBhvr additive="base">
                                            <p:cTn id="12" dur="100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4000">
                                      <p:stCondLst>
                                        <p:cond delay="300"/>
                                      </p:stCondLst>
                                      <p:childTnLst>
                                        <p:set>
                                          <p:cBhvr>
                                            <p:cTn id="14" dur="1" fill="hold">
                                              <p:stCondLst>
                                                <p:cond delay="0"/>
                                              </p:stCondLst>
                                            </p:cTn>
                                            <p:tgtEl>
                                              <p:spTgt spid="62"/>
                                            </p:tgtEl>
                                            <p:attrNameLst>
                                              <p:attrName>style.visibility</p:attrName>
                                            </p:attrNameLst>
                                          </p:cBhvr>
                                          <p:to>
                                            <p:strVal val="visible"/>
                                          </p:to>
                                        </p:set>
                                        <p:anim calcmode="lin" valueType="num" p14:bounceEnd="64000">
                                          <p:cBhvr additive="base">
                                            <p:cTn id="15" dur="1000" fill="hold"/>
                                            <p:tgtEl>
                                              <p:spTgt spid="62"/>
                                            </p:tgtEl>
                                            <p:attrNameLst>
                                              <p:attrName>ppt_x</p:attrName>
                                            </p:attrNameLst>
                                          </p:cBhvr>
                                          <p:tavLst>
                                            <p:tav tm="0">
                                              <p:val>
                                                <p:strVal val="#ppt_x"/>
                                              </p:val>
                                            </p:tav>
                                            <p:tav tm="100000">
                                              <p:val>
                                                <p:strVal val="#ppt_x"/>
                                              </p:val>
                                            </p:tav>
                                          </p:tavLst>
                                        </p:anim>
                                        <p:anim calcmode="lin" valueType="num" p14:bounceEnd="64000">
                                          <p:cBhvr additive="base">
                                            <p:cTn id="16" dur="1000" fill="hold"/>
                                            <p:tgtEl>
                                              <p:spTgt spid="6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4000">
                                      <p:stCondLst>
                                        <p:cond delay="500"/>
                                      </p:stCondLst>
                                      <p:childTnLst>
                                        <p:set>
                                          <p:cBhvr>
                                            <p:cTn id="18" dur="1" fill="hold">
                                              <p:stCondLst>
                                                <p:cond delay="0"/>
                                              </p:stCondLst>
                                            </p:cTn>
                                            <p:tgtEl>
                                              <p:spTgt spid="63"/>
                                            </p:tgtEl>
                                            <p:attrNameLst>
                                              <p:attrName>style.visibility</p:attrName>
                                            </p:attrNameLst>
                                          </p:cBhvr>
                                          <p:to>
                                            <p:strVal val="visible"/>
                                          </p:to>
                                        </p:set>
                                        <p:anim calcmode="lin" valueType="num" p14:bounceEnd="64000">
                                          <p:cBhvr additive="base">
                                            <p:cTn id="19" dur="1000" fill="hold"/>
                                            <p:tgtEl>
                                              <p:spTgt spid="63"/>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6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600"/>
                                      </p:stCondLst>
                                      <p:childTnLst>
                                        <p:set>
                                          <p:cBhvr>
                                            <p:cTn id="22" dur="1" fill="hold">
                                              <p:stCondLst>
                                                <p:cond delay="0"/>
                                              </p:stCondLst>
                                            </p:cTn>
                                            <p:tgtEl>
                                              <p:spTgt spid="64"/>
                                            </p:tgtEl>
                                            <p:attrNameLst>
                                              <p:attrName>style.visibility</p:attrName>
                                            </p:attrNameLst>
                                          </p:cBhvr>
                                          <p:to>
                                            <p:strVal val="visible"/>
                                          </p:to>
                                        </p:set>
                                        <p:anim calcmode="lin" valueType="num" p14:bounceEnd="64000">
                                          <p:cBhvr additive="base">
                                            <p:cTn id="23" dur="1000" fill="hold"/>
                                            <p:tgtEl>
                                              <p:spTgt spid="64"/>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64"/>
                                            </p:tgtEl>
                                            <p:attrNameLst>
                                              <p:attrName>ppt_y</p:attrName>
                                            </p:attrNameLst>
                                          </p:cBhvr>
                                          <p:tavLst>
                                            <p:tav tm="0">
                                              <p:val>
                                                <p:strVal val="0-#ppt_h/2"/>
                                              </p:val>
                                            </p:tav>
                                            <p:tav tm="100000">
                                              <p:val>
                                                <p:strVal val="#ppt_y"/>
                                              </p:val>
                                            </p:tav>
                                          </p:tavLst>
                                        </p:anim>
                                      </p:childTnLst>
                                    </p:cTn>
                                  </p:par>
                                </p:childTnLst>
                              </p:cTn>
                            </p:par>
                            <p:par>
                              <p:cTn id="25" fill="hold">
                                <p:stCondLst>
                                  <p:cond delay="1600"/>
                                </p:stCondLst>
                                <p:childTnLst>
                                  <p:par>
                                    <p:cTn id="26" presetID="22" presetClass="entr" presetSubtype="8" fill="hold" nodeType="after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left)">
                                          <p:cBhvr>
                                            <p:cTn id="28" dur="500"/>
                                            <p:tgtEl>
                                              <p:spTgt spid="76"/>
                                            </p:tgtEl>
                                          </p:cBhvr>
                                        </p:animEffect>
                                      </p:childTnLst>
                                    </p:cTn>
                                  </p:par>
                                  <p:par>
                                    <p:cTn id="29" presetID="22" presetClass="entr" presetSubtype="8"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left)">
                                          <p:cBhvr>
                                            <p:cTn id="31" dur="500"/>
                                            <p:tgtEl>
                                              <p:spTgt spid="77"/>
                                            </p:tgtEl>
                                          </p:cBhvr>
                                        </p:animEffect>
                                      </p:childTnLst>
                                    </p:cTn>
                                  </p:par>
                                  <p:par>
                                    <p:cTn id="32" presetID="22" presetClass="entr" presetSubtype="8" fill="hold" nodeType="with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wipe(left)">
                                          <p:cBhvr>
                                            <p:cTn id="34" dur="500"/>
                                            <p:tgtEl>
                                              <p:spTgt spid="78"/>
                                            </p:tgtEl>
                                          </p:cBhvr>
                                        </p:animEffect>
                                      </p:childTnLst>
                                    </p:cTn>
                                  </p:par>
                                  <p:par>
                                    <p:cTn id="35" presetID="22" presetClass="entr" presetSubtype="8"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left)">
                                          <p:cBhvr>
                                            <p:cTn id="37" dur="500"/>
                                            <p:tgtEl>
                                              <p:spTgt spid="79"/>
                                            </p:tgtEl>
                                          </p:cBhvr>
                                        </p:animEffect>
                                      </p:childTnLst>
                                    </p:cTn>
                                  </p:par>
                                  <p:par>
                                    <p:cTn id="38" presetID="22" presetClass="entr" presetSubtype="8"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wipe(left)">
                                          <p:cBhvr>
                                            <p:cTn id="40" dur="500"/>
                                            <p:tgtEl>
                                              <p:spTgt spid="80"/>
                                            </p:tgtEl>
                                          </p:cBhvr>
                                        </p:animEffect>
                                      </p:childTnLst>
                                    </p:cTn>
                                  </p:par>
                                </p:childTnLst>
                              </p:cTn>
                            </p:par>
                            <p:par>
                              <p:cTn id="41" fill="hold">
                                <p:stCondLst>
                                  <p:cond delay="2100"/>
                                </p:stCondLst>
                                <p:childTnLst>
                                  <p:par>
                                    <p:cTn id="42" presetID="42"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strVal val="#ppt_x"/>
                                              </p:val>
                                            </p:tav>
                                            <p:tav tm="100000">
                                              <p:val>
                                                <p:strVal val="#ppt_x"/>
                                              </p:val>
                                            </p:tav>
                                          </p:tavLst>
                                        </p:anim>
                                        <p:anim calcmode="lin" valueType="num">
                                          <p:cBhvr>
                                            <p:cTn id="46" dur="500" fill="hold"/>
                                            <p:tgtEl>
                                              <p:spTgt spid="9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fade">
                                          <p:cBhvr>
                                            <p:cTn id="49" dur="500"/>
                                            <p:tgtEl>
                                              <p:spTgt spid="88"/>
                                            </p:tgtEl>
                                          </p:cBhvr>
                                        </p:animEffect>
                                        <p:anim calcmode="lin" valueType="num">
                                          <p:cBhvr>
                                            <p:cTn id="50" dur="500" fill="hold"/>
                                            <p:tgtEl>
                                              <p:spTgt spid="88"/>
                                            </p:tgtEl>
                                            <p:attrNameLst>
                                              <p:attrName>ppt_x</p:attrName>
                                            </p:attrNameLst>
                                          </p:cBhvr>
                                          <p:tavLst>
                                            <p:tav tm="0">
                                              <p:val>
                                                <p:strVal val="#ppt_x"/>
                                              </p:val>
                                            </p:tav>
                                            <p:tav tm="100000">
                                              <p:val>
                                                <p:strVal val="#ppt_x"/>
                                              </p:val>
                                            </p:tav>
                                          </p:tavLst>
                                        </p:anim>
                                        <p:anim calcmode="lin" valueType="num">
                                          <p:cBhvr>
                                            <p:cTn id="51" dur="500" fill="hold"/>
                                            <p:tgtEl>
                                              <p:spTgt spid="8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fade">
                                          <p:cBhvr>
                                            <p:cTn id="54" dur="500"/>
                                            <p:tgtEl>
                                              <p:spTgt spid="86"/>
                                            </p:tgtEl>
                                          </p:cBhvr>
                                        </p:animEffect>
                                        <p:anim calcmode="lin" valueType="num">
                                          <p:cBhvr>
                                            <p:cTn id="55" dur="500" fill="hold"/>
                                            <p:tgtEl>
                                              <p:spTgt spid="86"/>
                                            </p:tgtEl>
                                            <p:attrNameLst>
                                              <p:attrName>ppt_x</p:attrName>
                                            </p:attrNameLst>
                                          </p:cBhvr>
                                          <p:tavLst>
                                            <p:tav tm="0">
                                              <p:val>
                                                <p:strVal val="#ppt_x"/>
                                              </p:val>
                                            </p:tav>
                                            <p:tav tm="100000">
                                              <p:val>
                                                <p:strVal val="#ppt_x"/>
                                              </p:val>
                                            </p:tav>
                                          </p:tavLst>
                                        </p:anim>
                                        <p:anim calcmode="lin" valueType="num">
                                          <p:cBhvr>
                                            <p:cTn id="56" dur="500" fill="hold"/>
                                            <p:tgtEl>
                                              <p:spTgt spid="8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anim calcmode="lin" valueType="num">
                                          <p:cBhvr>
                                            <p:cTn id="60" dur="500" fill="hold"/>
                                            <p:tgtEl>
                                              <p:spTgt spid="84"/>
                                            </p:tgtEl>
                                            <p:attrNameLst>
                                              <p:attrName>ppt_x</p:attrName>
                                            </p:attrNameLst>
                                          </p:cBhvr>
                                          <p:tavLst>
                                            <p:tav tm="0">
                                              <p:val>
                                                <p:strVal val="#ppt_x"/>
                                              </p:val>
                                            </p:tav>
                                            <p:tav tm="100000">
                                              <p:val>
                                                <p:strVal val="#ppt_x"/>
                                              </p:val>
                                            </p:tav>
                                          </p:tavLst>
                                        </p:anim>
                                        <p:anim calcmode="lin" valueType="num">
                                          <p:cBhvr>
                                            <p:cTn id="61" dur="500" fill="hold"/>
                                            <p:tgtEl>
                                              <p:spTgt spid="8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anim calcmode="lin" valueType="num">
                                          <p:cBhvr>
                                            <p:cTn id="65" dur="500" fill="hold"/>
                                            <p:tgtEl>
                                              <p:spTgt spid="82"/>
                                            </p:tgtEl>
                                            <p:attrNameLst>
                                              <p:attrName>ppt_x</p:attrName>
                                            </p:attrNameLst>
                                          </p:cBhvr>
                                          <p:tavLst>
                                            <p:tav tm="0">
                                              <p:val>
                                                <p:strVal val="#ppt_x"/>
                                              </p:val>
                                            </p:tav>
                                            <p:tav tm="100000">
                                              <p:val>
                                                <p:strVal val="#ppt_x"/>
                                              </p:val>
                                            </p:tav>
                                          </p:tavLst>
                                        </p:anim>
                                        <p:anim calcmode="lin" valueType="num">
                                          <p:cBhvr>
                                            <p:cTn id="66" dur="500" fill="hold"/>
                                            <p:tgtEl>
                                              <p:spTgt spid="82"/>
                                            </p:tgtEl>
                                            <p:attrNameLst>
                                              <p:attrName>ppt_y</p:attrName>
                                            </p:attrNameLst>
                                          </p:cBhvr>
                                          <p:tavLst>
                                            <p:tav tm="0">
                                              <p:val>
                                                <p:strVal val="#ppt_y+.1"/>
                                              </p:val>
                                            </p:tav>
                                            <p:tav tm="100000">
                                              <p:val>
                                                <p:strVal val="#ppt_y"/>
                                              </p:val>
                                            </p:tav>
                                          </p:tavLst>
                                        </p:anim>
                                      </p:childTnLst>
                                    </p:cTn>
                                  </p:par>
                                </p:childTnLst>
                              </p:cTn>
                            </p:par>
                            <p:par>
                              <p:cTn id="67" fill="hold">
                                <p:stCondLst>
                                  <p:cond delay="2600"/>
                                </p:stCondLst>
                                <p:childTnLst>
                                  <p:par>
                                    <p:cTn id="68" presetID="22" presetClass="entr" presetSubtype="8" fill="hold" grpId="0" nodeType="afterEffect">
                                      <p:stCondLst>
                                        <p:cond delay="0"/>
                                      </p:stCondLst>
                                      <p:childTnLst>
                                        <p:set>
                                          <p:cBhvr>
                                            <p:cTn id="69" dur="1" fill="hold">
                                              <p:stCondLst>
                                                <p:cond delay="0"/>
                                              </p:stCondLst>
                                            </p:cTn>
                                            <p:tgtEl>
                                              <p:spTgt spid="89"/>
                                            </p:tgtEl>
                                            <p:attrNameLst>
                                              <p:attrName>style.visibility</p:attrName>
                                            </p:attrNameLst>
                                          </p:cBhvr>
                                          <p:to>
                                            <p:strVal val="visible"/>
                                          </p:to>
                                        </p:set>
                                        <p:animEffect transition="in" filter="wipe(left)">
                                          <p:cBhvr>
                                            <p:cTn id="70" dur="500"/>
                                            <p:tgtEl>
                                              <p:spTgt spid="89"/>
                                            </p:tgtEl>
                                          </p:cBhvr>
                                        </p:animEffect>
                                      </p:childTnLst>
                                    </p:cTn>
                                  </p:par>
                                  <p:par>
                                    <p:cTn id="71" presetID="22" presetClass="entr" presetSubtype="8" fill="hold" grpId="0" nodeType="withEffect">
                                      <p:stCondLst>
                                        <p:cond delay="200"/>
                                      </p:stCondLst>
                                      <p:childTnLst>
                                        <p:set>
                                          <p:cBhvr>
                                            <p:cTn id="72" dur="1" fill="hold">
                                              <p:stCondLst>
                                                <p:cond delay="0"/>
                                              </p:stCondLst>
                                            </p:cTn>
                                            <p:tgtEl>
                                              <p:spTgt spid="87"/>
                                            </p:tgtEl>
                                            <p:attrNameLst>
                                              <p:attrName>style.visibility</p:attrName>
                                            </p:attrNameLst>
                                          </p:cBhvr>
                                          <p:to>
                                            <p:strVal val="visible"/>
                                          </p:to>
                                        </p:set>
                                        <p:animEffect transition="in" filter="wipe(left)">
                                          <p:cBhvr>
                                            <p:cTn id="73" dur="500"/>
                                            <p:tgtEl>
                                              <p:spTgt spid="87"/>
                                            </p:tgtEl>
                                          </p:cBhvr>
                                        </p:animEffect>
                                      </p:childTnLst>
                                    </p:cTn>
                                  </p:par>
                                  <p:par>
                                    <p:cTn id="74" presetID="22" presetClass="entr" presetSubtype="8" fill="hold" grpId="0" nodeType="withEffect">
                                      <p:stCondLst>
                                        <p:cond delay="400"/>
                                      </p:stCondLst>
                                      <p:childTnLst>
                                        <p:set>
                                          <p:cBhvr>
                                            <p:cTn id="75" dur="1" fill="hold">
                                              <p:stCondLst>
                                                <p:cond delay="0"/>
                                              </p:stCondLst>
                                            </p:cTn>
                                            <p:tgtEl>
                                              <p:spTgt spid="85"/>
                                            </p:tgtEl>
                                            <p:attrNameLst>
                                              <p:attrName>style.visibility</p:attrName>
                                            </p:attrNameLst>
                                          </p:cBhvr>
                                          <p:to>
                                            <p:strVal val="visible"/>
                                          </p:to>
                                        </p:set>
                                        <p:animEffect transition="in" filter="wipe(left)">
                                          <p:cBhvr>
                                            <p:cTn id="76" dur="500"/>
                                            <p:tgtEl>
                                              <p:spTgt spid="85"/>
                                            </p:tgtEl>
                                          </p:cBhvr>
                                        </p:animEffect>
                                      </p:childTnLst>
                                    </p:cTn>
                                  </p:par>
                                  <p:par>
                                    <p:cTn id="77" presetID="22" presetClass="entr" presetSubtype="8" fill="hold" grpId="0" nodeType="withEffect">
                                      <p:stCondLst>
                                        <p:cond delay="600"/>
                                      </p:stCondLst>
                                      <p:childTnLst>
                                        <p:set>
                                          <p:cBhvr>
                                            <p:cTn id="78" dur="1" fill="hold">
                                              <p:stCondLst>
                                                <p:cond delay="0"/>
                                              </p:stCondLst>
                                            </p:cTn>
                                            <p:tgtEl>
                                              <p:spTgt spid="83"/>
                                            </p:tgtEl>
                                            <p:attrNameLst>
                                              <p:attrName>style.visibility</p:attrName>
                                            </p:attrNameLst>
                                          </p:cBhvr>
                                          <p:to>
                                            <p:strVal val="visible"/>
                                          </p:to>
                                        </p:set>
                                        <p:animEffect transition="in" filter="wipe(left)">
                                          <p:cBhvr>
                                            <p:cTn id="79" dur="500"/>
                                            <p:tgtEl>
                                              <p:spTgt spid="83"/>
                                            </p:tgtEl>
                                          </p:cBhvr>
                                        </p:animEffect>
                                      </p:childTnLst>
                                    </p:cTn>
                                  </p:par>
                                  <p:par>
                                    <p:cTn id="80" presetID="22" presetClass="entr" presetSubtype="8" fill="hold" grpId="0" nodeType="withEffect">
                                      <p:stCondLst>
                                        <p:cond delay="800"/>
                                      </p:stCondLst>
                                      <p:childTnLst>
                                        <p:set>
                                          <p:cBhvr>
                                            <p:cTn id="81" dur="1" fill="hold">
                                              <p:stCondLst>
                                                <p:cond delay="0"/>
                                              </p:stCondLst>
                                            </p:cTn>
                                            <p:tgtEl>
                                              <p:spTgt spid="81"/>
                                            </p:tgtEl>
                                            <p:attrNameLst>
                                              <p:attrName>style.visibility</p:attrName>
                                            </p:attrNameLst>
                                          </p:cBhvr>
                                          <p:to>
                                            <p:strVal val="visible"/>
                                          </p:to>
                                        </p:set>
                                        <p:animEffect transition="in" filter="wipe(left)">
                                          <p:cBhvr>
                                            <p:cTn id="8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4" grpId="0" animBg="1"/>
          <p:bldP spid="81" grpId="0"/>
          <p:bldP spid="82" grpId="0"/>
          <p:bldP spid="83" grpId="0"/>
          <p:bldP spid="84" grpId="0"/>
          <p:bldP spid="85" grpId="0"/>
          <p:bldP spid="86" grpId="0"/>
          <p:bldP spid="87" grpId="0"/>
          <p:bldP spid="88" grpId="0"/>
          <p:bldP spid="89" grpId="0"/>
          <p:bldP spid="9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fill="hold"/>
                                            <p:tgtEl>
                                              <p:spTgt spid="60"/>
                                            </p:tgtEl>
                                            <p:attrNameLst>
                                              <p:attrName>ppt_x</p:attrName>
                                            </p:attrNameLst>
                                          </p:cBhvr>
                                          <p:tavLst>
                                            <p:tav tm="0">
                                              <p:val>
                                                <p:strVal val="#ppt_x"/>
                                              </p:val>
                                            </p:tav>
                                            <p:tav tm="100000">
                                              <p:val>
                                                <p:strVal val="#ppt_x"/>
                                              </p:val>
                                            </p:tav>
                                          </p:tavLst>
                                        </p:anim>
                                        <p:anim calcmode="lin" valueType="num">
                                          <p:cBhvr additive="base">
                                            <p:cTn id="8" dur="100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1000" fill="hold"/>
                                            <p:tgtEl>
                                              <p:spTgt spid="61"/>
                                            </p:tgtEl>
                                            <p:attrNameLst>
                                              <p:attrName>ppt_x</p:attrName>
                                            </p:attrNameLst>
                                          </p:cBhvr>
                                          <p:tavLst>
                                            <p:tav tm="0">
                                              <p:val>
                                                <p:strVal val="#ppt_x"/>
                                              </p:val>
                                            </p:tav>
                                            <p:tav tm="100000">
                                              <p:val>
                                                <p:strVal val="#ppt_x"/>
                                              </p:val>
                                            </p:tav>
                                          </p:tavLst>
                                        </p:anim>
                                        <p:anim calcmode="lin" valueType="num">
                                          <p:cBhvr additive="base">
                                            <p:cTn id="12" dur="100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300"/>
                                      </p:stCondLst>
                                      <p:childTnLst>
                                        <p:set>
                                          <p:cBhvr>
                                            <p:cTn id="14" dur="1" fill="hold">
                                              <p:stCondLst>
                                                <p:cond delay="0"/>
                                              </p:stCondLst>
                                            </p:cTn>
                                            <p:tgtEl>
                                              <p:spTgt spid="62"/>
                                            </p:tgtEl>
                                            <p:attrNameLst>
                                              <p:attrName>style.visibility</p:attrName>
                                            </p:attrNameLst>
                                          </p:cBhvr>
                                          <p:to>
                                            <p:strVal val="visible"/>
                                          </p:to>
                                        </p:set>
                                        <p:anim calcmode="lin" valueType="num">
                                          <p:cBhvr additive="base">
                                            <p:cTn id="15" dur="1000" fill="hold"/>
                                            <p:tgtEl>
                                              <p:spTgt spid="62"/>
                                            </p:tgtEl>
                                            <p:attrNameLst>
                                              <p:attrName>ppt_x</p:attrName>
                                            </p:attrNameLst>
                                          </p:cBhvr>
                                          <p:tavLst>
                                            <p:tav tm="0">
                                              <p:val>
                                                <p:strVal val="#ppt_x"/>
                                              </p:val>
                                            </p:tav>
                                            <p:tav tm="100000">
                                              <p:val>
                                                <p:strVal val="#ppt_x"/>
                                              </p:val>
                                            </p:tav>
                                          </p:tavLst>
                                        </p:anim>
                                        <p:anim calcmode="lin" valueType="num">
                                          <p:cBhvr additive="base">
                                            <p:cTn id="16" dur="1000" fill="hold"/>
                                            <p:tgtEl>
                                              <p:spTgt spid="6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1000" fill="hold"/>
                                            <p:tgtEl>
                                              <p:spTgt spid="63"/>
                                            </p:tgtEl>
                                            <p:attrNameLst>
                                              <p:attrName>ppt_x</p:attrName>
                                            </p:attrNameLst>
                                          </p:cBhvr>
                                          <p:tavLst>
                                            <p:tav tm="0">
                                              <p:val>
                                                <p:strVal val="#ppt_x"/>
                                              </p:val>
                                            </p:tav>
                                            <p:tav tm="100000">
                                              <p:val>
                                                <p:strVal val="#ppt_x"/>
                                              </p:val>
                                            </p:tav>
                                          </p:tavLst>
                                        </p:anim>
                                        <p:anim calcmode="lin" valueType="num">
                                          <p:cBhvr additive="base">
                                            <p:cTn id="20" dur="1000" fill="hold"/>
                                            <p:tgtEl>
                                              <p:spTgt spid="6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600"/>
                                      </p:stCondLst>
                                      <p:childTnLst>
                                        <p:set>
                                          <p:cBhvr>
                                            <p:cTn id="22" dur="1" fill="hold">
                                              <p:stCondLst>
                                                <p:cond delay="0"/>
                                              </p:stCondLst>
                                            </p:cTn>
                                            <p:tgtEl>
                                              <p:spTgt spid="64"/>
                                            </p:tgtEl>
                                            <p:attrNameLst>
                                              <p:attrName>style.visibility</p:attrName>
                                            </p:attrNameLst>
                                          </p:cBhvr>
                                          <p:to>
                                            <p:strVal val="visible"/>
                                          </p:to>
                                        </p:set>
                                        <p:anim calcmode="lin" valueType="num">
                                          <p:cBhvr additive="base">
                                            <p:cTn id="23" dur="1000" fill="hold"/>
                                            <p:tgtEl>
                                              <p:spTgt spid="64"/>
                                            </p:tgtEl>
                                            <p:attrNameLst>
                                              <p:attrName>ppt_x</p:attrName>
                                            </p:attrNameLst>
                                          </p:cBhvr>
                                          <p:tavLst>
                                            <p:tav tm="0">
                                              <p:val>
                                                <p:strVal val="#ppt_x"/>
                                              </p:val>
                                            </p:tav>
                                            <p:tav tm="100000">
                                              <p:val>
                                                <p:strVal val="#ppt_x"/>
                                              </p:val>
                                            </p:tav>
                                          </p:tavLst>
                                        </p:anim>
                                        <p:anim calcmode="lin" valueType="num">
                                          <p:cBhvr additive="base">
                                            <p:cTn id="24" dur="1000" fill="hold"/>
                                            <p:tgtEl>
                                              <p:spTgt spid="64"/>
                                            </p:tgtEl>
                                            <p:attrNameLst>
                                              <p:attrName>ppt_y</p:attrName>
                                            </p:attrNameLst>
                                          </p:cBhvr>
                                          <p:tavLst>
                                            <p:tav tm="0">
                                              <p:val>
                                                <p:strVal val="0-#ppt_h/2"/>
                                              </p:val>
                                            </p:tav>
                                            <p:tav tm="100000">
                                              <p:val>
                                                <p:strVal val="#ppt_y"/>
                                              </p:val>
                                            </p:tav>
                                          </p:tavLst>
                                        </p:anim>
                                      </p:childTnLst>
                                    </p:cTn>
                                  </p:par>
                                </p:childTnLst>
                              </p:cTn>
                            </p:par>
                            <p:par>
                              <p:cTn id="25" fill="hold">
                                <p:stCondLst>
                                  <p:cond delay="1600"/>
                                </p:stCondLst>
                                <p:childTnLst>
                                  <p:par>
                                    <p:cTn id="26" presetID="22" presetClass="entr" presetSubtype="8" fill="hold" nodeType="after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left)">
                                          <p:cBhvr>
                                            <p:cTn id="28" dur="500"/>
                                            <p:tgtEl>
                                              <p:spTgt spid="76"/>
                                            </p:tgtEl>
                                          </p:cBhvr>
                                        </p:animEffect>
                                      </p:childTnLst>
                                    </p:cTn>
                                  </p:par>
                                  <p:par>
                                    <p:cTn id="29" presetID="22" presetClass="entr" presetSubtype="8"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left)">
                                          <p:cBhvr>
                                            <p:cTn id="31" dur="500"/>
                                            <p:tgtEl>
                                              <p:spTgt spid="77"/>
                                            </p:tgtEl>
                                          </p:cBhvr>
                                        </p:animEffect>
                                      </p:childTnLst>
                                    </p:cTn>
                                  </p:par>
                                  <p:par>
                                    <p:cTn id="32" presetID="22" presetClass="entr" presetSubtype="8" fill="hold" nodeType="with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wipe(left)">
                                          <p:cBhvr>
                                            <p:cTn id="34" dur="500"/>
                                            <p:tgtEl>
                                              <p:spTgt spid="78"/>
                                            </p:tgtEl>
                                          </p:cBhvr>
                                        </p:animEffect>
                                      </p:childTnLst>
                                    </p:cTn>
                                  </p:par>
                                  <p:par>
                                    <p:cTn id="35" presetID="22" presetClass="entr" presetSubtype="8"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left)">
                                          <p:cBhvr>
                                            <p:cTn id="37" dur="500"/>
                                            <p:tgtEl>
                                              <p:spTgt spid="79"/>
                                            </p:tgtEl>
                                          </p:cBhvr>
                                        </p:animEffect>
                                      </p:childTnLst>
                                    </p:cTn>
                                  </p:par>
                                  <p:par>
                                    <p:cTn id="38" presetID="22" presetClass="entr" presetSubtype="8"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wipe(left)">
                                          <p:cBhvr>
                                            <p:cTn id="40" dur="500"/>
                                            <p:tgtEl>
                                              <p:spTgt spid="80"/>
                                            </p:tgtEl>
                                          </p:cBhvr>
                                        </p:animEffect>
                                      </p:childTnLst>
                                    </p:cTn>
                                  </p:par>
                                </p:childTnLst>
                              </p:cTn>
                            </p:par>
                            <p:par>
                              <p:cTn id="41" fill="hold">
                                <p:stCondLst>
                                  <p:cond delay="2100"/>
                                </p:stCondLst>
                                <p:childTnLst>
                                  <p:par>
                                    <p:cTn id="42" presetID="42"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strVal val="#ppt_x"/>
                                              </p:val>
                                            </p:tav>
                                            <p:tav tm="100000">
                                              <p:val>
                                                <p:strVal val="#ppt_x"/>
                                              </p:val>
                                            </p:tav>
                                          </p:tavLst>
                                        </p:anim>
                                        <p:anim calcmode="lin" valueType="num">
                                          <p:cBhvr>
                                            <p:cTn id="46" dur="500" fill="hold"/>
                                            <p:tgtEl>
                                              <p:spTgt spid="9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fade">
                                          <p:cBhvr>
                                            <p:cTn id="49" dur="500"/>
                                            <p:tgtEl>
                                              <p:spTgt spid="88"/>
                                            </p:tgtEl>
                                          </p:cBhvr>
                                        </p:animEffect>
                                        <p:anim calcmode="lin" valueType="num">
                                          <p:cBhvr>
                                            <p:cTn id="50" dur="500" fill="hold"/>
                                            <p:tgtEl>
                                              <p:spTgt spid="88"/>
                                            </p:tgtEl>
                                            <p:attrNameLst>
                                              <p:attrName>ppt_x</p:attrName>
                                            </p:attrNameLst>
                                          </p:cBhvr>
                                          <p:tavLst>
                                            <p:tav tm="0">
                                              <p:val>
                                                <p:strVal val="#ppt_x"/>
                                              </p:val>
                                            </p:tav>
                                            <p:tav tm="100000">
                                              <p:val>
                                                <p:strVal val="#ppt_x"/>
                                              </p:val>
                                            </p:tav>
                                          </p:tavLst>
                                        </p:anim>
                                        <p:anim calcmode="lin" valueType="num">
                                          <p:cBhvr>
                                            <p:cTn id="51" dur="500" fill="hold"/>
                                            <p:tgtEl>
                                              <p:spTgt spid="8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fade">
                                          <p:cBhvr>
                                            <p:cTn id="54" dur="500"/>
                                            <p:tgtEl>
                                              <p:spTgt spid="86"/>
                                            </p:tgtEl>
                                          </p:cBhvr>
                                        </p:animEffect>
                                        <p:anim calcmode="lin" valueType="num">
                                          <p:cBhvr>
                                            <p:cTn id="55" dur="500" fill="hold"/>
                                            <p:tgtEl>
                                              <p:spTgt spid="86"/>
                                            </p:tgtEl>
                                            <p:attrNameLst>
                                              <p:attrName>ppt_x</p:attrName>
                                            </p:attrNameLst>
                                          </p:cBhvr>
                                          <p:tavLst>
                                            <p:tav tm="0">
                                              <p:val>
                                                <p:strVal val="#ppt_x"/>
                                              </p:val>
                                            </p:tav>
                                            <p:tav tm="100000">
                                              <p:val>
                                                <p:strVal val="#ppt_x"/>
                                              </p:val>
                                            </p:tav>
                                          </p:tavLst>
                                        </p:anim>
                                        <p:anim calcmode="lin" valueType="num">
                                          <p:cBhvr>
                                            <p:cTn id="56" dur="500" fill="hold"/>
                                            <p:tgtEl>
                                              <p:spTgt spid="8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anim calcmode="lin" valueType="num">
                                          <p:cBhvr>
                                            <p:cTn id="60" dur="500" fill="hold"/>
                                            <p:tgtEl>
                                              <p:spTgt spid="84"/>
                                            </p:tgtEl>
                                            <p:attrNameLst>
                                              <p:attrName>ppt_x</p:attrName>
                                            </p:attrNameLst>
                                          </p:cBhvr>
                                          <p:tavLst>
                                            <p:tav tm="0">
                                              <p:val>
                                                <p:strVal val="#ppt_x"/>
                                              </p:val>
                                            </p:tav>
                                            <p:tav tm="100000">
                                              <p:val>
                                                <p:strVal val="#ppt_x"/>
                                              </p:val>
                                            </p:tav>
                                          </p:tavLst>
                                        </p:anim>
                                        <p:anim calcmode="lin" valueType="num">
                                          <p:cBhvr>
                                            <p:cTn id="61" dur="500" fill="hold"/>
                                            <p:tgtEl>
                                              <p:spTgt spid="8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anim calcmode="lin" valueType="num">
                                          <p:cBhvr>
                                            <p:cTn id="65" dur="500" fill="hold"/>
                                            <p:tgtEl>
                                              <p:spTgt spid="82"/>
                                            </p:tgtEl>
                                            <p:attrNameLst>
                                              <p:attrName>ppt_x</p:attrName>
                                            </p:attrNameLst>
                                          </p:cBhvr>
                                          <p:tavLst>
                                            <p:tav tm="0">
                                              <p:val>
                                                <p:strVal val="#ppt_x"/>
                                              </p:val>
                                            </p:tav>
                                            <p:tav tm="100000">
                                              <p:val>
                                                <p:strVal val="#ppt_x"/>
                                              </p:val>
                                            </p:tav>
                                          </p:tavLst>
                                        </p:anim>
                                        <p:anim calcmode="lin" valueType="num">
                                          <p:cBhvr>
                                            <p:cTn id="66" dur="500" fill="hold"/>
                                            <p:tgtEl>
                                              <p:spTgt spid="82"/>
                                            </p:tgtEl>
                                            <p:attrNameLst>
                                              <p:attrName>ppt_y</p:attrName>
                                            </p:attrNameLst>
                                          </p:cBhvr>
                                          <p:tavLst>
                                            <p:tav tm="0">
                                              <p:val>
                                                <p:strVal val="#ppt_y+.1"/>
                                              </p:val>
                                            </p:tav>
                                            <p:tav tm="100000">
                                              <p:val>
                                                <p:strVal val="#ppt_y"/>
                                              </p:val>
                                            </p:tav>
                                          </p:tavLst>
                                        </p:anim>
                                      </p:childTnLst>
                                    </p:cTn>
                                  </p:par>
                                </p:childTnLst>
                              </p:cTn>
                            </p:par>
                            <p:par>
                              <p:cTn id="67" fill="hold">
                                <p:stCondLst>
                                  <p:cond delay="2600"/>
                                </p:stCondLst>
                                <p:childTnLst>
                                  <p:par>
                                    <p:cTn id="68" presetID="22" presetClass="entr" presetSubtype="8" fill="hold" grpId="0" nodeType="afterEffect">
                                      <p:stCondLst>
                                        <p:cond delay="0"/>
                                      </p:stCondLst>
                                      <p:childTnLst>
                                        <p:set>
                                          <p:cBhvr>
                                            <p:cTn id="69" dur="1" fill="hold">
                                              <p:stCondLst>
                                                <p:cond delay="0"/>
                                              </p:stCondLst>
                                            </p:cTn>
                                            <p:tgtEl>
                                              <p:spTgt spid="89"/>
                                            </p:tgtEl>
                                            <p:attrNameLst>
                                              <p:attrName>style.visibility</p:attrName>
                                            </p:attrNameLst>
                                          </p:cBhvr>
                                          <p:to>
                                            <p:strVal val="visible"/>
                                          </p:to>
                                        </p:set>
                                        <p:animEffect transition="in" filter="wipe(left)">
                                          <p:cBhvr>
                                            <p:cTn id="70" dur="500"/>
                                            <p:tgtEl>
                                              <p:spTgt spid="89"/>
                                            </p:tgtEl>
                                          </p:cBhvr>
                                        </p:animEffect>
                                      </p:childTnLst>
                                    </p:cTn>
                                  </p:par>
                                  <p:par>
                                    <p:cTn id="71" presetID="22" presetClass="entr" presetSubtype="8" fill="hold" grpId="0" nodeType="withEffect">
                                      <p:stCondLst>
                                        <p:cond delay="200"/>
                                      </p:stCondLst>
                                      <p:childTnLst>
                                        <p:set>
                                          <p:cBhvr>
                                            <p:cTn id="72" dur="1" fill="hold">
                                              <p:stCondLst>
                                                <p:cond delay="0"/>
                                              </p:stCondLst>
                                            </p:cTn>
                                            <p:tgtEl>
                                              <p:spTgt spid="87"/>
                                            </p:tgtEl>
                                            <p:attrNameLst>
                                              <p:attrName>style.visibility</p:attrName>
                                            </p:attrNameLst>
                                          </p:cBhvr>
                                          <p:to>
                                            <p:strVal val="visible"/>
                                          </p:to>
                                        </p:set>
                                        <p:animEffect transition="in" filter="wipe(left)">
                                          <p:cBhvr>
                                            <p:cTn id="73" dur="500"/>
                                            <p:tgtEl>
                                              <p:spTgt spid="87"/>
                                            </p:tgtEl>
                                          </p:cBhvr>
                                        </p:animEffect>
                                      </p:childTnLst>
                                    </p:cTn>
                                  </p:par>
                                  <p:par>
                                    <p:cTn id="74" presetID="22" presetClass="entr" presetSubtype="8" fill="hold" grpId="0" nodeType="withEffect">
                                      <p:stCondLst>
                                        <p:cond delay="400"/>
                                      </p:stCondLst>
                                      <p:childTnLst>
                                        <p:set>
                                          <p:cBhvr>
                                            <p:cTn id="75" dur="1" fill="hold">
                                              <p:stCondLst>
                                                <p:cond delay="0"/>
                                              </p:stCondLst>
                                            </p:cTn>
                                            <p:tgtEl>
                                              <p:spTgt spid="85"/>
                                            </p:tgtEl>
                                            <p:attrNameLst>
                                              <p:attrName>style.visibility</p:attrName>
                                            </p:attrNameLst>
                                          </p:cBhvr>
                                          <p:to>
                                            <p:strVal val="visible"/>
                                          </p:to>
                                        </p:set>
                                        <p:animEffect transition="in" filter="wipe(left)">
                                          <p:cBhvr>
                                            <p:cTn id="76" dur="500"/>
                                            <p:tgtEl>
                                              <p:spTgt spid="85"/>
                                            </p:tgtEl>
                                          </p:cBhvr>
                                        </p:animEffect>
                                      </p:childTnLst>
                                    </p:cTn>
                                  </p:par>
                                  <p:par>
                                    <p:cTn id="77" presetID="22" presetClass="entr" presetSubtype="8" fill="hold" grpId="0" nodeType="withEffect">
                                      <p:stCondLst>
                                        <p:cond delay="600"/>
                                      </p:stCondLst>
                                      <p:childTnLst>
                                        <p:set>
                                          <p:cBhvr>
                                            <p:cTn id="78" dur="1" fill="hold">
                                              <p:stCondLst>
                                                <p:cond delay="0"/>
                                              </p:stCondLst>
                                            </p:cTn>
                                            <p:tgtEl>
                                              <p:spTgt spid="83"/>
                                            </p:tgtEl>
                                            <p:attrNameLst>
                                              <p:attrName>style.visibility</p:attrName>
                                            </p:attrNameLst>
                                          </p:cBhvr>
                                          <p:to>
                                            <p:strVal val="visible"/>
                                          </p:to>
                                        </p:set>
                                        <p:animEffect transition="in" filter="wipe(left)">
                                          <p:cBhvr>
                                            <p:cTn id="79" dur="500"/>
                                            <p:tgtEl>
                                              <p:spTgt spid="83"/>
                                            </p:tgtEl>
                                          </p:cBhvr>
                                        </p:animEffect>
                                      </p:childTnLst>
                                    </p:cTn>
                                  </p:par>
                                  <p:par>
                                    <p:cTn id="80" presetID="22" presetClass="entr" presetSubtype="8" fill="hold" grpId="0" nodeType="withEffect">
                                      <p:stCondLst>
                                        <p:cond delay="800"/>
                                      </p:stCondLst>
                                      <p:childTnLst>
                                        <p:set>
                                          <p:cBhvr>
                                            <p:cTn id="81" dur="1" fill="hold">
                                              <p:stCondLst>
                                                <p:cond delay="0"/>
                                              </p:stCondLst>
                                            </p:cTn>
                                            <p:tgtEl>
                                              <p:spTgt spid="81"/>
                                            </p:tgtEl>
                                            <p:attrNameLst>
                                              <p:attrName>style.visibility</p:attrName>
                                            </p:attrNameLst>
                                          </p:cBhvr>
                                          <p:to>
                                            <p:strVal val="visible"/>
                                          </p:to>
                                        </p:set>
                                        <p:animEffect transition="in" filter="wipe(left)">
                                          <p:cBhvr>
                                            <p:cTn id="8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4" grpId="0" animBg="1"/>
          <p:bldP spid="81" grpId="0"/>
          <p:bldP spid="82" grpId="0"/>
          <p:bldP spid="83" grpId="0"/>
          <p:bldP spid="84" grpId="0"/>
          <p:bldP spid="85" grpId="0"/>
          <p:bldP spid="86" grpId="0"/>
          <p:bldP spid="87" grpId="0"/>
          <p:bldP spid="88" grpId="0"/>
          <p:bldP spid="89" grpId="0"/>
          <p:bldP spid="90"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V="1">
            <a:off x="5747093" y="4249720"/>
            <a:ext cx="0" cy="1577592"/>
          </a:xfrm>
          <a:prstGeom prst="line">
            <a:avLst/>
          </a:prstGeom>
          <a:ln w="9525">
            <a:solidFill>
              <a:schemeClr val="bg1">
                <a:lumMod val="6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169813" y="3458297"/>
            <a:ext cx="0" cy="2019010"/>
          </a:xfrm>
          <a:prstGeom prst="line">
            <a:avLst/>
          </a:prstGeom>
          <a:ln w="9525">
            <a:solidFill>
              <a:schemeClr val="bg1">
                <a:lumMod val="6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24" name="Text Placeholder 8"/>
          <p:cNvSpPr>
            <a:spLocks noGrp="1"/>
          </p:cNvSpPr>
          <p:nvPr>
            <p:ph type="body" sz="quarter" idx="4294967295"/>
          </p:nvPr>
        </p:nvSpPr>
        <p:spPr>
          <a:xfrm>
            <a:off x="11591925" y="2374900"/>
            <a:ext cx="1266825" cy="257175"/>
          </a:xfrm>
          <a:prstGeom prst="rect">
            <a:avLst/>
          </a:prstGeom>
        </p:spPr>
        <p:txBody>
          <a:bodyPr vert="horz" lIns="0" tIns="0" rIns="0" bIns="0" rtlCol="0">
            <a:spAutoFit/>
          </a:bodyPr>
          <a:lstStyle/>
          <a:p>
            <a:pPr marL="0" indent="0" algn="r">
              <a:lnSpc>
                <a:spcPct val="120000"/>
              </a:lnSpc>
              <a:spcBef>
                <a:spcPts val="0"/>
              </a:spcBef>
              <a:buNone/>
            </a:pP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altLang="zh-CN" sz="1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5" name="Text Placeholder 9"/>
          <p:cNvSpPr>
            <a:spLocks noGrp="1"/>
          </p:cNvSpPr>
          <p:nvPr>
            <p:ph type="body" sz="quarter" idx="4294967295"/>
          </p:nvPr>
        </p:nvSpPr>
        <p:spPr>
          <a:xfrm>
            <a:off x="11341100" y="2689225"/>
            <a:ext cx="1517650" cy="442913"/>
          </a:xfrm>
          <a:prstGeom prst="rect">
            <a:avLst/>
          </a:prstGeom>
        </p:spPr>
        <p:txBody>
          <a:bodyPr vert="horz" lIns="0" tIns="0" rIns="0" bIns="0" rtlCol="0">
            <a:spAutoFit/>
          </a:bodyPr>
          <a:lstStyle/>
          <a:p>
            <a:pPr marL="0" indent="0" algn="r">
              <a:lnSpc>
                <a:spcPct val="120000"/>
              </a:lnSpc>
              <a:spcBef>
                <a:spcPts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3" name="Text Placeholder 8"/>
          <p:cNvSpPr>
            <a:spLocks noGrp="1"/>
          </p:cNvSpPr>
          <p:nvPr>
            <p:ph type="body" sz="quarter" idx="4294967295"/>
          </p:nvPr>
        </p:nvSpPr>
        <p:spPr>
          <a:xfrm>
            <a:off x="11593513" y="2700338"/>
            <a:ext cx="1265237" cy="258762"/>
          </a:xfrm>
          <a:prstGeom prst="rect">
            <a:avLst/>
          </a:prstGeom>
        </p:spPr>
        <p:txBody>
          <a:bodyPr vert="horz" lIns="0" tIns="0" rIns="0" bIns="0" rtlCol="0">
            <a:spAutoFit/>
          </a:bodyPr>
          <a:lstStyle/>
          <a:p>
            <a:pPr marL="0" indent="0" algn="r">
              <a:lnSpc>
                <a:spcPct val="120000"/>
              </a:lnSpc>
              <a:spcBef>
                <a:spcPts val="0"/>
              </a:spcBef>
              <a:buNone/>
            </a:pPr>
            <a:r>
              <a:rPr lang="zh-CN" altLang="en-US" sz="14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altLang="zh-CN" sz="1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4" name="Text Placeholder 9"/>
          <p:cNvSpPr>
            <a:spLocks noGrp="1"/>
          </p:cNvSpPr>
          <p:nvPr>
            <p:ph type="body" sz="quarter" idx="4294967295"/>
          </p:nvPr>
        </p:nvSpPr>
        <p:spPr>
          <a:xfrm>
            <a:off x="11342688" y="3014663"/>
            <a:ext cx="1516062" cy="442912"/>
          </a:xfrm>
          <a:prstGeom prst="rect">
            <a:avLst/>
          </a:prstGeom>
        </p:spPr>
        <p:txBody>
          <a:bodyPr vert="horz" lIns="0" tIns="0" rIns="0" bIns="0" rtlCol="0">
            <a:spAutoFit/>
          </a:bodyPr>
          <a:lstStyle/>
          <a:p>
            <a:pPr marL="0" indent="0" algn="r">
              <a:lnSpc>
                <a:spcPct val="120000"/>
              </a:lnSpc>
              <a:spcBef>
                <a:spcPts val="0"/>
              </a:spcBef>
              <a:buNone/>
            </a:pPr>
            <a:r>
              <a:rPr lang="zh-CN" altLang="en-US" sz="8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2" name="Text Placeholder 8"/>
          <p:cNvSpPr>
            <a:spLocks noGrp="1"/>
          </p:cNvSpPr>
          <p:nvPr>
            <p:ph type="body" sz="quarter" idx="4294967295"/>
          </p:nvPr>
        </p:nvSpPr>
        <p:spPr>
          <a:xfrm>
            <a:off x="0" y="2781300"/>
            <a:ext cx="1536700" cy="258763"/>
          </a:xfrm>
          <a:prstGeom prst="rect">
            <a:avLst/>
          </a:prstGeom>
        </p:spPr>
        <p:txBody>
          <a:bodyPr vert="horz" lIns="0" tIns="0" rIns="0" bIns="0" rtlCol="0">
            <a:spAutoFit/>
          </a:bodyPr>
          <a:lstStyle/>
          <a:p>
            <a:pPr marL="0" indent="0">
              <a:lnSpc>
                <a:spcPct val="120000"/>
              </a:lnSpc>
              <a:spcBef>
                <a:spcPts val="0"/>
              </a:spcBef>
              <a:buNone/>
            </a:pP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sz="1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3" name="Text Placeholder 9"/>
          <p:cNvSpPr>
            <a:spLocks noGrp="1"/>
          </p:cNvSpPr>
          <p:nvPr>
            <p:ph type="body" sz="quarter" idx="4294967295"/>
          </p:nvPr>
        </p:nvSpPr>
        <p:spPr>
          <a:xfrm>
            <a:off x="0" y="3057525"/>
            <a:ext cx="2078038" cy="295275"/>
          </a:xfrm>
          <a:prstGeom prst="rect">
            <a:avLst/>
          </a:prstGeom>
        </p:spPr>
        <p:txBody>
          <a:bodyPr vert="horz" wrap="square" lIns="0" tIns="0" rIns="0" bIns="0" rtlCol="0">
            <a:spAutoFit/>
          </a:bodyPr>
          <a:lstStyle/>
          <a:p>
            <a:pPr marL="0" indent="0" algn="just">
              <a:lnSpc>
                <a:spcPct val="120000"/>
              </a:lnSpc>
              <a:spcBef>
                <a:spcPts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5" name="Text Placeholder 8"/>
          <p:cNvSpPr>
            <a:spLocks noGrp="1"/>
          </p:cNvSpPr>
          <p:nvPr>
            <p:ph type="body" sz="quarter" idx="4294967295"/>
          </p:nvPr>
        </p:nvSpPr>
        <p:spPr>
          <a:xfrm>
            <a:off x="0" y="3908425"/>
            <a:ext cx="1536700" cy="258763"/>
          </a:xfrm>
          <a:prstGeom prst="rect">
            <a:avLst/>
          </a:prstGeom>
        </p:spPr>
        <p:txBody>
          <a:bodyPr vert="horz" lIns="0" tIns="0" rIns="0" bIns="0" rtlCol="0">
            <a:spAutoFit/>
          </a:bodyPr>
          <a:lstStyle/>
          <a:p>
            <a:pPr marL="0" indent="0">
              <a:lnSpc>
                <a:spcPct val="120000"/>
              </a:lnSpc>
              <a:spcBef>
                <a:spcPts val="0"/>
              </a:spcBef>
              <a:buNone/>
            </a:pPr>
            <a:r>
              <a:rPr lang="zh-CN" altLang="en-US" sz="1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altLang="zh-CN" sz="1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6" name="Text Placeholder 9"/>
          <p:cNvSpPr>
            <a:spLocks noGrp="1"/>
          </p:cNvSpPr>
          <p:nvPr>
            <p:ph type="body" sz="quarter" idx="4294967295"/>
          </p:nvPr>
        </p:nvSpPr>
        <p:spPr>
          <a:xfrm>
            <a:off x="0" y="4186238"/>
            <a:ext cx="2078038" cy="295275"/>
          </a:xfrm>
          <a:prstGeom prst="rect">
            <a:avLst/>
          </a:prstGeom>
        </p:spPr>
        <p:txBody>
          <a:bodyPr vert="horz" wrap="square" lIns="0" tIns="0" rIns="0" bIns="0" rtlCol="0">
            <a:spAutoFit/>
          </a:bodyPr>
          <a:lstStyle/>
          <a:p>
            <a:pPr marL="0" indent="0" algn="just">
              <a:lnSpc>
                <a:spcPct val="120000"/>
              </a:lnSpc>
              <a:spcBef>
                <a:spcPts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7" name="Text Placeholder 8"/>
          <p:cNvSpPr>
            <a:spLocks noGrp="1"/>
          </p:cNvSpPr>
          <p:nvPr>
            <p:ph type="body" sz="quarter" idx="4294967295"/>
          </p:nvPr>
        </p:nvSpPr>
        <p:spPr>
          <a:xfrm>
            <a:off x="0" y="5053013"/>
            <a:ext cx="1536700" cy="258762"/>
          </a:xfrm>
          <a:prstGeom prst="rect">
            <a:avLst/>
          </a:prstGeom>
        </p:spPr>
        <p:txBody>
          <a:bodyPr vert="horz" lIns="0" tIns="0" rIns="0" bIns="0" rtlCol="0">
            <a:spAutoFit/>
          </a:bodyPr>
          <a:lstStyle/>
          <a:p>
            <a:pPr marL="0" indent="0">
              <a:lnSpc>
                <a:spcPct val="120000"/>
              </a:lnSpc>
              <a:spcBef>
                <a:spcPts val="0"/>
              </a:spcBef>
              <a:buNone/>
            </a:pPr>
            <a:r>
              <a:rPr lang="zh-CN" altLang="en-US" sz="14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altLang="zh-CN" sz="14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8" name="Text Placeholder 9"/>
          <p:cNvSpPr>
            <a:spLocks noGrp="1"/>
          </p:cNvSpPr>
          <p:nvPr>
            <p:ph type="body" sz="quarter" idx="4294967295"/>
          </p:nvPr>
        </p:nvSpPr>
        <p:spPr>
          <a:xfrm>
            <a:off x="0" y="5329238"/>
            <a:ext cx="2078038" cy="295275"/>
          </a:xfrm>
          <a:prstGeom prst="rect">
            <a:avLst/>
          </a:prstGeom>
        </p:spPr>
        <p:txBody>
          <a:bodyPr vert="horz" wrap="square" lIns="0" tIns="0" rIns="0" bIns="0" rtlCol="0">
            <a:spAutoFit/>
          </a:bodyPr>
          <a:lstStyle/>
          <a:p>
            <a:pPr marL="0" indent="0" algn="just">
              <a:lnSpc>
                <a:spcPct val="120000"/>
              </a:lnSpc>
              <a:spcBef>
                <a:spcPts val="0"/>
              </a:spcBef>
              <a:buNone/>
            </a:pPr>
            <a:r>
              <a:rPr lang="zh-CN" altLang="en-US" sz="8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2" name="Group 11"/>
          <p:cNvGrpSpPr>
            <a:grpSpLocks noChangeAspect="1"/>
          </p:cNvGrpSpPr>
          <p:nvPr/>
        </p:nvGrpSpPr>
        <p:grpSpPr>
          <a:xfrm>
            <a:off x="5520769" y="4119971"/>
            <a:ext cx="5722047" cy="2372556"/>
            <a:chOff x="3962400" y="3409950"/>
            <a:chExt cx="3124200" cy="1295400"/>
          </a:xfrm>
          <a:solidFill>
            <a:schemeClr val="tx1">
              <a:lumMod val="85000"/>
              <a:lumOff val="15000"/>
            </a:schemeClr>
          </a:solidFill>
          <a:effectLst>
            <a:outerShdw blurRad="431800" dir="18900000" sy="23000" kx="-1200000" algn="bl" rotWithShape="0">
              <a:prstClr val="black">
                <a:alpha val="20000"/>
              </a:prstClr>
            </a:outerShdw>
          </a:effectLst>
        </p:grpSpPr>
        <p:sp>
          <p:nvSpPr>
            <p:cNvPr id="15" name="Freeform 208"/>
            <p:cNvSpPr>
              <a:spLocks/>
            </p:cNvSpPr>
            <p:nvPr/>
          </p:nvSpPr>
          <p:spPr bwMode="auto">
            <a:xfrm>
              <a:off x="3981382" y="3824784"/>
              <a:ext cx="3082442" cy="880566"/>
            </a:xfrm>
            <a:custGeom>
              <a:avLst/>
              <a:gdLst/>
              <a:ahLst/>
              <a:cxnLst>
                <a:cxn ang="0">
                  <a:pos x="817" y="22"/>
                </a:cxn>
                <a:cxn ang="0">
                  <a:pos x="817" y="25"/>
                </a:cxn>
                <a:cxn ang="0">
                  <a:pos x="816" y="28"/>
                </a:cxn>
                <a:cxn ang="0">
                  <a:pos x="815" y="31"/>
                </a:cxn>
                <a:cxn ang="0">
                  <a:pos x="813" y="34"/>
                </a:cxn>
                <a:cxn ang="0">
                  <a:pos x="811" y="36"/>
                </a:cxn>
                <a:cxn ang="0">
                  <a:pos x="807" y="40"/>
                </a:cxn>
                <a:cxn ang="0">
                  <a:pos x="803" y="43"/>
                </a:cxn>
                <a:cxn ang="0">
                  <a:pos x="317" y="326"/>
                </a:cxn>
                <a:cxn ang="0">
                  <a:pos x="298" y="336"/>
                </a:cxn>
                <a:cxn ang="0">
                  <a:pos x="292" y="338"/>
                </a:cxn>
                <a:cxn ang="0">
                  <a:pos x="284" y="340"/>
                </a:cxn>
                <a:cxn ang="0">
                  <a:pos x="276" y="341"/>
                </a:cxn>
                <a:cxn ang="0">
                  <a:pos x="271" y="342"/>
                </a:cxn>
                <a:cxn ang="0">
                  <a:pos x="269" y="342"/>
                </a:cxn>
                <a:cxn ang="0">
                  <a:pos x="266" y="342"/>
                </a:cxn>
                <a:cxn ang="0">
                  <a:pos x="265" y="342"/>
                </a:cxn>
                <a:cxn ang="0">
                  <a:pos x="263" y="342"/>
                </a:cxn>
                <a:cxn ang="0">
                  <a:pos x="258" y="341"/>
                </a:cxn>
                <a:cxn ang="0">
                  <a:pos x="253" y="341"/>
                </a:cxn>
                <a:cxn ang="0">
                  <a:pos x="248" y="340"/>
                </a:cxn>
                <a:cxn ang="0">
                  <a:pos x="243" y="339"/>
                </a:cxn>
                <a:cxn ang="0">
                  <a:pos x="234" y="336"/>
                </a:cxn>
                <a:cxn ang="0">
                  <a:pos x="16" y="210"/>
                </a:cxn>
                <a:cxn ang="0">
                  <a:pos x="16" y="217"/>
                </a:cxn>
                <a:cxn ang="0">
                  <a:pos x="234" y="343"/>
                </a:cxn>
                <a:cxn ang="0">
                  <a:pos x="243" y="346"/>
                </a:cxn>
                <a:cxn ang="0">
                  <a:pos x="248" y="347"/>
                </a:cxn>
                <a:cxn ang="0">
                  <a:pos x="253" y="348"/>
                </a:cxn>
                <a:cxn ang="0">
                  <a:pos x="258" y="349"/>
                </a:cxn>
                <a:cxn ang="0">
                  <a:pos x="263" y="349"/>
                </a:cxn>
                <a:cxn ang="0">
                  <a:pos x="265" y="349"/>
                </a:cxn>
                <a:cxn ang="0">
                  <a:pos x="266" y="349"/>
                </a:cxn>
                <a:cxn ang="0">
                  <a:pos x="269" y="349"/>
                </a:cxn>
                <a:cxn ang="0">
                  <a:pos x="271" y="349"/>
                </a:cxn>
                <a:cxn ang="0">
                  <a:pos x="276" y="349"/>
                </a:cxn>
                <a:cxn ang="0">
                  <a:pos x="284" y="347"/>
                </a:cxn>
                <a:cxn ang="0">
                  <a:pos x="292" y="345"/>
                </a:cxn>
                <a:cxn ang="0">
                  <a:pos x="298" y="343"/>
                </a:cxn>
                <a:cxn ang="0">
                  <a:pos x="317" y="333"/>
                </a:cxn>
                <a:cxn ang="0">
                  <a:pos x="803" y="50"/>
                </a:cxn>
                <a:cxn ang="0">
                  <a:pos x="807" y="47"/>
                </a:cxn>
                <a:cxn ang="0">
                  <a:pos x="811" y="43"/>
                </a:cxn>
                <a:cxn ang="0">
                  <a:pos x="813" y="41"/>
                </a:cxn>
                <a:cxn ang="0">
                  <a:pos x="815" y="38"/>
                </a:cxn>
                <a:cxn ang="0">
                  <a:pos x="816" y="35"/>
                </a:cxn>
                <a:cxn ang="0">
                  <a:pos x="817" y="32"/>
                </a:cxn>
                <a:cxn ang="0">
                  <a:pos x="817" y="29"/>
                </a:cxn>
              </a:cxnLst>
              <a:rect l="0" t="0" r="r" b="b"/>
              <a:pathLst>
                <a:path w="817" h="349">
                  <a:moveTo>
                    <a:pt x="817" y="0"/>
                  </a:moveTo>
                  <a:cubicBezTo>
                    <a:pt x="817" y="0"/>
                    <a:pt x="817" y="1"/>
                    <a:pt x="817" y="1"/>
                  </a:cubicBezTo>
                  <a:cubicBezTo>
                    <a:pt x="817" y="8"/>
                    <a:pt x="817" y="15"/>
                    <a:pt x="817" y="22"/>
                  </a:cubicBezTo>
                  <a:cubicBezTo>
                    <a:pt x="817" y="22"/>
                    <a:pt x="817" y="22"/>
                    <a:pt x="817" y="22"/>
                  </a:cubicBezTo>
                  <a:cubicBezTo>
                    <a:pt x="817" y="23"/>
                    <a:pt x="817" y="23"/>
                    <a:pt x="817" y="24"/>
                  </a:cubicBezTo>
                  <a:cubicBezTo>
                    <a:pt x="817" y="24"/>
                    <a:pt x="817" y="25"/>
                    <a:pt x="817" y="25"/>
                  </a:cubicBezTo>
                  <a:cubicBezTo>
                    <a:pt x="817" y="26"/>
                    <a:pt x="817" y="26"/>
                    <a:pt x="817" y="26"/>
                  </a:cubicBezTo>
                  <a:cubicBezTo>
                    <a:pt x="817" y="27"/>
                    <a:pt x="817" y="27"/>
                    <a:pt x="817" y="27"/>
                  </a:cubicBezTo>
                  <a:cubicBezTo>
                    <a:pt x="817" y="27"/>
                    <a:pt x="816" y="28"/>
                    <a:pt x="816" y="28"/>
                  </a:cubicBezTo>
                  <a:cubicBezTo>
                    <a:pt x="816" y="29"/>
                    <a:pt x="816" y="29"/>
                    <a:pt x="816" y="29"/>
                  </a:cubicBezTo>
                  <a:cubicBezTo>
                    <a:pt x="816" y="30"/>
                    <a:pt x="816" y="30"/>
                    <a:pt x="816" y="30"/>
                  </a:cubicBezTo>
                  <a:cubicBezTo>
                    <a:pt x="816" y="30"/>
                    <a:pt x="815" y="31"/>
                    <a:pt x="815" y="31"/>
                  </a:cubicBezTo>
                  <a:cubicBezTo>
                    <a:pt x="815" y="32"/>
                    <a:pt x="815" y="32"/>
                    <a:pt x="815" y="32"/>
                  </a:cubicBezTo>
                  <a:cubicBezTo>
                    <a:pt x="814" y="32"/>
                    <a:pt x="814" y="32"/>
                    <a:pt x="814" y="32"/>
                  </a:cubicBezTo>
                  <a:cubicBezTo>
                    <a:pt x="814" y="33"/>
                    <a:pt x="813" y="34"/>
                    <a:pt x="813" y="34"/>
                  </a:cubicBezTo>
                  <a:cubicBezTo>
                    <a:pt x="813" y="35"/>
                    <a:pt x="813" y="35"/>
                    <a:pt x="813" y="35"/>
                  </a:cubicBezTo>
                  <a:cubicBezTo>
                    <a:pt x="812" y="35"/>
                    <a:pt x="812" y="36"/>
                    <a:pt x="812" y="36"/>
                  </a:cubicBezTo>
                  <a:cubicBezTo>
                    <a:pt x="811" y="36"/>
                    <a:pt x="811" y="36"/>
                    <a:pt x="811" y="36"/>
                  </a:cubicBezTo>
                  <a:cubicBezTo>
                    <a:pt x="811" y="37"/>
                    <a:pt x="810" y="38"/>
                    <a:pt x="809" y="38"/>
                  </a:cubicBezTo>
                  <a:cubicBezTo>
                    <a:pt x="809" y="39"/>
                    <a:pt x="809" y="39"/>
                    <a:pt x="809" y="39"/>
                  </a:cubicBezTo>
                  <a:cubicBezTo>
                    <a:pt x="809" y="39"/>
                    <a:pt x="808" y="39"/>
                    <a:pt x="807" y="40"/>
                  </a:cubicBezTo>
                  <a:cubicBezTo>
                    <a:pt x="807" y="40"/>
                    <a:pt x="806" y="41"/>
                    <a:pt x="806" y="41"/>
                  </a:cubicBezTo>
                  <a:cubicBezTo>
                    <a:pt x="805" y="41"/>
                    <a:pt x="805" y="42"/>
                    <a:pt x="804" y="42"/>
                  </a:cubicBezTo>
                  <a:cubicBezTo>
                    <a:pt x="804" y="43"/>
                    <a:pt x="803" y="43"/>
                    <a:pt x="803" y="43"/>
                  </a:cubicBezTo>
                  <a:cubicBezTo>
                    <a:pt x="802" y="44"/>
                    <a:pt x="802" y="44"/>
                    <a:pt x="802" y="44"/>
                  </a:cubicBezTo>
                  <a:cubicBezTo>
                    <a:pt x="777" y="58"/>
                    <a:pt x="777" y="58"/>
                    <a:pt x="777" y="58"/>
                  </a:cubicBezTo>
                  <a:cubicBezTo>
                    <a:pt x="317" y="326"/>
                    <a:pt x="317" y="326"/>
                    <a:pt x="317" y="326"/>
                  </a:cubicBezTo>
                  <a:cubicBezTo>
                    <a:pt x="304" y="333"/>
                    <a:pt x="304" y="333"/>
                    <a:pt x="304" y="333"/>
                  </a:cubicBezTo>
                  <a:cubicBezTo>
                    <a:pt x="303" y="334"/>
                    <a:pt x="301" y="335"/>
                    <a:pt x="299" y="335"/>
                  </a:cubicBezTo>
                  <a:cubicBezTo>
                    <a:pt x="299" y="336"/>
                    <a:pt x="298" y="336"/>
                    <a:pt x="298" y="336"/>
                  </a:cubicBezTo>
                  <a:cubicBezTo>
                    <a:pt x="296" y="337"/>
                    <a:pt x="295" y="337"/>
                    <a:pt x="293" y="338"/>
                  </a:cubicBezTo>
                  <a:cubicBezTo>
                    <a:pt x="293" y="338"/>
                    <a:pt x="293" y="338"/>
                    <a:pt x="293" y="338"/>
                  </a:cubicBezTo>
                  <a:cubicBezTo>
                    <a:pt x="292" y="338"/>
                    <a:pt x="292" y="338"/>
                    <a:pt x="292" y="338"/>
                  </a:cubicBezTo>
                  <a:cubicBezTo>
                    <a:pt x="291" y="339"/>
                    <a:pt x="290" y="339"/>
                    <a:pt x="289" y="339"/>
                  </a:cubicBezTo>
                  <a:cubicBezTo>
                    <a:pt x="289" y="339"/>
                    <a:pt x="288" y="339"/>
                    <a:pt x="287" y="340"/>
                  </a:cubicBezTo>
                  <a:cubicBezTo>
                    <a:pt x="286" y="340"/>
                    <a:pt x="285" y="340"/>
                    <a:pt x="284" y="340"/>
                  </a:cubicBezTo>
                  <a:cubicBezTo>
                    <a:pt x="284" y="340"/>
                    <a:pt x="283" y="340"/>
                    <a:pt x="283" y="341"/>
                  </a:cubicBezTo>
                  <a:cubicBezTo>
                    <a:pt x="282" y="341"/>
                    <a:pt x="282" y="341"/>
                    <a:pt x="282" y="341"/>
                  </a:cubicBezTo>
                  <a:cubicBezTo>
                    <a:pt x="280" y="341"/>
                    <a:pt x="278" y="341"/>
                    <a:pt x="276" y="341"/>
                  </a:cubicBezTo>
                  <a:cubicBezTo>
                    <a:pt x="276" y="341"/>
                    <a:pt x="276" y="341"/>
                    <a:pt x="276" y="341"/>
                  </a:cubicBezTo>
                  <a:cubicBezTo>
                    <a:pt x="275" y="342"/>
                    <a:pt x="275" y="342"/>
                    <a:pt x="274" y="342"/>
                  </a:cubicBezTo>
                  <a:cubicBezTo>
                    <a:pt x="273" y="342"/>
                    <a:pt x="272" y="342"/>
                    <a:pt x="271" y="342"/>
                  </a:cubicBezTo>
                  <a:cubicBezTo>
                    <a:pt x="270" y="342"/>
                    <a:pt x="270" y="342"/>
                    <a:pt x="270" y="342"/>
                  </a:cubicBezTo>
                  <a:cubicBezTo>
                    <a:pt x="270" y="342"/>
                    <a:pt x="269" y="342"/>
                    <a:pt x="269" y="342"/>
                  </a:cubicBezTo>
                  <a:cubicBezTo>
                    <a:pt x="269" y="342"/>
                    <a:pt x="269" y="342"/>
                    <a:pt x="269" y="342"/>
                  </a:cubicBezTo>
                  <a:cubicBezTo>
                    <a:pt x="269" y="342"/>
                    <a:pt x="269" y="342"/>
                    <a:pt x="269" y="342"/>
                  </a:cubicBezTo>
                  <a:cubicBezTo>
                    <a:pt x="269" y="342"/>
                    <a:pt x="268" y="342"/>
                    <a:pt x="268" y="342"/>
                  </a:cubicBezTo>
                  <a:cubicBezTo>
                    <a:pt x="268" y="342"/>
                    <a:pt x="267" y="342"/>
                    <a:pt x="266" y="342"/>
                  </a:cubicBezTo>
                  <a:cubicBezTo>
                    <a:pt x="266" y="342"/>
                    <a:pt x="266" y="342"/>
                    <a:pt x="265" y="342"/>
                  </a:cubicBezTo>
                  <a:cubicBezTo>
                    <a:pt x="265" y="342"/>
                    <a:pt x="265" y="342"/>
                    <a:pt x="265" y="342"/>
                  </a:cubicBezTo>
                  <a:cubicBezTo>
                    <a:pt x="265" y="342"/>
                    <a:pt x="265" y="342"/>
                    <a:pt x="265" y="342"/>
                  </a:cubicBezTo>
                  <a:cubicBezTo>
                    <a:pt x="265" y="342"/>
                    <a:pt x="265" y="342"/>
                    <a:pt x="264" y="342"/>
                  </a:cubicBezTo>
                  <a:cubicBezTo>
                    <a:pt x="264" y="342"/>
                    <a:pt x="264" y="342"/>
                    <a:pt x="264" y="342"/>
                  </a:cubicBezTo>
                  <a:cubicBezTo>
                    <a:pt x="264" y="342"/>
                    <a:pt x="263" y="342"/>
                    <a:pt x="263" y="342"/>
                  </a:cubicBezTo>
                  <a:cubicBezTo>
                    <a:pt x="262" y="342"/>
                    <a:pt x="261" y="342"/>
                    <a:pt x="260" y="342"/>
                  </a:cubicBezTo>
                  <a:cubicBezTo>
                    <a:pt x="260" y="342"/>
                    <a:pt x="259" y="342"/>
                    <a:pt x="259" y="342"/>
                  </a:cubicBezTo>
                  <a:cubicBezTo>
                    <a:pt x="259" y="342"/>
                    <a:pt x="258" y="342"/>
                    <a:pt x="258" y="341"/>
                  </a:cubicBezTo>
                  <a:cubicBezTo>
                    <a:pt x="257" y="341"/>
                    <a:pt x="256" y="341"/>
                    <a:pt x="255" y="341"/>
                  </a:cubicBezTo>
                  <a:cubicBezTo>
                    <a:pt x="255" y="341"/>
                    <a:pt x="254" y="341"/>
                    <a:pt x="254" y="341"/>
                  </a:cubicBezTo>
                  <a:cubicBezTo>
                    <a:pt x="254" y="341"/>
                    <a:pt x="253" y="341"/>
                    <a:pt x="253" y="341"/>
                  </a:cubicBezTo>
                  <a:cubicBezTo>
                    <a:pt x="252" y="341"/>
                    <a:pt x="251" y="341"/>
                    <a:pt x="250" y="340"/>
                  </a:cubicBezTo>
                  <a:cubicBezTo>
                    <a:pt x="250" y="340"/>
                    <a:pt x="249" y="340"/>
                    <a:pt x="249" y="340"/>
                  </a:cubicBezTo>
                  <a:cubicBezTo>
                    <a:pt x="248" y="340"/>
                    <a:pt x="248" y="340"/>
                    <a:pt x="248" y="340"/>
                  </a:cubicBezTo>
                  <a:cubicBezTo>
                    <a:pt x="247" y="340"/>
                    <a:pt x="246" y="339"/>
                    <a:pt x="244" y="339"/>
                  </a:cubicBezTo>
                  <a:cubicBezTo>
                    <a:pt x="244" y="339"/>
                    <a:pt x="244" y="339"/>
                    <a:pt x="243" y="339"/>
                  </a:cubicBezTo>
                  <a:cubicBezTo>
                    <a:pt x="243" y="339"/>
                    <a:pt x="243" y="339"/>
                    <a:pt x="243" y="339"/>
                  </a:cubicBezTo>
                  <a:cubicBezTo>
                    <a:pt x="241" y="338"/>
                    <a:pt x="239" y="337"/>
                    <a:pt x="237" y="337"/>
                  </a:cubicBezTo>
                  <a:cubicBezTo>
                    <a:pt x="237" y="337"/>
                    <a:pt x="237" y="337"/>
                    <a:pt x="237" y="337"/>
                  </a:cubicBezTo>
                  <a:cubicBezTo>
                    <a:pt x="236" y="336"/>
                    <a:pt x="235" y="336"/>
                    <a:pt x="234" y="336"/>
                  </a:cubicBezTo>
                  <a:cubicBezTo>
                    <a:pt x="234" y="335"/>
                    <a:pt x="233" y="335"/>
                    <a:pt x="233" y="335"/>
                  </a:cubicBezTo>
                  <a:cubicBezTo>
                    <a:pt x="232" y="334"/>
                    <a:pt x="230" y="334"/>
                    <a:pt x="229" y="333"/>
                  </a:cubicBezTo>
                  <a:cubicBezTo>
                    <a:pt x="16" y="210"/>
                    <a:pt x="16" y="210"/>
                    <a:pt x="16" y="210"/>
                  </a:cubicBezTo>
                  <a:cubicBezTo>
                    <a:pt x="6" y="204"/>
                    <a:pt x="1" y="197"/>
                    <a:pt x="1" y="189"/>
                  </a:cubicBezTo>
                  <a:cubicBezTo>
                    <a:pt x="1" y="195"/>
                    <a:pt x="1" y="195"/>
                    <a:pt x="1" y="195"/>
                  </a:cubicBezTo>
                  <a:cubicBezTo>
                    <a:pt x="0" y="203"/>
                    <a:pt x="6" y="211"/>
                    <a:pt x="16" y="217"/>
                  </a:cubicBezTo>
                  <a:cubicBezTo>
                    <a:pt x="229" y="340"/>
                    <a:pt x="229" y="340"/>
                    <a:pt x="229" y="340"/>
                  </a:cubicBezTo>
                  <a:cubicBezTo>
                    <a:pt x="230" y="341"/>
                    <a:pt x="232" y="341"/>
                    <a:pt x="233" y="342"/>
                  </a:cubicBezTo>
                  <a:cubicBezTo>
                    <a:pt x="233" y="342"/>
                    <a:pt x="234" y="342"/>
                    <a:pt x="234" y="343"/>
                  </a:cubicBezTo>
                  <a:cubicBezTo>
                    <a:pt x="235" y="343"/>
                    <a:pt x="236" y="343"/>
                    <a:pt x="237" y="344"/>
                  </a:cubicBezTo>
                  <a:cubicBezTo>
                    <a:pt x="237" y="344"/>
                    <a:pt x="237" y="344"/>
                    <a:pt x="237" y="344"/>
                  </a:cubicBezTo>
                  <a:cubicBezTo>
                    <a:pt x="239" y="345"/>
                    <a:pt x="241" y="345"/>
                    <a:pt x="243" y="346"/>
                  </a:cubicBezTo>
                  <a:cubicBezTo>
                    <a:pt x="243" y="346"/>
                    <a:pt x="243" y="346"/>
                    <a:pt x="243" y="346"/>
                  </a:cubicBezTo>
                  <a:cubicBezTo>
                    <a:pt x="244" y="346"/>
                    <a:pt x="244" y="346"/>
                    <a:pt x="244" y="346"/>
                  </a:cubicBezTo>
                  <a:cubicBezTo>
                    <a:pt x="246" y="346"/>
                    <a:pt x="247" y="347"/>
                    <a:pt x="248" y="347"/>
                  </a:cubicBezTo>
                  <a:cubicBezTo>
                    <a:pt x="249" y="347"/>
                    <a:pt x="249" y="347"/>
                    <a:pt x="249" y="347"/>
                  </a:cubicBezTo>
                  <a:cubicBezTo>
                    <a:pt x="249" y="347"/>
                    <a:pt x="250" y="347"/>
                    <a:pt x="250" y="347"/>
                  </a:cubicBezTo>
                  <a:cubicBezTo>
                    <a:pt x="251" y="348"/>
                    <a:pt x="252" y="348"/>
                    <a:pt x="253" y="348"/>
                  </a:cubicBezTo>
                  <a:cubicBezTo>
                    <a:pt x="253" y="348"/>
                    <a:pt x="254" y="348"/>
                    <a:pt x="254" y="348"/>
                  </a:cubicBezTo>
                  <a:cubicBezTo>
                    <a:pt x="254" y="348"/>
                    <a:pt x="255" y="348"/>
                    <a:pt x="255" y="348"/>
                  </a:cubicBezTo>
                  <a:cubicBezTo>
                    <a:pt x="256" y="348"/>
                    <a:pt x="257" y="348"/>
                    <a:pt x="258" y="349"/>
                  </a:cubicBezTo>
                  <a:cubicBezTo>
                    <a:pt x="258" y="349"/>
                    <a:pt x="259" y="349"/>
                    <a:pt x="259" y="349"/>
                  </a:cubicBezTo>
                  <a:cubicBezTo>
                    <a:pt x="259" y="349"/>
                    <a:pt x="260" y="349"/>
                    <a:pt x="260" y="349"/>
                  </a:cubicBezTo>
                  <a:cubicBezTo>
                    <a:pt x="261" y="349"/>
                    <a:pt x="262" y="349"/>
                    <a:pt x="263" y="349"/>
                  </a:cubicBezTo>
                  <a:cubicBezTo>
                    <a:pt x="263" y="349"/>
                    <a:pt x="264" y="349"/>
                    <a:pt x="264" y="349"/>
                  </a:cubicBezTo>
                  <a:cubicBezTo>
                    <a:pt x="264" y="349"/>
                    <a:pt x="264" y="349"/>
                    <a:pt x="265" y="349"/>
                  </a:cubicBezTo>
                  <a:cubicBezTo>
                    <a:pt x="265" y="349"/>
                    <a:pt x="265" y="349"/>
                    <a:pt x="265" y="349"/>
                  </a:cubicBezTo>
                  <a:cubicBezTo>
                    <a:pt x="265" y="349"/>
                    <a:pt x="265" y="349"/>
                    <a:pt x="265" y="349"/>
                  </a:cubicBezTo>
                  <a:cubicBezTo>
                    <a:pt x="265" y="349"/>
                    <a:pt x="265" y="349"/>
                    <a:pt x="265" y="349"/>
                  </a:cubicBezTo>
                  <a:cubicBezTo>
                    <a:pt x="266" y="349"/>
                    <a:pt x="266" y="349"/>
                    <a:pt x="266" y="349"/>
                  </a:cubicBezTo>
                  <a:cubicBezTo>
                    <a:pt x="267" y="349"/>
                    <a:pt x="268" y="349"/>
                    <a:pt x="268" y="349"/>
                  </a:cubicBezTo>
                  <a:cubicBezTo>
                    <a:pt x="268" y="349"/>
                    <a:pt x="269" y="349"/>
                    <a:pt x="269" y="349"/>
                  </a:cubicBezTo>
                  <a:cubicBezTo>
                    <a:pt x="269" y="349"/>
                    <a:pt x="269" y="349"/>
                    <a:pt x="269" y="349"/>
                  </a:cubicBezTo>
                  <a:cubicBezTo>
                    <a:pt x="269" y="349"/>
                    <a:pt x="269" y="349"/>
                    <a:pt x="269" y="349"/>
                  </a:cubicBezTo>
                  <a:cubicBezTo>
                    <a:pt x="269" y="349"/>
                    <a:pt x="270" y="349"/>
                    <a:pt x="270" y="349"/>
                  </a:cubicBezTo>
                  <a:cubicBezTo>
                    <a:pt x="271" y="349"/>
                    <a:pt x="271" y="349"/>
                    <a:pt x="271" y="349"/>
                  </a:cubicBezTo>
                  <a:cubicBezTo>
                    <a:pt x="272" y="349"/>
                    <a:pt x="273" y="349"/>
                    <a:pt x="274" y="349"/>
                  </a:cubicBezTo>
                  <a:cubicBezTo>
                    <a:pt x="275" y="349"/>
                    <a:pt x="275" y="349"/>
                    <a:pt x="276" y="349"/>
                  </a:cubicBezTo>
                  <a:cubicBezTo>
                    <a:pt x="276" y="349"/>
                    <a:pt x="276" y="349"/>
                    <a:pt x="276" y="349"/>
                  </a:cubicBezTo>
                  <a:cubicBezTo>
                    <a:pt x="278" y="348"/>
                    <a:pt x="280" y="348"/>
                    <a:pt x="282" y="348"/>
                  </a:cubicBezTo>
                  <a:cubicBezTo>
                    <a:pt x="283" y="348"/>
                    <a:pt x="283" y="348"/>
                    <a:pt x="283" y="348"/>
                  </a:cubicBezTo>
                  <a:cubicBezTo>
                    <a:pt x="283" y="348"/>
                    <a:pt x="284" y="347"/>
                    <a:pt x="284" y="347"/>
                  </a:cubicBezTo>
                  <a:cubicBezTo>
                    <a:pt x="285" y="347"/>
                    <a:pt x="286" y="347"/>
                    <a:pt x="287" y="347"/>
                  </a:cubicBezTo>
                  <a:cubicBezTo>
                    <a:pt x="288" y="346"/>
                    <a:pt x="289" y="346"/>
                    <a:pt x="289" y="346"/>
                  </a:cubicBezTo>
                  <a:cubicBezTo>
                    <a:pt x="290" y="346"/>
                    <a:pt x="291" y="346"/>
                    <a:pt x="292" y="345"/>
                  </a:cubicBezTo>
                  <a:cubicBezTo>
                    <a:pt x="293" y="345"/>
                    <a:pt x="293" y="345"/>
                    <a:pt x="293" y="345"/>
                  </a:cubicBezTo>
                  <a:cubicBezTo>
                    <a:pt x="293" y="345"/>
                    <a:pt x="293" y="345"/>
                    <a:pt x="293" y="345"/>
                  </a:cubicBezTo>
                  <a:cubicBezTo>
                    <a:pt x="295" y="344"/>
                    <a:pt x="296" y="344"/>
                    <a:pt x="298" y="343"/>
                  </a:cubicBezTo>
                  <a:cubicBezTo>
                    <a:pt x="298" y="343"/>
                    <a:pt x="299" y="343"/>
                    <a:pt x="299" y="343"/>
                  </a:cubicBezTo>
                  <a:cubicBezTo>
                    <a:pt x="301" y="342"/>
                    <a:pt x="303" y="341"/>
                    <a:pt x="304" y="340"/>
                  </a:cubicBezTo>
                  <a:cubicBezTo>
                    <a:pt x="317" y="333"/>
                    <a:pt x="317" y="333"/>
                    <a:pt x="317" y="333"/>
                  </a:cubicBezTo>
                  <a:cubicBezTo>
                    <a:pt x="777" y="65"/>
                    <a:pt x="777" y="65"/>
                    <a:pt x="777" y="65"/>
                  </a:cubicBezTo>
                  <a:cubicBezTo>
                    <a:pt x="802" y="51"/>
                    <a:pt x="802" y="51"/>
                    <a:pt x="802" y="51"/>
                  </a:cubicBezTo>
                  <a:cubicBezTo>
                    <a:pt x="803" y="50"/>
                    <a:pt x="803" y="50"/>
                    <a:pt x="803" y="50"/>
                  </a:cubicBezTo>
                  <a:cubicBezTo>
                    <a:pt x="803" y="50"/>
                    <a:pt x="804" y="50"/>
                    <a:pt x="804" y="49"/>
                  </a:cubicBezTo>
                  <a:cubicBezTo>
                    <a:pt x="805" y="49"/>
                    <a:pt x="805" y="49"/>
                    <a:pt x="806" y="48"/>
                  </a:cubicBezTo>
                  <a:cubicBezTo>
                    <a:pt x="806" y="48"/>
                    <a:pt x="807" y="47"/>
                    <a:pt x="807" y="47"/>
                  </a:cubicBezTo>
                  <a:cubicBezTo>
                    <a:pt x="808" y="46"/>
                    <a:pt x="809" y="46"/>
                    <a:pt x="809" y="46"/>
                  </a:cubicBezTo>
                  <a:cubicBezTo>
                    <a:pt x="809" y="45"/>
                    <a:pt x="809" y="45"/>
                    <a:pt x="809" y="45"/>
                  </a:cubicBezTo>
                  <a:cubicBezTo>
                    <a:pt x="810" y="45"/>
                    <a:pt x="811" y="44"/>
                    <a:pt x="811" y="43"/>
                  </a:cubicBezTo>
                  <a:cubicBezTo>
                    <a:pt x="812" y="43"/>
                    <a:pt x="812" y="43"/>
                    <a:pt x="812" y="43"/>
                  </a:cubicBezTo>
                  <a:cubicBezTo>
                    <a:pt x="812" y="43"/>
                    <a:pt x="812" y="42"/>
                    <a:pt x="813" y="42"/>
                  </a:cubicBezTo>
                  <a:cubicBezTo>
                    <a:pt x="813" y="41"/>
                    <a:pt x="813" y="41"/>
                    <a:pt x="813" y="41"/>
                  </a:cubicBezTo>
                  <a:cubicBezTo>
                    <a:pt x="813" y="41"/>
                    <a:pt x="814" y="40"/>
                    <a:pt x="814" y="39"/>
                  </a:cubicBezTo>
                  <a:cubicBezTo>
                    <a:pt x="815" y="39"/>
                    <a:pt x="815" y="39"/>
                    <a:pt x="815" y="39"/>
                  </a:cubicBezTo>
                  <a:cubicBezTo>
                    <a:pt x="815" y="38"/>
                    <a:pt x="815" y="38"/>
                    <a:pt x="815" y="38"/>
                  </a:cubicBezTo>
                  <a:cubicBezTo>
                    <a:pt x="815" y="38"/>
                    <a:pt x="816" y="37"/>
                    <a:pt x="816" y="37"/>
                  </a:cubicBezTo>
                  <a:cubicBezTo>
                    <a:pt x="816" y="36"/>
                    <a:pt x="816" y="36"/>
                    <a:pt x="816" y="36"/>
                  </a:cubicBezTo>
                  <a:cubicBezTo>
                    <a:pt x="816" y="35"/>
                    <a:pt x="816" y="35"/>
                    <a:pt x="816" y="35"/>
                  </a:cubicBezTo>
                  <a:cubicBezTo>
                    <a:pt x="816" y="35"/>
                    <a:pt x="817" y="34"/>
                    <a:pt x="817" y="34"/>
                  </a:cubicBezTo>
                  <a:cubicBezTo>
                    <a:pt x="817" y="33"/>
                    <a:pt x="817" y="33"/>
                    <a:pt x="817" y="33"/>
                  </a:cubicBezTo>
                  <a:cubicBezTo>
                    <a:pt x="817" y="32"/>
                    <a:pt x="817" y="32"/>
                    <a:pt x="817" y="32"/>
                  </a:cubicBezTo>
                  <a:cubicBezTo>
                    <a:pt x="817" y="32"/>
                    <a:pt x="817" y="31"/>
                    <a:pt x="817" y="31"/>
                  </a:cubicBezTo>
                  <a:cubicBezTo>
                    <a:pt x="817" y="30"/>
                    <a:pt x="817" y="30"/>
                    <a:pt x="817" y="30"/>
                  </a:cubicBezTo>
                  <a:cubicBezTo>
                    <a:pt x="817" y="29"/>
                    <a:pt x="817" y="29"/>
                    <a:pt x="817" y="29"/>
                  </a:cubicBezTo>
                  <a:cubicBezTo>
                    <a:pt x="817" y="19"/>
                    <a:pt x="817" y="10"/>
                    <a:pt x="817" y="0"/>
                  </a:cubicBezTo>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Freeform 209"/>
            <p:cNvSpPr>
              <a:spLocks/>
            </p:cNvSpPr>
            <p:nvPr/>
          </p:nvSpPr>
          <p:spPr bwMode="auto">
            <a:xfrm>
              <a:off x="4127156" y="349232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close/>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Freeform 210"/>
            <p:cNvSpPr>
              <a:spLocks/>
            </p:cNvSpPr>
            <p:nvPr/>
          </p:nvSpPr>
          <p:spPr bwMode="auto">
            <a:xfrm>
              <a:off x="4178273" y="347375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solidFill>
              <a:schemeClr val="accent3"/>
            </a:solid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8" name="Freeform 211"/>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close/>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Freeform 212"/>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0" name="Freeform 213"/>
            <p:cNvSpPr>
              <a:spLocks/>
            </p:cNvSpPr>
            <p:nvPr/>
          </p:nvSpPr>
          <p:spPr bwMode="auto">
            <a:xfrm>
              <a:off x="6259048" y="3552469"/>
              <a:ext cx="455533" cy="178149"/>
            </a:xfrm>
            <a:custGeom>
              <a:avLst/>
              <a:gdLst/>
              <a:ahLst/>
              <a:cxnLst>
                <a:cxn ang="0">
                  <a:pos x="118" y="61"/>
                </a:cxn>
                <a:cxn ang="0">
                  <a:pos x="118" y="67"/>
                </a:cxn>
                <a:cxn ang="0">
                  <a:pos x="115" y="68"/>
                </a:cxn>
                <a:cxn ang="0">
                  <a:pos x="105" y="68"/>
                </a:cxn>
                <a:cxn ang="0">
                  <a:pos x="3" y="9"/>
                </a:cxn>
                <a:cxn ang="0">
                  <a:pos x="3" y="3"/>
                </a:cxn>
                <a:cxn ang="0">
                  <a:pos x="5" y="2"/>
                </a:cxn>
                <a:cxn ang="0">
                  <a:pos x="15" y="2"/>
                </a:cxn>
                <a:cxn ang="0">
                  <a:pos x="118" y="61"/>
                </a:cxn>
              </a:cxnLst>
              <a:rect l="0" t="0" r="r" b="b"/>
              <a:pathLst>
                <a:path w="121" h="70">
                  <a:moveTo>
                    <a:pt x="118" y="61"/>
                  </a:moveTo>
                  <a:cubicBezTo>
                    <a:pt x="121" y="63"/>
                    <a:pt x="121" y="65"/>
                    <a:pt x="118" y="67"/>
                  </a:cubicBezTo>
                  <a:cubicBezTo>
                    <a:pt x="115" y="68"/>
                    <a:pt x="115" y="68"/>
                    <a:pt x="115" y="68"/>
                  </a:cubicBezTo>
                  <a:cubicBezTo>
                    <a:pt x="113" y="70"/>
                    <a:pt x="108" y="70"/>
                    <a:pt x="105" y="68"/>
                  </a:cubicBezTo>
                  <a:cubicBezTo>
                    <a:pt x="3" y="9"/>
                    <a:pt x="3" y="9"/>
                    <a:pt x="3" y="9"/>
                  </a:cubicBezTo>
                  <a:cubicBezTo>
                    <a:pt x="0" y="7"/>
                    <a:pt x="0" y="5"/>
                    <a:pt x="3" y="3"/>
                  </a:cubicBezTo>
                  <a:cubicBezTo>
                    <a:pt x="5" y="2"/>
                    <a:pt x="5" y="2"/>
                    <a:pt x="5" y="2"/>
                  </a:cubicBezTo>
                  <a:cubicBezTo>
                    <a:pt x="8" y="0"/>
                    <a:pt x="12" y="0"/>
                    <a:pt x="15" y="2"/>
                  </a:cubicBezTo>
                  <a:cubicBezTo>
                    <a:pt x="118" y="61"/>
                    <a:pt x="118" y="61"/>
                    <a:pt x="118" y="61"/>
                  </a:cubicBezTo>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1" name="Freeform 214"/>
            <p:cNvSpPr>
              <a:spLocks/>
            </p:cNvSpPr>
            <p:nvPr/>
          </p:nvSpPr>
          <p:spPr bwMode="auto">
            <a:xfrm>
              <a:off x="6733561" y="3738254"/>
              <a:ext cx="72127" cy="27996"/>
            </a:xfrm>
            <a:custGeom>
              <a:avLst/>
              <a:gdLst/>
              <a:ahLst/>
              <a:cxnLst>
                <a:cxn ang="0">
                  <a:pos x="16" y="2"/>
                </a:cxn>
                <a:cxn ang="0">
                  <a:pos x="16" y="9"/>
                </a:cxn>
                <a:cxn ang="0">
                  <a:pos x="3" y="9"/>
                </a:cxn>
                <a:cxn ang="0">
                  <a:pos x="3" y="2"/>
                </a:cxn>
                <a:cxn ang="0">
                  <a:pos x="16" y="2"/>
                </a:cxn>
              </a:cxnLst>
              <a:rect l="0" t="0" r="r" b="b"/>
              <a:pathLst>
                <a:path w="19" h="11">
                  <a:moveTo>
                    <a:pt x="16" y="2"/>
                  </a:moveTo>
                  <a:cubicBezTo>
                    <a:pt x="19" y="4"/>
                    <a:pt x="19" y="7"/>
                    <a:pt x="16" y="9"/>
                  </a:cubicBezTo>
                  <a:cubicBezTo>
                    <a:pt x="12" y="11"/>
                    <a:pt x="7" y="11"/>
                    <a:pt x="3" y="9"/>
                  </a:cubicBezTo>
                  <a:cubicBezTo>
                    <a:pt x="0" y="7"/>
                    <a:pt x="0" y="4"/>
                    <a:pt x="3" y="2"/>
                  </a:cubicBezTo>
                  <a:cubicBezTo>
                    <a:pt x="7" y="0"/>
                    <a:pt x="12" y="0"/>
                    <a:pt x="16" y="2"/>
                  </a:cubicBezTo>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2" name="Freeform 215"/>
            <p:cNvSpPr>
              <a:spLocks noEditPoints="1"/>
            </p:cNvSpPr>
            <p:nvPr/>
          </p:nvSpPr>
          <p:spPr bwMode="auto">
            <a:xfrm>
              <a:off x="3962400" y="3409950"/>
              <a:ext cx="3124200" cy="1213960"/>
            </a:xfrm>
            <a:custGeom>
              <a:avLst/>
              <a:gdLst/>
              <a:ahLst/>
              <a:cxnLst>
                <a:cxn ang="0">
                  <a:pos x="807" y="135"/>
                </a:cxn>
                <a:cxn ang="0">
                  <a:pos x="594" y="12"/>
                </a:cxn>
                <a:cxn ang="0">
                  <a:pos x="519" y="12"/>
                </a:cxn>
                <a:cxn ang="0">
                  <a:pos x="494" y="27"/>
                </a:cxn>
                <a:cxn ang="0">
                  <a:pos x="33" y="295"/>
                </a:cxn>
                <a:cxn ang="0">
                  <a:pos x="21" y="302"/>
                </a:cxn>
                <a:cxn ang="0">
                  <a:pos x="21" y="345"/>
                </a:cxn>
                <a:cxn ang="0">
                  <a:pos x="234" y="468"/>
                </a:cxn>
                <a:cxn ang="0">
                  <a:pos x="309" y="468"/>
                </a:cxn>
                <a:cxn ang="0">
                  <a:pos x="322" y="461"/>
                </a:cxn>
                <a:cxn ang="0">
                  <a:pos x="782" y="193"/>
                </a:cxn>
                <a:cxn ang="0">
                  <a:pos x="807" y="179"/>
                </a:cxn>
                <a:cxn ang="0">
                  <a:pos x="807" y="135"/>
                </a:cxn>
                <a:cxn ang="0">
                  <a:pos x="738" y="132"/>
                </a:cxn>
                <a:cxn ang="0">
                  <a:pos x="751" y="132"/>
                </a:cxn>
                <a:cxn ang="0">
                  <a:pos x="751" y="139"/>
                </a:cxn>
                <a:cxn ang="0">
                  <a:pos x="738" y="139"/>
                </a:cxn>
                <a:cxn ang="0">
                  <a:pos x="738" y="132"/>
                </a:cxn>
                <a:cxn ang="0">
                  <a:pos x="612" y="60"/>
                </a:cxn>
                <a:cxn ang="0">
                  <a:pos x="614" y="59"/>
                </a:cxn>
                <a:cxn ang="0">
                  <a:pos x="624" y="59"/>
                </a:cxn>
                <a:cxn ang="0">
                  <a:pos x="727" y="118"/>
                </a:cxn>
                <a:cxn ang="0">
                  <a:pos x="727" y="124"/>
                </a:cxn>
                <a:cxn ang="0">
                  <a:pos x="724" y="125"/>
                </a:cxn>
                <a:cxn ang="0">
                  <a:pos x="714" y="125"/>
                </a:cxn>
                <a:cxn ang="0">
                  <a:pos x="612" y="66"/>
                </a:cxn>
                <a:cxn ang="0">
                  <a:pos x="612" y="60"/>
                </a:cxn>
                <a:cxn ang="0">
                  <a:pos x="309" y="454"/>
                </a:cxn>
                <a:cxn ang="0">
                  <a:pos x="114" y="341"/>
                </a:cxn>
                <a:cxn ang="0">
                  <a:pos x="46" y="302"/>
                </a:cxn>
                <a:cxn ang="0">
                  <a:pos x="507" y="34"/>
                </a:cxn>
                <a:cxn ang="0">
                  <a:pos x="770" y="186"/>
                </a:cxn>
                <a:cxn ang="0">
                  <a:pos x="309" y="454"/>
                </a:cxn>
              </a:cxnLst>
              <a:rect l="0" t="0" r="r" b="b"/>
              <a:pathLst>
                <a:path w="828" h="480">
                  <a:moveTo>
                    <a:pt x="807" y="135"/>
                  </a:moveTo>
                  <a:cubicBezTo>
                    <a:pt x="594" y="12"/>
                    <a:pt x="594" y="12"/>
                    <a:pt x="594" y="12"/>
                  </a:cubicBezTo>
                  <a:cubicBezTo>
                    <a:pt x="573" y="0"/>
                    <a:pt x="539" y="0"/>
                    <a:pt x="519" y="12"/>
                  </a:cubicBezTo>
                  <a:cubicBezTo>
                    <a:pt x="494" y="27"/>
                    <a:pt x="494" y="27"/>
                    <a:pt x="494" y="27"/>
                  </a:cubicBezTo>
                  <a:cubicBezTo>
                    <a:pt x="33" y="295"/>
                    <a:pt x="33" y="295"/>
                    <a:pt x="33" y="295"/>
                  </a:cubicBezTo>
                  <a:cubicBezTo>
                    <a:pt x="21" y="302"/>
                    <a:pt x="21" y="302"/>
                    <a:pt x="21" y="302"/>
                  </a:cubicBezTo>
                  <a:cubicBezTo>
                    <a:pt x="0" y="314"/>
                    <a:pt x="0" y="333"/>
                    <a:pt x="21" y="345"/>
                  </a:cubicBezTo>
                  <a:cubicBezTo>
                    <a:pt x="234" y="468"/>
                    <a:pt x="234" y="468"/>
                    <a:pt x="234" y="468"/>
                  </a:cubicBezTo>
                  <a:cubicBezTo>
                    <a:pt x="255" y="480"/>
                    <a:pt x="289" y="480"/>
                    <a:pt x="309" y="468"/>
                  </a:cubicBezTo>
                  <a:cubicBezTo>
                    <a:pt x="322" y="461"/>
                    <a:pt x="322" y="461"/>
                    <a:pt x="322" y="461"/>
                  </a:cubicBezTo>
                  <a:cubicBezTo>
                    <a:pt x="782" y="193"/>
                    <a:pt x="782" y="193"/>
                    <a:pt x="782" y="193"/>
                  </a:cubicBezTo>
                  <a:cubicBezTo>
                    <a:pt x="807" y="179"/>
                    <a:pt x="807" y="179"/>
                    <a:pt x="807" y="179"/>
                  </a:cubicBezTo>
                  <a:cubicBezTo>
                    <a:pt x="828" y="167"/>
                    <a:pt x="828" y="147"/>
                    <a:pt x="807" y="135"/>
                  </a:cubicBezTo>
                  <a:moveTo>
                    <a:pt x="738" y="132"/>
                  </a:moveTo>
                  <a:cubicBezTo>
                    <a:pt x="742" y="130"/>
                    <a:pt x="747" y="130"/>
                    <a:pt x="751" y="132"/>
                  </a:cubicBezTo>
                  <a:cubicBezTo>
                    <a:pt x="754" y="134"/>
                    <a:pt x="754" y="137"/>
                    <a:pt x="751" y="139"/>
                  </a:cubicBezTo>
                  <a:cubicBezTo>
                    <a:pt x="747" y="141"/>
                    <a:pt x="742" y="141"/>
                    <a:pt x="738" y="139"/>
                  </a:cubicBezTo>
                  <a:cubicBezTo>
                    <a:pt x="735" y="137"/>
                    <a:pt x="735" y="134"/>
                    <a:pt x="738" y="132"/>
                  </a:cubicBezTo>
                  <a:moveTo>
                    <a:pt x="612" y="60"/>
                  </a:moveTo>
                  <a:cubicBezTo>
                    <a:pt x="614" y="59"/>
                    <a:pt x="614" y="59"/>
                    <a:pt x="614" y="59"/>
                  </a:cubicBezTo>
                  <a:cubicBezTo>
                    <a:pt x="617" y="57"/>
                    <a:pt x="621" y="57"/>
                    <a:pt x="624" y="59"/>
                  </a:cubicBezTo>
                  <a:cubicBezTo>
                    <a:pt x="727" y="118"/>
                    <a:pt x="727" y="118"/>
                    <a:pt x="727" y="118"/>
                  </a:cubicBezTo>
                  <a:cubicBezTo>
                    <a:pt x="730" y="120"/>
                    <a:pt x="730" y="122"/>
                    <a:pt x="727" y="124"/>
                  </a:cubicBezTo>
                  <a:cubicBezTo>
                    <a:pt x="724" y="125"/>
                    <a:pt x="724" y="125"/>
                    <a:pt x="724" y="125"/>
                  </a:cubicBezTo>
                  <a:cubicBezTo>
                    <a:pt x="722" y="127"/>
                    <a:pt x="717" y="127"/>
                    <a:pt x="714" y="125"/>
                  </a:cubicBezTo>
                  <a:cubicBezTo>
                    <a:pt x="612" y="66"/>
                    <a:pt x="612" y="66"/>
                    <a:pt x="612" y="66"/>
                  </a:cubicBezTo>
                  <a:cubicBezTo>
                    <a:pt x="609" y="64"/>
                    <a:pt x="609" y="62"/>
                    <a:pt x="612" y="60"/>
                  </a:cubicBezTo>
                  <a:moveTo>
                    <a:pt x="309" y="454"/>
                  </a:moveTo>
                  <a:cubicBezTo>
                    <a:pt x="114" y="341"/>
                    <a:pt x="114" y="341"/>
                    <a:pt x="114" y="341"/>
                  </a:cubicBezTo>
                  <a:cubicBezTo>
                    <a:pt x="46" y="302"/>
                    <a:pt x="46" y="302"/>
                    <a:pt x="46" y="302"/>
                  </a:cubicBezTo>
                  <a:cubicBezTo>
                    <a:pt x="507" y="34"/>
                    <a:pt x="507" y="34"/>
                    <a:pt x="507" y="34"/>
                  </a:cubicBezTo>
                  <a:cubicBezTo>
                    <a:pt x="770" y="186"/>
                    <a:pt x="770" y="186"/>
                    <a:pt x="770" y="186"/>
                  </a:cubicBezTo>
                  <a:cubicBezTo>
                    <a:pt x="309" y="454"/>
                    <a:pt x="309" y="454"/>
                    <a:pt x="309" y="454"/>
                  </a:cubicBezTo>
                </a:path>
              </a:pathLst>
            </a:custGeom>
            <a:grp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13" name="Freeform 210"/>
          <p:cNvSpPr>
            <a:spLocks/>
          </p:cNvSpPr>
          <p:nvPr/>
        </p:nvSpPr>
        <p:spPr bwMode="auto">
          <a:xfrm flipH="1" flipV="1">
            <a:off x="5734969" y="3975091"/>
            <a:ext cx="4998972" cy="194838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solidFill>
            <a:schemeClr val="accent2">
              <a:alpha val="89804"/>
            </a:schemeClr>
          </a:solid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Freeform 210"/>
          <p:cNvSpPr>
            <a:spLocks/>
          </p:cNvSpPr>
          <p:nvPr/>
        </p:nvSpPr>
        <p:spPr bwMode="auto">
          <a:xfrm flipH="1" flipV="1">
            <a:off x="5648727" y="3629211"/>
            <a:ext cx="4998972" cy="194838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solidFill>
            <a:schemeClr val="accent1">
              <a:alpha val="89804"/>
            </a:schemeClr>
          </a:solidFill>
          <a:ln w="9525">
            <a:noFill/>
            <a:round/>
            <a:headEnd/>
            <a:tailEnd/>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cxnSp>
        <p:nvCxnSpPr>
          <p:cNvPr id="32" name="Straight Connector 31"/>
          <p:cNvCxnSpPr/>
          <p:nvPr/>
        </p:nvCxnSpPr>
        <p:spPr>
          <a:xfrm flipV="1">
            <a:off x="10592532" y="3675673"/>
            <a:ext cx="0" cy="1335201"/>
          </a:xfrm>
          <a:prstGeom prst="line">
            <a:avLst/>
          </a:prstGeom>
          <a:ln w="9525">
            <a:solidFill>
              <a:schemeClr val="bg1">
                <a:lumMod val="6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677981" y="2752567"/>
            <a:ext cx="778959" cy="77895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9" name="Oval 48"/>
          <p:cNvSpPr/>
          <p:nvPr/>
        </p:nvSpPr>
        <p:spPr>
          <a:xfrm>
            <a:off x="3677981" y="3873034"/>
            <a:ext cx="778959" cy="7789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0" name="Oval 49"/>
          <p:cNvSpPr/>
          <p:nvPr/>
        </p:nvSpPr>
        <p:spPr>
          <a:xfrm>
            <a:off x="3682887" y="5022784"/>
            <a:ext cx="778959" cy="7789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1" name="Shape 56"/>
          <p:cNvSpPr/>
          <p:nvPr/>
        </p:nvSpPr>
        <p:spPr>
          <a:xfrm>
            <a:off x="3921314" y="4131452"/>
            <a:ext cx="267759" cy="238012"/>
          </a:xfrm>
          <a:custGeom>
            <a:avLst/>
            <a:gdLst/>
            <a:ahLst/>
            <a:cxnLst>
              <a:cxn ang="0">
                <a:pos x="wd2" y="hd2"/>
              </a:cxn>
              <a:cxn ang="5400000">
                <a:pos x="wd2" y="hd2"/>
              </a:cxn>
              <a:cxn ang="10800000">
                <a:pos x="wd2" y="hd2"/>
              </a:cxn>
              <a:cxn ang="16200000">
                <a:pos x="wd2" y="hd2"/>
              </a:cxn>
            </a:cxnLst>
            <a:rect l="0" t="0" r="r" b="b"/>
            <a:pathLst>
              <a:path w="21600" h="21600" extrusionOk="0">
                <a:moveTo>
                  <a:pt x="21504" y="6075"/>
                </a:moveTo>
                <a:lnTo>
                  <a:pt x="19439" y="0"/>
                </a:lnTo>
                <a:lnTo>
                  <a:pt x="14503" y="0"/>
                </a:lnTo>
                <a:lnTo>
                  <a:pt x="15451" y="7077"/>
                </a:lnTo>
                <a:cubicBezTo>
                  <a:pt x="15636" y="8413"/>
                  <a:pt x="16936" y="9450"/>
                  <a:pt x="18515" y="9450"/>
                </a:cubicBezTo>
                <a:cubicBezTo>
                  <a:pt x="20219" y="9450"/>
                  <a:pt x="21600" y="8240"/>
                  <a:pt x="21600" y="6750"/>
                </a:cubicBezTo>
                <a:cubicBezTo>
                  <a:pt x="21600" y="6515"/>
                  <a:pt x="21566" y="6291"/>
                  <a:pt x="21504" y="6075"/>
                </a:cubicBezTo>
                <a:close/>
                <a:moveTo>
                  <a:pt x="16800" y="10862"/>
                </a:moveTo>
                <a:lnTo>
                  <a:pt x="16800" y="16200"/>
                </a:lnTo>
                <a:lnTo>
                  <a:pt x="4800" y="16200"/>
                </a:lnTo>
                <a:lnTo>
                  <a:pt x="4800" y="10870"/>
                </a:lnTo>
                <a:cubicBezTo>
                  <a:pt x="4274" y="11083"/>
                  <a:pt x="3696" y="11205"/>
                  <a:pt x="3085" y="11205"/>
                </a:cubicBezTo>
                <a:cubicBezTo>
                  <a:pt x="2851" y="11205"/>
                  <a:pt x="2624" y="11174"/>
                  <a:pt x="2400" y="11139"/>
                </a:cubicBezTo>
                <a:lnTo>
                  <a:pt x="2400" y="19710"/>
                </a:lnTo>
                <a:cubicBezTo>
                  <a:pt x="2400" y="20749"/>
                  <a:pt x="3155" y="21600"/>
                  <a:pt x="4078" y="21600"/>
                </a:cubicBezTo>
                <a:lnTo>
                  <a:pt x="17520" y="21600"/>
                </a:lnTo>
                <a:cubicBezTo>
                  <a:pt x="18444" y="21600"/>
                  <a:pt x="19200" y="20748"/>
                  <a:pt x="19200" y="19710"/>
                </a:cubicBezTo>
                <a:lnTo>
                  <a:pt x="19200" y="11140"/>
                </a:lnTo>
                <a:cubicBezTo>
                  <a:pt x="18974" y="11174"/>
                  <a:pt x="18749" y="11206"/>
                  <a:pt x="18515" y="11206"/>
                </a:cubicBezTo>
                <a:cubicBezTo>
                  <a:pt x="17907" y="11205"/>
                  <a:pt x="17327" y="11081"/>
                  <a:pt x="16800" y="10862"/>
                </a:cubicBezTo>
                <a:close/>
                <a:moveTo>
                  <a:pt x="10800" y="9450"/>
                </a:moveTo>
                <a:cubicBezTo>
                  <a:pt x="12504" y="9450"/>
                  <a:pt x="13885" y="8240"/>
                  <a:pt x="13885" y="6750"/>
                </a:cubicBezTo>
                <a:cubicBezTo>
                  <a:pt x="13885" y="6695"/>
                  <a:pt x="13882" y="6639"/>
                  <a:pt x="13879" y="6587"/>
                </a:cubicBezTo>
                <a:lnTo>
                  <a:pt x="13268" y="0"/>
                </a:lnTo>
                <a:lnTo>
                  <a:pt x="8332" y="0"/>
                </a:lnTo>
                <a:lnTo>
                  <a:pt x="7720" y="6581"/>
                </a:lnTo>
                <a:cubicBezTo>
                  <a:pt x="7717" y="6637"/>
                  <a:pt x="7715" y="6692"/>
                  <a:pt x="7715" y="6750"/>
                </a:cubicBezTo>
                <a:cubicBezTo>
                  <a:pt x="7715" y="8240"/>
                  <a:pt x="9096" y="9450"/>
                  <a:pt x="10800" y="9450"/>
                </a:cubicBezTo>
                <a:close/>
                <a:moveTo>
                  <a:pt x="6148" y="7087"/>
                </a:moveTo>
                <a:lnTo>
                  <a:pt x="7097" y="0"/>
                </a:lnTo>
                <a:lnTo>
                  <a:pt x="2160" y="0"/>
                </a:lnTo>
                <a:lnTo>
                  <a:pt x="97" y="6075"/>
                </a:lnTo>
                <a:cubicBezTo>
                  <a:pt x="34" y="6291"/>
                  <a:pt x="0" y="6515"/>
                  <a:pt x="0" y="6750"/>
                </a:cubicBezTo>
                <a:cubicBezTo>
                  <a:pt x="0" y="8240"/>
                  <a:pt x="1380" y="9450"/>
                  <a:pt x="3085" y="9450"/>
                </a:cubicBezTo>
                <a:cubicBezTo>
                  <a:pt x="4657" y="9450"/>
                  <a:pt x="5957" y="8418"/>
                  <a:pt x="6148" y="7087"/>
                </a:cubicBezTo>
                <a:close/>
              </a:path>
            </a:pathLst>
          </a:custGeom>
          <a:solidFill>
            <a:srgbClr val="FFFFFF"/>
          </a:solidFill>
          <a:ln w="12700" cap="flat">
            <a:noFill/>
            <a:miter lim="400000"/>
          </a:ln>
          <a:effectLst/>
        </p:spPr>
        <p:txBody>
          <a:bodyPr wrap="square" lIns="39978" tIns="39978" rIns="39978" bIns="39978" numCol="1" anchor="ctr">
            <a:noAutofit/>
          </a:bodyPr>
          <a:lstStyle/>
          <a:p>
            <a:pPr>
              <a:lnSpc>
                <a:spcPct val="120000"/>
              </a:lnSpc>
              <a:defRPr sz="3200">
                <a:latin typeface="+mn-lt"/>
                <a:ea typeface="+mn-ea"/>
                <a:cs typeface="+mn-cs"/>
                <a:sym typeface="Helvetica Light"/>
              </a:defRPr>
            </a:pPr>
            <a:endParaRPr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2" name="Shape 268"/>
          <p:cNvSpPr/>
          <p:nvPr/>
        </p:nvSpPr>
        <p:spPr>
          <a:xfrm>
            <a:off x="3907934" y="3009596"/>
            <a:ext cx="294521" cy="235615"/>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wrap="square" lIns="39978" tIns="39978" rIns="39978" bIns="39978" numCol="1" anchor="ctr">
            <a:noAutofit/>
          </a:bodyPr>
          <a:lstStyle/>
          <a:p>
            <a:pPr>
              <a:lnSpc>
                <a:spcPct val="120000"/>
              </a:lnSpc>
              <a:defRPr sz="3200">
                <a:solidFill>
                  <a:srgbClr val="FFFFFF"/>
                </a:solidFill>
                <a:latin typeface="+mn-lt"/>
                <a:ea typeface="+mn-ea"/>
                <a:cs typeface="+mn-cs"/>
                <a:sym typeface="Helvetica Light"/>
              </a:defRPr>
            </a:pPr>
            <a:endParaRPr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3" name="Shape 671"/>
          <p:cNvSpPr/>
          <p:nvPr/>
        </p:nvSpPr>
        <p:spPr>
          <a:xfrm>
            <a:off x="3949627" y="5285855"/>
            <a:ext cx="252827" cy="252817"/>
          </a:xfrm>
          <a:custGeom>
            <a:avLst/>
            <a:gdLst/>
            <a:ahLst/>
            <a:cxnLst>
              <a:cxn ang="0">
                <a:pos x="wd2" y="hd2"/>
              </a:cxn>
              <a:cxn ang="5400000">
                <a:pos x="wd2" y="hd2"/>
              </a:cxn>
              <a:cxn ang="10800000">
                <a:pos x="wd2" y="hd2"/>
              </a:cxn>
              <a:cxn ang="16200000">
                <a:pos x="wd2" y="hd2"/>
              </a:cxn>
            </a:cxnLst>
            <a:rect l="0" t="0" r="r" b="b"/>
            <a:pathLst>
              <a:path w="21600" h="21600" extrusionOk="0">
                <a:moveTo>
                  <a:pt x="14895" y="15576"/>
                </a:moveTo>
                <a:cubicBezTo>
                  <a:pt x="12143" y="16865"/>
                  <a:pt x="9843" y="18851"/>
                  <a:pt x="8177" y="21277"/>
                </a:cubicBezTo>
                <a:cubicBezTo>
                  <a:pt x="9016" y="21487"/>
                  <a:pt x="9894" y="21600"/>
                  <a:pt x="10799" y="21600"/>
                </a:cubicBezTo>
                <a:cubicBezTo>
                  <a:pt x="12428" y="21600"/>
                  <a:pt x="13971" y="21237"/>
                  <a:pt x="15356" y="20591"/>
                </a:cubicBezTo>
                <a:cubicBezTo>
                  <a:pt x="15579" y="19502"/>
                  <a:pt x="15697" y="18376"/>
                  <a:pt x="15697" y="17223"/>
                </a:cubicBezTo>
                <a:cubicBezTo>
                  <a:pt x="15697" y="16807"/>
                  <a:pt x="15678" y="16393"/>
                  <a:pt x="15646" y="15985"/>
                </a:cubicBezTo>
                <a:cubicBezTo>
                  <a:pt x="15369" y="15896"/>
                  <a:pt x="15114" y="15759"/>
                  <a:pt x="14895" y="15576"/>
                </a:cubicBezTo>
                <a:close/>
                <a:moveTo>
                  <a:pt x="18049" y="2795"/>
                </a:moveTo>
                <a:cubicBezTo>
                  <a:pt x="16317" y="2963"/>
                  <a:pt x="14665" y="3399"/>
                  <a:pt x="13127" y="4049"/>
                </a:cubicBezTo>
                <a:cubicBezTo>
                  <a:pt x="13134" y="4126"/>
                  <a:pt x="13139" y="4202"/>
                  <a:pt x="13139" y="4280"/>
                </a:cubicBezTo>
                <a:cubicBezTo>
                  <a:pt x="13139" y="4643"/>
                  <a:pt x="13052" y="4984"/>
                  <a:pt x="12903" y="5288"/>
                </a:cubicBezTo>
                <a:cubicBezTo>
                  <a:pt x="14442" y="7095"/>
                  <a:pt x="15635" y="9197"/>
                  <a:pt x="16388" y="11500"/>
                </a:cubicBezTo>
                <a:cubicBezTo>
                  <a:pt x="17324" y="11518"/>
                  <a:pt x="18122" y="12089"/>
                  <a:pt x="18466" y="12902"/>
                </a:cubicBezTo>
                <a:cubicBezTo>
                  <a:pt x="19506" y="12797"/>
                  <a:pt x="20518" y="12597"/>
                  <a:pt x="21492" y="12311"/>
                </a:cubicBezTo>
                <a:cubicBezTo>
                  <a:pt x="21563" y="11818"/>
                  <a:pt x="21600" y="11313"/>
                  <a:pt x="21600" y="10800"/>
                </a:cubicBezTo>
                <a:cubicBezTo>
                  <a:pt x="21599" y="7626"/>
                  <a:pt x="20230" y="4770"/>
                  <a:pt x="18049" y="2795"/>
                </a:cubicBezTo>
                <a:close/>
                <a:moveTo>
                  <a:pt x="13739" y="14350"/>
                </a:moveTo>
                <a:cubicBezTo>
                  <a:pt x="11072" y="13907"/>
                  <a:pt x="8601" y="12889"/>
                  <a:pt x="6449" y="11434"/>
                </a:cubicBezTo>
                <a:cubicBezTo>
                  <a:pt x="6099" y="11648"/>
                  <a:pt x="5689" y="11773"/>
                  <a:pt x="5251" y="11773"/>
                </a:cubicBezTo>
                <a:cubicBezTo>
                  <a:pt x="5087" y="11773"/>
                  <a:pt x="4931" y="11756"/>
                  <a:pt x="4779" y="11725"/>
                </a:cubicBezTo>
                <a:cubicBezTo>
                  <a:pt x="3749" y="13676"/>
                  <a:pt x="3091" y="15853"/>
                  <a:pt x="2902" y="18163"/>
                </a:cubicBezTo>
                <a:cubicBezTo>
                  <a:pt x="3930" y="19266"/>
                  <a:pt x="5183" y="20154"/>
                  <a:pt x="6593" y="20751"/>
                </a:cubicBezTo>
                <a:cubicBezTo>
                  <a:pt x="8345" y="18059"/>
                  <a:pt x="10791" y="15834"/>
                  <a:pt x="13739" y="14350"/>
                </a:cubicBezTo>
                <a:close/>
                <a:moveTo>
                  <a:pt x="17257" y="15907"/>
                </a:moveTo>
                <a:cubicBezTo>
                  <a:pt x="17287" y="16343"/>
                  <a:pt x="17305" y="16781"/>
                  <a:pt x="17305" y="17223"/>
                </a:cubicBezTo>
                <a:cubicBezTo>
                  <a:pt x="17305" y="18003"/>
                  <a:pt x="17255" y="18771"/>
                  <a:pt x="17162" y="19525"/>
                </a:cubicBezTo>
                <a:cubicBezTo>
                  <a:pt x="18993" y="18189"/>
                  <a:pt x="20388" y="16288"/>
                  <a:pt x="21091" y="14080"/>
                </a:cubicBezTo>
                <a:cubicBezTo>
                  <a:pt x="20257" y="14282"/>
                  <a:pt x="19403" y="14426"/>
                  <a:pt x="18530" y="14508"/>
                </a:cubicBezTo>
                <a:cubicBezTo>
                  <a:pt x="18327" y="15139"/>
                  <a:pt x="17859" y="15646"/>
                  <a:pt x="17257" y="15907"/>
                </a:cubicBezTo>
                <a:close/>
                <a:moveTo>
                  <a:pt x="14276" y="12805"/>
                </a:moveTo>
                <a:cubicBezTo>
                  <a:pt x="14419" y="12507"/>
                  <a:pt x="14622" y="12243"/>
                  <a:pt x="14874" y="12035"/>
                </a:cubicBezTo>
                <a:cubicBezTo>
                  <a:pt x="14195" y="9949"/>
                  <a:pt x="13121" y="8039"/>
                  <a:pt x="11737" y="6396"/>
                </a:cubicBezTo>
                <a:cubicBezTo>
                  <a:pt x="11463" y="6514"/>
                  <a:pt x="11160" y="6577"/>
                  <a:pt x="10841" y="6577"/>
                </a:cubicBezTo>
                <a:cubicBezTo>
                  <a:pt x="10342" y="6577"/>
                  <a:pt x="9882" y="6417"/>
                  <a:pt x="9506" y="6149"/>
                </a:cubicBezTo>
                <a:cubicBezTo>
                  <a:pt x="8672" y="6781"/>
                  <a:pt x="7901" y="7491"/>
                  <a:pt x="7200" y="8265"/>
                </a:cubicBezTo>
                <a:cubicBezTo>
                  <a:pt x="7421" y="8616"/>
                  <a:pt x="7549" y="9031"/>
                  <a:pt x="7549" y="9475"/>
                </a:cubicBezTo>
                <a:cubicBezTo>
                  <a:pt x="7549" y="9714"/>
                  <a:pt x="7512" y="9945"/>
                  <a:pt x="7444" y="10163"/>
                </a:cubicBezTo>
                <a:cubicBezTo>
                  <a:pt x="9459" y="11509"/>
                  <a:pt x="11779" y="12434"/>
                  <a:pt x="14276" y="12805"/>
                </a:cubicBezTo>
                <a:close/>
                <a:moveTo>
                  <a:pt x="10842" y="1983"/>
                </a:moveTo>
                <a:cubicBezTo>
                  <a:pt x="11448" y="1983"/>
                  <a:pt x="11998" y="2218"/>
                  <a:pt x="12410" y="2604"/>
                </a:cubicBezTo>
                <a:cubicBezTo>
                  <a:pt x="13609" y="2088"/>
                  <a:pt x="14870" y="1691"/>
                  <a:pt x="16184" y="1439"/>
                </a:cubicBezTo>
                <a:cubicBezTo>
                  <a:pt x="14598" y="525"/>
                  <a:pt x="12760" y="0"/>
                  <a:pt x="10799" y="0"/>
                </a:cubicBezTo>
                <a:cubicBezTo>
                  <a:pt x="9463" y="0"/>
                  <a:pt x="8183" y="245"/>
                  <a:pt x="7001" y="690"/>
                </a:cubicBezTo>
                <a:cubicBezTo>
                  <a:pt x="7938" y="1154"/>
                  <a:pt x="8833" y="1694"/>
                  <a:pt x="9673" y="2304"/>
                </a:cubicBezTo>
                <a:cubicBezTo>
                  <a:pt x="10017" y="2100"/>
                  <a:pt x="10415" y="1983"/>
                  <a:pt x="10842" y="1983"/>
                </a:cubicBezTo>
                <a:close/>
                <a:moveTo>
                  <a:pt x="2953" y="9475"/>
                </a:moveTo>
                <a:cubicBezTo>
                  <a:pt x="2953" y="9153"/>
                  <a:pt x="3021" y="8845"/>
                  <a:pt x="3140" y="8568"/>
                </a:cubicBezTo>
                <a:cubicBezTo>
                  <a:pt x="2402" y="7756"/>
                  <a:pt x="1735" y="6882"/>
                  <a:pt x="1150" y="5952"/>
                </a:cubicBezTo>
                <a:cubicBezTo>
                  <a:pt x="417" y="7409"/>
                  <a:pt x="0" y="9057"/>
                  <a:pt x="0" y="10801"/>
                </a:cubicBezTo>
                <a:cubicBezTo>
                  <a:pt x="0" y="12819"/>
                  <a:pt x="556" y="14708"/>
                  <a:pt x="1520" y="16324"/>
                </a:cubicBezTo>
                <a:cubicBezTo>
                  <a:pt x="1865" y="14382"/>
                  <a:pt x="2519" y="12546"/>
                  <a:pt x="3421" y="10863"/>
                </a:cubicBezTo>
                <a:cubicBezTo>
                  <a:pt x="3128" y="10478"/>
                  <a:pt x="2953" y="9996"/>
                  <a:pt x="2953" y="9475"/>
                </a:cubicBezTo>
                <a:close/>
                <a:moveTo>
                  <a:pt x="5252" y="7178"/>
                </a:moveTo>
                <a:cubicBezTo>
                  <a:pt x="5486" y="7178"/>
                  <a:pt x="5714" y="7212"/>
                  <a:pt x="5928" y="7279"/>
                </a:cubicBezTo>
                <a:cubicBezTo>
                  <a:pt x="6738" y="6372"/>
                  <a:pt x="7636" y="5546"/>
                  <a:pt x="8608" y="4814"/>
                </a:cubicBezTo>
                <a:cubicBezTo>
                  <a:pt x="8567" y="4643"/>
                  <a:pt x="8545" y="4463"/>
                  <a:pt x="8545" y="4280"/>
                </a:cubicBezTo>
                <a:cubicBezTo>
                  <a:pt x="8545" y="4025"/>
                  <a:pt x="8587" y="3780"/>
                  <a:pt x="8664" y="3551"/>
                </a:cubicBezTo>
                <a:cubicBezTo>
                  <a:pt x="7574" y="2771"/>
                  <a:pt x="6390" y="2115"/>
                  <a:pt x="5130" y="1609"/>
                </a:cubicBezTo>
                <a:cubicBezTo>
                  <a:pt x="3950" y="2339"/>
                  <a:pt x="2920" y="3289"/>
                  <a:pt x="2099" y="4404"/>
                </a:cubicBezTo>
                <a:cubicBezTo>
                  <a:pt x="2708" y="5484"/>
                  <a:pt x="3432" y="6490"/>
                  <a:pt x="4256" y="7406"/>
                </a:cubicBezTo>
                <a:cubicBezTo>
                  <a:pt x="4557" y="7261"/>
                  <a:pt x="4893" y="7178"/>
                  <a:pt x="5252" y="7178"/>
                </a:cubicBezTo>
                <a:close/>
              </a:path>
            </a:pathLst>
          </a:custGeom>
          <a:solidFill>
            <a:srgbClr val="FFFFFF"/>
          </a:solidFill>
          <a:ln w="12700" cap="flat">
            <a:noFill/>
            <a:miter lim="400000"/>
          </a:ln>
          <a:effectLst/>
        </p:spPr>
        <p:txBody>
          <a:bodyPr wrap="square" lIns="39978" tIns="39978" rIns="39978" bIns="39978" numCol="1" anchor="ctr">
            <a:noAutofit/>
          </a:bodyPr>
          <a:lstStyle/>
          <a:p>
            <a:pPr>
              <a:lnSpc>
                <a:spcPct val="120000"/>
              </a:lnSpc>
              <a:defRPr sz="3200">
                <a:solidFill>
                  <a:srgbClr val="FFFFFF"/>
                </a:solidFill>
                <a:latin typeface="+mn-lt"/>
                <a:ea typeface="+mn-ea"/>
                <a:cs typeface="+mn-cs"/>
                <a:sym typeface="Helvetica Light"/>
              </a:defRPr>
            </a:pPr>
            <a:endParaRPr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5"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976446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par>
                          <p:cTn id="17" fill="hold">
                            <p:stCondLst>
                              <p:cond delay="1500"/>
                            </p:stCondLst>
                            <p:childTnLst>
                              <p:par>
                                <p:cTn id="18" presetID="22" presetClass="entr" presetSubtype="4"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100"/>
                                        <p:tgtEl>
                                          <p:spTgt spid="44"/>
                                        </p:tgtEl>
                                      </p:cBhvr>
                                    </p:animEffect>
                                  </p:childTnLst>
                                </p:cTn>
                              </p:par>
                            </p:childTnLst>
                          </p:cTn>
                        </p:par>
                        <p:par>
                          <p:cTn id="25" fill="hold">
                            <p:stCondLst>
                              <p:cond delay="2100"/>
                            </p:stCondLst>
                            <p:childTnLst>
                              <p:par>
                                <p:cTn id="26" presetID="49" presetClass="entr" presetSubtype="0" decel="100000"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fltVal val="0"/>
                                          </p:val>
                                        </p:tav>
                                        <p:tav tm="100000">
                                          <p:val>
                                            <p:strVal val="#ppt_h"/>
                                          </p:val>
                                        </p:tav>
                                      </p:tavLst>
                                    </p:anim>
                                    <p:anim calcmode="lin" valueType="num">
                                      <p:cBhvr>
                                        <p:cTn id="30" dur="500" fill="hold"/>
                                        <p:tgtEl>
                                          <p:spTgt spid="52"/>
                                        </p:tgtEl>
                                        <p:attrNameLst>
                                          <p:attrName>style.rotation</p:attrName>
                                        </p:attrNameLst>
                                      </p:cBhvr>
                                      <p:tavLst>
                                        <p:tav tm="0">
                                          <p:val>
                                            <p:fltVal val="360"/>
                                          </p:val>
                                        </p:tav>
                                        <p:tav tm="100000">
                                          <p:val>
                                            <p:fltVal val="0"/>
                                          </p:val>
                                        </p:tav>
                                      </p:tavLst>
                                    </p:anim>
                                    <p:animEffect transition="in" filter="fade">
                                      <p:cBhvr>
                                        <p:cTn id="31" dur="500"/>
                                        <p:tgtEl>
                                          <p:spTgt spid="52"/>
                                        </p:tgtEl>
                                      </p:cBhvr>
                                    </p:animEffect>
                                  </p:childTnLst>
                                </p:cTn>
                              </p:par>
                            </p:childTnLst>
                          </p:cTn>
                        </p:par>
                        <p:par>
                          <p:cTn id="32" fill="hold">
                            <p:stCondLst>
                              <p:cond delay="2600"/>
                            </p:stCondLst>
                            <p:childTnLst>
                              <p:par>
                                <p:cTn id="33" presetID="53" presetClass="entr" presetSubtype="16" fill="hold" grpId="0" nodeType="afterEffect">
                                  <p:stCondLst>
                                    <p:cond delay="0"/>
                                  </p:stCondLst>
                                  <p:childTnLst>
                                    <p:set>
                                      <p:cBhvr>
                                        <p:cTn id="34" dur="1" fill="hold">
                                          <p:stCondLst>
                                            <p:cond delay="0"/>
                                          </p:stCondLst>
                                        </p:cTn>
                                        <p:tgtEl>
                                          <p:spTgt spid="42">
                                            <p:txEl>
                                              <p:pRg st="0" end="0"/>
                                            </p:txEl>
                                          </p:spTgt>
                                        </p:tgtEl>
                                        <p:attrNameLst>
                                          <p:attrName>style.visibility</p:attrName>
                                        </p:attrNameLst>
                                      </p:cBhvr>
                                      <p:to>
                                        <p:strVal val="visible"/>
                                      </p:to>
                                    </p:set>
                                    <p:anim calcmode="lin" valueType="num">
                                      <p:cBhvr>
                                        <p:cTn id="35"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42">
                                            <p:txEl>
                                              <p:pRg st="0" end="0"/>
                                            </p:txEl>
                                          </p:spTgt>
                                        </p:tgtEl>
                                      </p:cBhvr>
                                    </p:animEffect>
                                  </p:childTnLst>
                                </p:cTn>
                              </p:par>
                            </p:childTnLst>
                          </p:cTn>
                        </p:par>
                        <p:par>
                          <p:cTn id="38" fill="hold">
                            <p:stCondLst>
                              <p:cond delay="3100"/>
                            </p:stCondLst>
                            <p:childTnLst>
                              <p:par>
                                <p:cTn id="39" presetID="22" presetClass="entr" presetSubtype="4" fill="hold" grpId="0" nodeType="afterEffect">
                                  <p:stCondLst>
                                    <p:cond delay="0"/>
                                  </p:stCondLst>
                                  <p:childTnLst>
                                    <p:set>
                                      <p:cBhvr>
                                        <p:cTn id="40" dur="1" fill="hold">
                                          <p:stCondLst>
                                            <p:cond delay="0"/>
                                          </p:stCondLst>
                                        </p:cTn>
                                        <p:tgtEl>
                                          <p:spTgt spid="43">
                                            <p:txEl>
                                              <p:pRg st="0" end="0"/>
                                            </p:txEl>
                                          </p:spTgt>
                                        </p:tgtEl>
                                        <p:attrNameLst>
                                          <p:attrName>style.visibility</p:attrName>
                                        </p:attrNameLst>
                                      </p:cBhvr>
                                      <p:to>
                                        <p:strVal val="visible"/>
                                      </p:to>
                                    </p:set>
                                    <p:animEffect transition="in" filter="wipe(down)">
                                      <p:cBhvr>
                                        <p:cTn id="41" dur="500"/>
                                        <p:tgtEl>
                                          <p:spTgt spid="43">
                                            <p:txEl>
                                              <p:pRg st="0" end="0"/>
                                            </p:txEl>
                                          </p:spTgt>
                                        </p:tgtEl>
                                      </p:cBhvr>
                                    </p:animEffect>
                                  </p:childTnLst>
                                </p:cTn>
                              </p:par>
                            </p:childTnLst>
                          </p:cTn>
                        </p:par>
                        <p:par>
                          <p:cTn id="42" fill="hold">
                            <p:stCondLst>
                              <p:cond delay="3600"/>
                            </p:stCondLst>
                            <p:childTnLst>
                              <p:par>
                                <p:cTn id="43" presetID="22" presetClass="entr" presetSubtype="4"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down)">
                                      <p:cBhvr>
                                        <p:cTn id="45" dur="500"/>
                                        <p:tgtEl>
                                          <p:spTgt spid="23"/>
                                        </p:tgtEl>
                                      </p:cBhvr>
                                    </p:animEffect>
                                  </p:childTnLst>
                                </p:cTn>
                              </p:par>
                            </p:childTnLst>
                          </p:cTn>
                        </p:par>
                        <p:par>
                          <p:cTn id="46" fill="hold">
                            <p:stCondLst>
                              <p:cond delay="4100"/>
                            </p:stCondLst>
                            <p:childTnLst>
                              <p:par>
                                <p:cTn id="47" presetID="10" presetClass="entr" presetSubtype="0"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4600"/>
                            </p:stCondLst>
                            <p:childTnLst>
                              <p:par>
                                <p:cTn id="51" presetID="10" presetClass="entr" presetSubtype="0"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fade">
                                      <p:cBhvr>
                                        <p:cTn id="53" dur="500"/>
                                        <p:tgtEl>
                                          <p:spTgt spid="25">
                                            <p:txEl>
                                              <p:pRg st="0" end="0"/>
                                            </p:txEl>
                                          </p:spTgt>
                                        </p:tgtEl>
                                      </p:cBhvr>
                                    </p:animEffect>
                                  </p:childTnLst>
                                </p:cTn>
                              </p:par>
                            </p:childTnLst>
                          </p:cTn>
                        </p:par>
                        <p:par>
                          <p:cTn id="54" fill="hold">
                            <p:stCondLst>
                              <p:cond delay="5100"/>
                            </p:stCondLst>
                            <p:childTnLst>
                              <p:par>
                                <p:cTn id="55" presetID="2" presetClass="entr" presetSubtype="4"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additive="base">
                                        <p:cTn id="57" dur="500" fill="hold"/>
                                        <p:tgtEl>
                                          <p:spTgt spid="49"/>
                                        </p:tgtEl>
                                        <p:attrNameLst>
                                          <p:attrName>ppt_x</p:attrName>
                                        </p:attrNameLst>
                                      </p:cBhvr>
                                      <p:tavLst>
                                        <p:tav tm="0">
                                          <p:val>
                                            <p:strVal val="#ppt_x"/>
                                          </p:val>
                                        </p:tav>
                                        <p:tav tm="100000">
                                          <p:val>
                                            <p:strVal val="#ppt_x"/>
                                          </p:val>
                                        </p:tav>
                                      </p:tavLst>
                                    </p:anim>
                                    <p:anim calcmode="lin" valueType="num">
                                      <p:cBhvr additive="base">
                                        <p:cTn id="58" dur="500" fill="hold"/>
                                        <p:tgtEl>
                                          <p:spTgt spid="49"/>
                                        </p:tgtEl>
                                        <p:attrNameLst>
                                          <p:attrName>ppt_y</p:attrName>
                                        </p:attrNameLst>
                                      </p:cBhvr>
                                      <p:tavLst>
                                        <p:tav tm="0">
                                          <p:val>
                                            <p:strVal val="1+#ppt_h/2"/>
                                          </p:val>
                                        </p:tav>
                                        <p:tav tm="100000">
                                          <p:val>
                                            <p:strVal val="#ppt_y"/>
                                          </p:val>
                                        </p:tav>
                                      </p:tavLst>
                                    </p:anim>
                                  </p:childTnLst>
                                </p:cTn>
                              </p:par>
                            </p:childTnLst>
                          </p:cTn>
                        </p:par>
                        <p:par>
                          <p:cTn id="59" fill="hold">
                            <p:stCondLst>
                              <p:cond delay="5600"/>
                            </p:stCondLst>
                            <p:childTnLst>
                              <p:par>
                                <p:cTn id="60" presetID="49" presetClass="entr" presetSubtype="0" decel="100000"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500" fill="hold"/>
                                        <p:tgtEl>
                                          <p:spTgt spid="51"/>
                                        </p:tgtEl>
                                        <p:attrNameLst>
                                          <p:attrName>ppt_w</p:attrName>
                                        </p:attrNameLst>
                                      </p:cBhvr>
                                      <p:tavLst>
                                        <p:tav tm="0">
                                          <p:val>
                                            <p:fltVal val="0"/>
                                          </p:val>
                                        </p:tav>
                                        <p:tav tm="100000">
                                          <p:val>
                                            <p:strVal val="#ppt_w"/>
                                          </p:val>
                                        </p:tav>
                                      </p:tavLst>
                                    </p:anim>
                                    <p:anim calcmode="lin" valueType="num">
                                      <p:cBhvr>
                                        <p:cTn id="63" dur="500" fill="hold"/>
                                        <p:tgtEl>
                                          <p:spTgt spid="51"/>
                                        </p:tgtEl>
                                        <p:attrNameLst>
                                          <p:attrName>ppt_h</p:attrName>
                                        </p:attrNameLst>
                                      </p:cBhvr>
                                      <p:tavLst>
                                        <p:tav tm="0">
                                          <p:val>
                                            <p:fltVal val="0"/>
                                          </p:val>
                                        </p:tav>
                                        <p:tav tm="100000">
                                          <p:val>
                                            <p:strVal val="#ppt_h"/>
                                          </p:val>
                                        </p:tav>
                                      </p:tavLst>
                                    </p:anim>
                                    <p:anim calcmode="lin" valueType="num">
                                      <p:cBhvr>
                                        <p:cTn id="64" dur="500" fill="hold"/>
                                        <p:tgtEl>
                                          <p:spTgt spid="51"/>
                                        </p:tgtEl>
                                        <p:attrNameLst>
                                          <p:attrName>style.rotation</p:attrName>
                                        </p:attrNameLst>
                                      </p:cBhvr>
                                      <p:tavLst>
                                        <p:tav tm="0">
                                          <p:val>
                                            <p:fltVal val="360"/>
                                          </p:val>
                                        </p:tav>
                                        <p:tav tm="100000">
                                          <p:val>
                                            <p:fltVal val="0"/>
                                          </p:val>
                                        </p:tav>
                                      </p:tavLst>
                                    </p:anim>
                                    <p:animEffect transition="in" filter="fade">
                                      <p:cBhvr>
                                        <p:cTn id="65" dur="500"/>
                                        <p:tgtEl>
                                          <p:spTgt spid="51"/>
                                        </p:tgtEl>
                                      </p:cBhvr>
                                    </p:animEffect>
                                  </p:childTnLst>
                                </p:cTn>
                              </p:par>
                            </p:childTnLst>
                          </p:cTn>
                        </p:par>
                        <p:par>
                          <p:cTn id="66" fill="hold">
                            <p:stCondLst>
                              <p:cond delay="6100"/>
                            </p:stCondLst>
                            <p:childTnLst>
                              <p:par>
                                <p:cTn id="67" presetID="10" presetClass="entr" presetSubtype="0" fill="hold" grpId="0" nodeType="afterEffect">
                                  <p:stCondLst>
                                    <p:cond delay="0"/>
                                  </p:stCondLst>
                                  <p:childTnLst>
                                    <p:set>
                                      <p:cBhvr>
                                        <p:cTn id="68" dur="1" fill="hold">
                                          <p:stCondLst>
                                            <p:cond delay="0"/>
                                          </p:stCondLst>
                                        </p:cTn>
                                        <p:tgtEl>
                                          <p:spTgt spid="45">
                                            <p:txEl>
                                              <p:pRg st="0" end="0"/>
                                            </p:txEl>
                                          </p:spTgt>
                                        </p:tgtEl>
                                        <p:attrNameLst>
                                          <p:attrName>style.visibility</p:attrName>
                                        </p:attrNameLst>
                                      </p:cBhvr>
                                      <p:to>
                                        <p:strVal val="visible"/>
                                      </p:to>
                                    </p:set>
                                    <p:animEffect transition="in" filter="fade">
                                      <p:cBhvr>
                                        <p:cTn id="69" dur="500"/>
                                        <p:tgtEl>
                                          <p:spTgt spid="45">
                                            <p:txEl>
                                              <p:pRg st="0" end="0"/>
                                            </p:txEl>
                                          </p:spTgt>
                                        </p:tgtEl>
                                      </p:cBhvr>
                                    </p:animEffect>
                                  </p:childTnLst>
                                </p:cTn>
                              </p:par>
                            </p:childTnLst>
                          </p:cTn>
                        </p:par>
                        <p:par>
                          <p:cTn id="70" fill="hold">
                            <p:stCondLst>
                              <p:cond delay="6600"/>
                            </p:stCondLst>
                            <p:childTnLst>
                              <p:par>
                                <p:cTn id="71" presetID="10" presetClass="entr" presetSubtype="0" fill="hold" grpId="0" nodeType="afterEffect">
                                  <p:stCondLst>
                                    <p:cond delay="0"/>
                                  </p:stCondLst>
                                  <p:childTnLst>
                                    <p:set>
                                      <p:cBhvr>
                                        <p:cTn id="72" dur="1" fill="hold">
                                          <p:stCondLst>
                                            <p:cond delay="0"/>
                                          </p:stCondLst>
                                        </p:cTn>
                                        <p:tgtEl>
                                          <p:spTgt spid="46">
                                            <p:txEl>
                                              <p:pRg st="0" end="0"/>
                                            </p:txEl>
                                          </p:spTgt>
                                        </p:tgtEl>
                                        <p:attrNameLst>
                                          <p:attrName>style.visibility</p:attrName>
                                        </p:attrNameLst>
                                      </p:cBhvr>
                                      <p:to>
                                        <p:strVal val="visible"/>
                                      </p:to>
                                    </p:set>
                                    <p:animEffect transition="in" filter="fade">
                                      <p:cBhvr>
                                        <p:cTn id="73" dur="500"/>
                                        <p:tgtEl>
                                          <p:spTgt spid="46">
                                            <p:txEl>
                                              <p:pRg st="0" end="0"/>
                                            </p:txEl>
                                          </p:spTgt>
                                        </p:tgtEl>
                                      </p:cBhvr>
                                    </p:animEffect>
                                  </p:childTnLst>
                                </p:cTn>
                              </p:par>
                            </p:childTnLst>
                          </p:cTn>
                        </p:par>
                        <p:par>
                          <p:cTn id="74" fill="hold">
                            <p:stCondLst>
                              <p:cond delay="7100"/>
                            </p:stCondLst>
                            <p:childTnLst>
                              <p:par>
                                <p:cTn id="75" presetID="22" presetClass="entr" presetSubtype="4"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down)">
                                      <p:cBhvr>
                                        <p:cTn id="77" dur="500"/>
                                        <p:tgtEl>
                                          <p:spTgt spid="32"/>
                                        </p:tgtEl>
                                      </p:cBhvr>
                                    </p:animEffect>
                                  </p:childTnLst>
                                </p:cTn>
                              </p:par>
                            </p:childTnLst>
                          </p:cTn>
                        </p:par>
                        <p:par>
                          <p:cTn id="78" fill="hold">
                            <p:stCondLst>
                              <p:cond delay="7600"/>
                            </p:stCondLst>
                            <p:childTnLst>
                              <p:par>
                                <p:cTn id="79" presetID="10" presetClass="entr" presetSubtype="0" fill="hold" grpId="0" nodeType="afterEffect">
                                  <p:stCondLst>
                                    <p:cond delay="0"/>
                                  </p:stCondLst>
                                  <p:childTnLst>
                                    <p:set>
                                      <p:cBhvr>
                                        <p:cTn id="80" dur="1" fill="hold">
                                          <p:stCondLst>
                                            <p:cond delay="0"/>
                                          </p:stCondLst>
                                        </p:cTn>
                                        <p:tgtEl>
                                          <p:spTgt spid="33">
                                            <p:txEl>
                                              <p:pRg st="0" end="0"/>
                                            </p:txEl>
                                          </p:spTgt>
                                        </p:tgtEl>
                                        <p:attrNameLst>
                                          <p:attrName>style.visibility</p:attrName>
                                        </p:attrNameLst>
                                      </p:cBhvr>
                                      <p:to>
                                        <p:strVal val="visible"/>
                                      </p:to>
                                    </p:set>
                                    <p:animEffect transition="in" filter="fade">
                                      <p:cBhvr>
                                        <p:cTn id="81" dur="500"/>
                                        <p:tgtEl>
                                          <p:spTgt spid="33">
                                            <p:txEl>
                                              <p:pRg st="0" end="0"/>
                                            </p:txEl>
                                          </p:spTgt>
                                        </p:tgtEl>
                                      </p:cBhvr>
                                    </p:animEffect>
                                  </p:childTnLst>
                                </p:cTn>
                              </p:par>
                            </p:childTnLst>
                          </p:cTn>
                        </p:par>
                        <p:par>
                          <p:cTn id="82" fill="hold">
                            <p:stCondLst>
                              <p:cond delay="8100"/>
                            </p:stCondLst>
                            <p:childTnLst>
                              <p:par>
                                <p:cTn id="83" presetID="10" presetClass="entr" presetSubtype="0" fill="hold" grpId="0" nodeType="afterEffect">
                                  <p:stCondLst>
                                    <p:cond delay="0"/>
                                  </p:stCondLst>
                                  <p:childTnLst>
                                    <p:set>
                                      <p:cBhvr>
                                        <p:cTn id="84" dur="1" fill="hold">
                                          <p:stCondLst>
                                            <p:cond delay="0"/>
                                          </p:stCondLst>
                                        </p:cTn>
                                        <p:tgtEl>
                                          <p:spTgt spid="34">
                                            <p:txEl>
                                              <p:pRg st="0" end="0"/>
                                            </p:txEl>
                                          </p:spTgt>
                                        </p:tgtEl>
                                        <p:attrNameLst>
                                          <p:attrName>style.visibility</p:attrName>
                                        </p:attrNameLst>
                                      </p:cBhvr>
                                      <p:to>
                                        <p:strVal val="visible"/>
                                      </p:to>
                                    </p:set>
                                    <p:animEffect transition="in" filter="fade">
                                      <p:cBhvr>
                                        <p:cTn id="85" dur="500"/>
                                        <p:tgtEl>
                                          <p:spTgt spid="34">
                                            <p:txEl>
                                              <p:pRg st="0" end="0"/>
                                            </p:txEl>
                                          </p:spTgt>
                                        </p:tgtEl>
                                      </p:cBhvr>
                                    </p:animEffect>
                                  </p:childTnLst>
                                </p:cTn>
                              </p:par>
                            </p:childTnLst>
                          </p:cTn>
                        </p:par>
                        <p:par>
                          <p:cTn id="86" fill="hold">
                            <p:stCondLst>
                              <p:cond delay="8600"/>
                            </p:stCondLst>
                            <p:childTnLst>
                              <p:par>
                                <p:cTn id="87" presetID="2" presetClass="entr" presetSubtype="4" fill="hold" grpId="0" nodeType="after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additive="base">
                                        <p:cTn id="89" dur="500" fill="hold"/>
                                        <p:tgtEl>
                                          <p:spTgt spid="50"/>
                                        </p:tgtEl>
                                        <p:attrNameLst>
                                          <p:attrName>ppt_x</p:attrName>
                                        </p:attrNameLst>
                                      </p:cBhvr>
                                      <p:tavLst>
                                        <p:tav tm="0">
                                          <p:val>
                                            <p:strVal val="#ppt_x"/>
                                          </p:val>
                                        </p:tav>
                                        <p:tav tm="100000">
                                          <p:val>
                                            <p:strVal val="#ppt_x"/>
                                          </p:val>
                                        </p:tav>
                                      </p:tavLst>
                                    </p:anim>
                                    <p:anim calcmode="lin" valueType="num">
                                      <p:cBhvr additive="base">
                                        <p:cTn id="90" dur="500" fill="hold"/>
                                        <p:tgtEl>
                                          <p:spTgt spid="50"/>
                                        </p:tgtEl>
                                        <p:attrNameLst>
                                          <p:attrName>ppt_y</p:attrName>
                                        </p:attrNameLst>
                                      </p:cBhvr>
                                      <p:tavLst>
                                        <p:tav tm="0">
                                          <p:val>
                                            <p:strVal val="1+#ppt_h/2"/>
                                          </p:val>
                                        </p:tav>
                                        <p:tav tm="100000">
                                          <p:val>
                                            <p:strVal val="#ppt_y"/>
                                          </p:val>
                                        </p:tav>
                                      </p:tavLst>
                                    </p:anim>
                                  </p:childTnLst>
                                </p:cTn>
                              </p:par>
                            </p:childTnLst>
                          </p:cTn>
                        </p:par>
                        <p:par>
                          <p:cTn id="91" fill="hold">
                            <p:stCondLst>
                              <p:cond delay="9100"/>
                            </p:stCondLst>
                            <p:childTnLst>
                              <p:par>
                                <p:cTn id="92" presetID="49" presetClass="entr" presetSubtype="0" decel="100000"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 calcmode="lin" valueType="num">
                                      <p:cBhvr>
                                        <p:cTn id="94" dur="500" fill="hold"/>
                                        <p:tgtEl>
                                          <p:spTgt spid="53"/>
                                        </p:tgtEl>
                                        <p:attrNameLst>
                                          <p:attrName>ppt_w</p:attrName>
                                        </p:attrNameLst>
                                      </p:cBhvr>
                                      <p:tavLst>
                                        <p:tav tm="0">
                                          <p:val>
                                            <p:fltVal val="0"/>
                                          </p:val>
                                        </p:tav>
                                        <p:tav tm="100000">
                                          <p:val>
                                            <p:strVal val="#ppt_w"/>
                                          </p:val>
                                        </p:tav>
                                      </p:tavLst>
                                    </p:anim>
                                    <p:anim calcmode="lin" valueType="num">
                                      <p:cBhvr>
                                        <p:cTn id="95" dur="500" fill="hold"/>
                                        <p:tgtEl>
                                          <p:spTgt spid="53"/>
                                        </p:tgtEl>
                                        <p:attrNameLst>
                                          <p:attrName>ppt_h</p:attrName>
                                        </p:attrNameLst>
                                      </p:cBhvr>
                                      <p:tavLst>
                                        <p:tav tm="0">
                                          <p:val>
                                            <p:fltVal val="0"/>
                                          </p:val>
                                        </p:tav>
                                        <p:tav tm="100000">
                                          <p:val>
                                            <p:strVal val="#ppt_h"/>
                                          </p:val>
                                        </p:tav>
                                      </p:tavLst>
                                    </p:anim>
                                    <p:anim calcmode="lin" valueType="num">
                                      <p:cBhvr>
                                        <p:cTn id="96" dur="500" fill="hold"/>
                                        <p:tgtEl>
                                          <p:spTgt spid="53"/>
                                        </p:tgtEl>
                                        <p:attrNameLst>
                                          <p:attrName>style.rotation</p:attrName>
                                        </p:attrNameLst>
                                      </p:cBhvr>
                                      <p:tavLst>
                                        <p:tav tm="0">
                                          <p:val>
                                            <p:fltVal val="360"/>
                                          </p:val>
                                        </p:tav>
                                        <p:tav tm="100000">
                                          <p:val>
                                            <p:fltVal val="0"/>
                                          </p:val>
                                        </p:tav>
                                      </p:tavLst>
                                    </p:anim>
                                    <p:animEffect transition="in" filter="fade">
                                      <p:cBhvr>
                                        <p:cTn id="97" dur="500"/>
                                        <p:tgtEl>
                                          <p:spTgt spid="53"/>
                                        </p:tgtEl>
                                      </p:cBhvr>
                                    </p:animEffect>
                                  </p:childTnLst>
                                </p:cTn>
                              </p:par>
                            </p:childTnLst>
                          </p:cTn>
                        </p:par>
                        <p:par>
                          <p:cTn id="98" fill="hold">
                            <p:stCondLst>
                              <p:cond delay="9600"/>
                            </p:stCondLst>
                            <p:childTnLst>
                              <p:par>
                                <p:cTn id="99" presetID="10" presetClass="entr" presetSubtype="0" fill="hold" grpId="0" nodeType="afterEffect">
                                  <p:stCondLst>
                                    <p:cond delay="0"/>
                                  </p:stCondLst>
                                  <p:childTnLst>
                                    <p:set>
                                      <p:cBhvr>
                                        <p:cTn id="100" dur="1" fill="hold">
                                          <p:stCondLst>
                                            <p:cond delay="0"/>
                                          </p:stCondLst>
                                        </p:cTn>
                                        <p:tgtEl>
                                          <p:spTgt spid="47">
                                            <p:txEl>
                                              <p:pRg st="0" end="0"/>
                                            </p:txEl>
                                          </p:spTgt>
                                        </p:tgtEl>
                                        <p:attrNameLst>
                                          <p:attrName>style.visibility</p:attrName>
                                        </p:attrNameLst>
                                      </p:cBhvr>
                                      <p:to>
                                        <p:strVal val="visible"/>
                                      </p:to>
                                    </p:set>
                                    <p:animEffect transition="in" filter="fade">
                                      <p:cBhvr>
                                        <p:cTn id="101" dur="500"/>
                                        <p:tgtEl>
                                          <p:spTgt spid="47">
                                            <p:txEl>
                                              <p:pRg st="0" end="0"/>
                                            </p:txEl>
                                          </p:spTgt>
                                        </p:tgtEl>
                                      </p:cBhvr>
                                    </p:animEffect>
                                  </p:childTnLst>
                                </p:cTn>
                              </p:par>
                            </p:childTnLst>
                          </p:cTn>
                        </p:par>
                        <p:par>
                          <p:cTn id="102" fill="hold">
                            <p:stCondLst>
                              <p:cond delay="10100"/>
                            </p:stCondLst>
                            <p:childTnLst>
                              <p:par>
                                <p:cTn id="103" presetID="10" presetClass="entr" presetSubtype="0" fill="hold" grpId="0" nodeType="after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fade">
                                      <p:cBhvr>
                                        <p:cTn id="105"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5" grpId="0" build="p"/>
      <p:bldP spid="33" grpId="0" build="p"/>
      <p:bldP spid="34" grpId="0" build="p"/>
      <p:bldP spid="42" grpId="0" build="p"/>
      <p:bldP spid="43" grpId="0" build="p"/>
      <p:bldP spid="45" grpId="0" build="p"/>
      <p:bldP spid="46" grpId="0" build="p"/>
      <p:bldP spid="47" grpId="0" build="p"/>
      <p:bldP spid="48" grpId="0" build="p"/>
      <p:bldP spid="13" grpId="0" animBg="1"/>
      <p:bldP spid="14" grpId="0" animBg="1"/>
      <p:bldP spid="44" grpId="0" animBg="1"/>
      <p:bldP spid="49" grpId="0" animBg="1"/>
      <p:bldP spid="50" grpId="0" animBg="1"/>
      <p:bldP spid="51" grpId="0" animBg="1"/>
      <p:bldP spid="52" grpId="0" animBg="1"/>
      <p:bldP spid="5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Group 1"/>
          <p:cNvGrpSpPr>
            <a:grpSpLocks/>
          </p:cNvGrpSpPr>
          <p:nvPr/>
        </p:nvGrpSpPr>
        <p:grpSpPr bwMode="auto">
          <a:xfrm>
            <a:off x="4868574" y="2302117"/>
            <a:ext cx="3092174" cy="3089266"/>
            <a:chOff x="0" y="0"/>
            <a:chExt cx="6753151" cy="6746917"/>
          </a:xfrm>
          <a:effectLst/>
        </p:grpSpPr>
        <p:sp>
          <p:nvSpPr>
            <p:cNvPr id="33794" name="AutoShape 2"/>
            <p:cNvSpPr>
              <a:spLocks/>
            </p:cNvSpPr>
            <p:nvPr/>
          </p:nvSpPr>
          <p:spPr bwMode="auto">
            <a:xfrm>
              <a:off x="0" y="0"/>
              <a:ext cx="6753151" cy="6746917"/>
            </a:xfrm>
            <a:custGeom>
              <a:avLst/>
              <a:gdLst>
                <a:gd name="T0" fmla="*/ 3376405 w 19777"/>
                <a:gd name="T1" fmla="*/ 3680572 h 19739"/>
                <a:gd name="T2" fmla="*/ 3376405 w 19777"/>
                <a:gd name="T3" fmla="*/ 3680572 h 19739"/>
                <a:gd name="T4" fmla="*/ 3376405 w 19777"/>
                <a:gd name="T5" fmla="*/ 3680572 h 19739"/>
                <a:gd name="T6" fmla="*/ 3376405 w 19777"/>
                <a:gd name="T7" fmla="*/ 3680572 h 197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77" h="19739">
                  <a:moveTo>
                    <a:pt x="17933" y="-1"/>
                  </a:moveTo>
                  <a:lnTo>
                    <a:pt x="15856" y="2079"/>
                  </a:lnTo>
                  <a:cubicBezTo>
                    <a:pt x="11992" y="-899"/>
                    <a:pt x="6427" y="-621"/>
                    <a:pt x="2885" y="2921"/>
                  </a:cubicBezTo>
                  <a:cubicBezTo>
                    <a:pt x="-962" y="6768"/>
                    <a:pt x="-962" y="13006"/>
                    <a:pt x="2885" y="16853"/>
                  </a:cubicBezTo>
                  <a:cubicBezTo>
                    <a:pt x="6733" y="20700"/>
                    <a:pt x="12971" y="20701"/>
                    <a:pt x="16819" y="16853"/>
                  </a:cubicBezTo>
                  <a:cubicBezTo>
                    <a:pt x="20348" y="13324"/>
                    <a:pt x="20637" y="7786"/>
                    <a:pt x="17693" y="3924"/>
                  </a:cubicBezTo>
                  <a:lnTo>
                    <a:pt x="19777" y="1836"/>
                  </a:lnTo>
                  <a:lnTo>
                    <a:pt x="19694" y="76"/>
                  </a:lnTo>
                  <a:lnTo>
                    <a:pt x="17933" y="-1"/>
                  </a:lnTo>
                  <a:close/>
                </a:path>
              </a:pathLst>
            </a:custGeom>
            <a:solidFill>
              <a:schemeClr val="accent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20933" tIns="20933" rIns="20933" bIns="20933"/>
            <a:lstStyle/>
            <a:p>
              <a:pPr>
                <a:lnSpc>
                  <a:spcPct val="120000"/>
                </a:lnSpc>
              </a:pPr>
              <a:endParaRPr lang="zh-CN" altLang="en-US" sz="1563">
                <a:latin typeface="Arial" panose="020B0604020202020204" pitchFamily="34" charset="0"/>
                <a:ea typeface="微软雅黑" panose="020B0503020204020204" pitchFamily="34" charset="-122"/>
                <a:sym typeface="Arial" panose="020B0604020202020204" pitchFamily="34" charset="0"/>
              </a:endParaRPr>
            </a:p>
          </p:txBody>
        </p:sp>
        <p:sp>
          <p:nvSpPr>
            <p:cNvPr id="33795" name="AutoShape 3"/>
            <p:cNvSpPr>
              <a:spLocks/>
            </p:cNvSpPr>
            <p:nvPr/>
          </p:nvSpPr>
          <p:spPr bwMode="auto">
            <a:xfrm>
              <a:off x="244472" y="255591"/>
              <a:ext cx="6251505" cy="6251614"/>
            </a:xfrm>
            <a:custGeom>
              <a:avLst/>
              <a:gdLst>
                <a:gd name="T0" fmla="*/ 3125594 w 19679"/>
                <a:gd name="T1" fmla="*/ 3430938 h 19679"/>
                <a:gd name="T2" fmla="*/ 3125594 w 19679"/>
                <a:gd name="T3" fmla="*/ 3430938 h 19679"/>
                <a:gd name="T4" fmla="*/ 3125594 w 19679"/>
                <a:gd name="T5" fmla="*/ 3430938 h 19679"/>
                <a:gd name="T6" fmla="*/ 3125594 w 19679"/>
                <a:gd name="T7" fmla="*/ 343093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6">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1563">
                <a:latin typeface="Arial" panose="020B0604020202020204" pitchFamily="34" charset="0"/>
                <a:ea typeface="微软雅黑" panose="020B0503020204020204" pitchFamily="34" charset="-122"/>
                <a:sym typeface="Arial" panose="020B0604020202020204" pitchFamily="34" charset="0"/>
              </a:endParaRPr>
            </a:p>
          </p:txBody>
        </p:sp>
        <p:sp>
          <p:nvSpPr>
            <p:cNvPr id="33796" name="Line 4"/>
            <p:cNvSpPr>
              <a:spLocks noChangeShapeType="1"/>
            </p:cNvSpPr>
            <p:nvPr/>
          </p:nvSpPr>
          <p:spPr bwMode="auto">
            <a:xfrm flipH="1">
              <a:off x="5526027" y="346077"/>
              <a:ext cx="871527" cy="871543"/>
            </a:xfrm>
            <a:prstGeom prst="line">
              <a:avLst/>
            </a:prstGeom>
            <a:noFill/>
            <a:ln w="63500" cap="flat" cmpd="sng">
              <a:solidFill>
                <a:schemeClr val="bg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09348">
                <a:defRPr/>
              </a:pPr>
              <a:endParaRPr lang="es-ES" sz="55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797" name="Group 5"/>
          <p:cNvGrpSpPr>
            <a:grpSpLocks/>
          </p:cNvGrpSpPr>
          <p:nvPr/>
        </p:nvGrpSpPr>
        <p:grpSpPr bwMode="auto">
          <a:xfrm>
            <a:off x="5106994" y="2547077"/>
            <a:ext cx="3483239" cy="2605886"/>
            <a:chOff x="-1" y="0"/>
            <a:chExt cx="7608239" cy="5691704"/>
          </a:xfrm>
          <a:effectLst/>
        </p:grpSpPr>
        <p:sp>
          <p:nvSpPr>
            <p:cNvPr id="33798" name="AutoShape 6"/>
            <p:cNvSpPr>
              <a:spLocks/>
            </p:cNvSpPr>
            <p:nvPr/>
          </p:nvSpPr>
          <p:spPr bwMode="auto">
            <a:xfrm>
              <a:off x="-1" y="0"/>
              <a:ext cx="7608239" cy="5691704"/>
            </a:xfrm>
            <a:custGeom>
              <a:avLst/>
              <a:gdLst>
                <a:gd name="T0" fmla="*/ 3804119 w 20840"/>
                <a:gd name="T1" fmla="*/ 2845714 h 20595"/>
                <a:gd name="T2" fmla="*/ 3804119 w 20840"/>
                <a:gd name="T3" fmla="*/ 2845714 h 20595"/>
                <a:gd name="T4" fmla="*/ 3804119 w 20840"/>
                <a:gd name="T5" fmla="*/ 2845714 h 20595"/>
                <a:gd name="T6" fmla="*/ 3804119 w 20840"/>
                <a:gd name="T7" fmla="*/ 2845714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40" h="20595">
                  <a:moveTo>
                    <a:pt x="7788" y="0"/>
                  </a:moveTo>
                  <a:cubicBezTo>
                    <a:pt x="5795" y="0"/>
                    <a:pt x="3802" y="1004"/>
                    <a:pt x="2281" y="3015"/>
                  </a:cubicBezTo>
                  <a:cubicBezTo>
                    <a:pt x="-760" y="7037"/>
                    <a:pt x="-760" y="13557"/>
                    <a:pt x="2281" y="17578"/>
                  </a:cubicBezTo>
                  <a:cubicBezTo>
                    <a:pt x="5322" y="21600"/>
                    <a:pt x="10254" y="21599"/>
                    <a:pt x="13295" y="17578"/>
                  </a:cubicBezTo>
                  <a:cubicBezTo>
                    <a:pt x="14526" y="15951"/>
                    <a:pt x="15257" y="13915"/>
                    <a:pt x="15492" y="11801"/>
                  </a:cubicBezTo>
                  <a:lnTo>
                    <a:pt x="19726" y="11801"/>
                  </a:lnTo>
                  <a:lnTo>
                    <a:pt x="20839" y="10192"/>
                  </a:lnTo>
                  <a:lnTo>
                    <a:pt x="19726" y="8584"/>
                  </a:lnTo>
                  <a:lnTo>
                    <a:pt x="15466" y="8584"/>
                  </a:lnTo>
                  <a:cubicBezTo>
                    <a:pt x="15207" y="6545"/>
                    <a:pt x="14485" y="4589"/>
                    <a:pt x="13295" y="3015"/>
                  </a:cubicBezTo>
                  <a:cubicBezTo>
                    <a:pt x="11774" y="1004"/>
                    <a:pt x="9781" y="0"/>
                    <a:pt x="7788" y="0"/>
                  </a:cubicBezTo>
                  <a:close/>
                </a:path>
              </a:pathLst>
            </a:custGeom>
            <a:solidFill>
              <a:schemeClr val="accent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20933" tIns="20933" rIns="20933" bIns="20933"/>
            <a:lstStyle/>
            <a:p>
              <a:pPr>
                <a:lnSpc>
                  <a:spcPct val="120000"/>
                </a:lnSpc>
              </a:pPr>
              <a:endParaRPr lang="zh-CN" altLang="en-US" sz="1563">
                <a:latin typeface="Arial" panose="020B0604020202020204" pitchFamily="34" charset="0"/>
                <a:ea typeface="微软雅黑" panose="020B0503020204020204" pitchFamily="34" charset="-122"/>
                <a:sym typeface="Arial" panose="020B0604020202020204" pitchFamily="34" charset="0"/>
              </a:endParaRPr>
            </a:p>
          </p:txBody>
        </p:sp>
        <p:sp>
          <p:nvSpPr>
            <p:cNvPr id="33799" name="AutoShape 7"/>
            <p:cNvSpPr>
              <a:spLocks/>
            </p:cNvSpPr>
            <p:nvPr/>
          </p:nvSpPr>
          <p:spPr bwMode="auto">
            <a:xfrm>
              <a:off x="201637" y="222270"/>
              <a:ext cx="5258449" cy="5258278"/>
            </a:xfrm>
            <a:custGeom>
              <a:avLst/>
              <a:gdLst>
                <a:gd name="T0" fmla="*/ 2629091 w 19679"/>
                <a:gd name="T1" fmla="*/ 2885787 h 19679"/>
                <a:gd name="T2" fmla="*/ 2629091 w 19679"/>
                <a:gd name="T3" fmla="*/ 2885787 h 19679"/>
                <a:gd name="T4" fmla="*/ 2629091 w 19679"/>
                <a:gd name="T5" fmla="*/ 2885787 h 19679"/>
                <a:gd name="T6" fmla="*/ 2629091 w 19679"/>
                <a:gd name="T7" fmla="*/ 2885787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5">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1563">
                <a:latin typeface="Arial" panose="020B0604020202020204" pitchFamily="34" charset="0"/>
                <a:ea typeface="微软雅黑" panose="020B0503020204020204" pitchFamily="34" charset="-122"/>
                <a:sym typeface="Arial" panose="020B0604020202020204" pitchFamily="34" charset="0"/>
              </a:endParaRPr>
            </a:p>
          </p:txBody>
        </p:sp>
        <p:sp>
          <p:nvSpPr>
            <p:cNvPr id="33800" name="Line 8"/>
            <p:cNvSpPr>
              <a:spLocks noChangeShapeType="1"/>
            </p:cNvSpPr>
            <p:nvPr/>
          </p:nvSpPr>
          <p:spPr bwMode="auto">
            <a:xfrm flipH="1" flipV="1">
              <a:off x="5418806" y="2806955"/>
              <a:ext cx="1595634" cy="0"/>
            </a:xfrm>
            <a:prstGeom prst="line">
              <a:avLst/>
            </a:prstGeom>
            <a:noFill/>
            <a:ln w="63500" cap="flat" cmpd="sng">
              <a:solidFill>
                <a:schemeClr val="bg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09348">
                <a:defRPr/>
              </a:pPr>
              <a:endParaRPr lang="es-ES" sz="55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801" name="Group 9"/>
          <p:cNvGrpSpPr>
            <a:grpSpLocks/>
          </p:cNvGrpSpPr>
          <p:nvPr/>
        </p:nvGrpSpPr>
        <p:grpSpPr bwMode="auto">
          <a:xfrm>
            <a:off x="5317065" y="2757148"/>
            <a:ext cx="2638597" cy="2749811"/>
            <a:chOff x="0" y="0"/>
            <a:chExt cx="5763342" cy="6005116"/>
          </a:xfrm>
          <a:effectLst/>
        </p:grpSpPr>
        <p:sp>
          <p:nvSpPr>
            <p:cNvPr id="33802" name="AutoShape 10"/>
            <p:cNvSpPr>
              <a:spLocks/>
            </p:cNvSpPr>
            <p:nvPr/>
          </p:nvSpPr>
          <p:spPr bwMode="auto">
            <a:xfrm>
              <a:off x="0" y="0"/>
              <a:ext cx="5763342" cy="6005116"/>
            </a:xfrm>
            <a:custGeom>
              <a:avLst/>
              <a:gdLst>
                <a:gd name="T0" fmla="*/ 2881532 w 20761"/>
                <a:gd name="T1" fmla="*/ 3002558 h 21600"/>
                <a:gd name="T2" fmla="*/ 2881532 w 20761"/>
                <a:gd name="T3" fmla="*/ 3002558 h 21600"/>
                <a:gd name="T4" fmla="*/ 2881532 w 20761"/>
                <a:gd name="T5" fmla="*/ 3002558 h 21600"/>
                <a:gd name="T6" fmla="*/ 2881532 w 20761"/>
                <a:gd name="T7" fmla="*/ 30025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761" h="21600">
                  <a:moveTo>
                    <a:pt x="8590" y="0"/>
                  </a:moveTo>
                  <a:cubicBezTo>
                    <a:pt x="6391" y="0"/>
                    <a:pt x="4192" y="837"/>
                    <a:pt x="2515" y="2513"/>
                  </a:cubicBezTo>
                  <a:cubicBezTo>
                    <a:pt x="-839" y="5866"/>
                    <a:pt x="-839" y="11302"/>
                    <a:pt x="2515" y="14655"/>
                  </a:cubicBezTo>
                  <a:cubicBezTo>
                    <a:pt x="5245" y="17383"/>
                    <a:pt x="9356" y="17890"/>
                    <a:pt x="12600" y="16178"/>
                  </a:cubicBezTo>
                  <a:lnTo>
                    <a:pt x="18602" y="21600"/>
                  </a:lnTo>
                  <a:lnTo>
                    <a:pt x="20761" y="21395"/>
                  </a:lnTo>
                  <a:lnTo>
                    <a:pt x="20750" y="19230"/>
                  </a:lnTo>
                  <a:lnTo>
                    <a:pt x="15123" y="14145"/>
                  </a:lnTo>
                  <a:cubicBezTo>
                    <a:pt x="18003" y="10772"/>
                    <a:pt x="17854" y="5703"/>
                    <a:pt x="14663" y="2513"/>
                  </a:cubicBezTo>
                  <a:cubicBezTo>
                    <a:pt x="12986" y="837"/>
                    <a:pt x="10788" y="0"/>
                    <a:pt x="8590" y="0"/>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20933" tIns="20933" rIns="20933" bIns="20933"/>
            <a:lstStyle/>
            <a:p>
              <a:pPr>
                <a:lnSpc>
                  <a:spcPct val="120000"/>
                </a:lnSpc>
              </a:pPr>
              <a:endParaRPr lang="zh-CN" altLang="en-US" sz="1563">
                <a:latin typeface="Arial" panose="020B0604020202020204" pitchFamily="34" charset="0"/>
                <a:ea typeface="微软雅黑" panose="020B0503020204020204" pitchFamily="34" charset="-122"/>
                <a:sym typeface="Arial" panose="020B0604020202020204" pitchFamily="34" charset="0"/>
              </a:endParaRPr>
            </a:p>
          </p:txBody>
        </p:sp>
        <p:sp>
          <p:nvSpPr>
            <p:cNvPr id="33803" name="AutoShape 11"/>
            <p:cNvSpPr>
              <a:spLocks/>
            </p:cNvSpPr>
            <p:nvPr/>
          </p:nvSpPr>
          <p:spPr bwMode="auto">
            <a:xfrm>
              <a:off x="180998" y="225410"/>
              <a:ext cx="4382045" cy="4382798"/>
            </a:xfrm>
            <a:custGeom>
              <a:avLst/>
              <a:gdLst>
                <a:gd name="T0" fmla="*/ 2190911 w 19679"/>
                <a:gd name="T1" fmla="*/ 2405316 h 19679"/>
                <a:gd name="T2" fmla="*/ 2190911 w 19679"/>
                <a:gd name="T3" fmla="*/ 2405316 h 19679"/>
                <a:gd name="T4" fmla="*/ 2190911 w 19679"/>
                <a:gd name="T5" fmla="*/ 2405316 h 19679"/>
                <a:gd name="T6" fmla="*/ 2190911 w 19679"/>
                <a:gd name="T7" fmla="*/ 240531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1563">
                <a:latin typeface="Arial" panose="020B0604020202020204" pitchFamily="34" charset="0"/>
                <a:ea typeface="微软雅黑" panose="020B0503020204020204" pitchFamily="34" charset="-122"/>
                <a:sym typeface="Arial" panose="020B0604020202020204" pitchFamily="34" charset="0"/>
              </a:endParaRPr>
            </a:p>
          </p:txBody>
        </p:sp>
        <p:sp>
          <p:nvSpPr>
            <p:cNvPr id="33804" name="Line 12"/>
            <p:cNvSpPr>
              <a:spLocks noChangeShapeType="1"/>
            </p:cNvSpPr>
            <p:nvPr/>
          </p:nvSpPr>
          <p:spPr bwMode="auto">
            <a:xfrm flipH="1" flipV="1">
              <a:off x="3735852" y="4101829"/>
              <a:ext cx="1579760" cy="1406432"/>
            </a:xfrm>
            <a:prstGeom prst="line">
              <a:avLst/>
            </a:prstGeom>
            <a:noFill/>
            <a:ln w="63500" cap="flat" cmpd="sng">
              <a:solidFill>
                <a:schemeClr val="bg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09348">
                <a:defRPr/>
              </a:pPr>
              <a:endParaRPr lang="es-ES" sz="55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805" name="Group 13"/>
          <p:cNvGrpSpPr>
            <a:grpSpLocks/>
          </p:cNvGrpSpPr>
          <p:nvPr/>
        </p:nvGrpSpPr>
        <p:grpSpPr bwMode="auto">
          <a:xfrm>
            <a:off x="4883840" y="2967217"/>
            <a:ext cx="2454695" cy="2538287"/>
            <a:chOff x="0" y="0"/>
            <a:chExt cx="5362063" cy="5542360"/>
          </a:xfrm>
          <a:effectLst/>
        </p:grpSpPr>
        <p:sp>
          <p:nvSpPr>
            <p:cNvPr id="33806" name="AutoShape 14"/>
            <p:cNvSpPr>
              <a:spLocks/>
            </p:cNvSpPr>
            <p:nvPr/>
          </p:nvSpPr>
          <p:spPr bwMode="auto">
            <a:xfrm>
              <a:off x="0" y="0"/>
              <a:ext cx="5362063" cy="5542360"/>
            </a:xfrm>
            <a:custGeom>
              <a:avLst/>
              <a:gdLst>
                <a:gd name="T0" fmla="*/ 2680903 w 20853"/>
                <a:gd name="T1" fmla="*/ 2771180 h 21600"/>
                <a:gd name="T2" fmla="*/ 2680903 w 20853"/>
                <a:gd name="T3" fmla="*/ 2771180 h 21600"/>
                <a:gd name="T4" fmla="*/ 2680903 w 20853"/>
                <a:gd name="T5" fmla="*/ 2771180 h 21600"/>
                <a:gd name="T6" fmla="*/ 2680903 w 20853"/>
                <a:gd name="T7" fmla="*/ 277118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53" h="21600">
                  <a:moveTo>
                    <a:pt x="13197" y="0"/>
                  </a:moveTo>
                  <a:cubicBezTo>
                    <a:pt x="11238" y="0"/>
                    <a:pt x="9279" y="749"/>
                    <a:pt x="7784" y="2248"/>
                  </a:cubicBezTo>
                  <a:cubicBezTo>
                    <a:pt x="5095" y="4946"/>
                    <a:pt x="4835" y="9149"/>
                    <a:pt x="6985" y="12149"/>
                  </a:cubicBezTo>
                  <a:lnTo>
                    <a:pt x="0" y="19149"/>
                  </a:lnTo>
                  <a:lnTo>
                    <a:pt x="104" y="21493"/>
                  </a:lnTo>
                  <a:lnTo>
                    <a:pt x="2444" y="21600"/>
                  </a:lnTo>
                  <a:lnTo>
                    <a:pt x="9583" y="14446"/>
                  </a:lnTo>
                  <a:cubicBezTo>
                    <a:pt x="12480" y="16005"/>
                    <a:pt x="16165" y="15560"/>
                    <a:pt x="18610" y="13108"/>
                  </a:cubicBezTo>
                  <a:cubicBezTo>
                    <a:pt x="21599" y="10109"/>
                    <a:pt x="21599" y="5247"/>
                    <a:pt x="18610" y="2248"/>
                  </a:cubicBezTo>
                  <a:cubicBezTo>
                    <a:pt x="17115" y="749"/>
                    <a:pt x="15156" y="0"/>
                    <a:pt x="13197" y="0"/>
                  </a:cubicBezTo>
                  <a:close/>
                </a:path>
              </a:pathLst>
            </a:cu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20933" tIns="20933" rIns="20933" bIns="20933"/>
            <a:lstStyle/>
            <a:p>
              <a:pPr>
                <a:lnSpc>
                  <a:spcPct val="120000"/>
                </a:lnSpc>
              </a:pPr>
              <a:endParaRPr lang="zh-CN" altLang="en-US" sz="1563">
                <a:latin typeface="Arial" panose="020B0604020202020204" pitchFamily="34" charset="0"/>
                <a:ea typeface="微软雅黑" panose="020B0503020204020204" pitchFamily="34" charset="-122"/>
                <a:sym typeface="Arial" panose="020B0604020202020204" pitchFamily="34" charset="0"/>
              </a:endParaRPr>
            </a:p>
          </p:txBody>
        </p:sp>
        <p:sp>
          <p:nvSpPr>
            <p:cNvPr id="33807" name="AutoShape 15"/>
            <p:cNvSpPr>
              <a:spLocks/>
            </p:cNvSpPr>
            <p:nvPr/>
          </p:nvSpPr>
          <p:spPr bwMode="auto">
            <a:xfrm>
              <a:off x="1611636" y="193632"/>
              <a:ext cx="3536074" cy="3536191"/>
            </a:xfrm>
            <a:custGeom>
              <a:avLst/>
              <a:gdLst>
                <a:gd name="T0" fmla="*/ 1767947 w 19679"/>
                <a:gd name="T1" fmla="*/ 1940691 h 19679"/>
                <a:gd name="T2" fmla="*/ 1767947 w 19679"/>
                <a:gd name="T3" fmla="*/ 1940691 h 19679"/>
                <a:gd name="T4" fmla="*/ 1767947 w 19679"/>
                <a:gd name="T5" fmla="*/ 1940691 h 19679"/>
                <a:gd name="T6" fmla="*/ 1767947 w 19679"/>
                <a:gd name="T7" fmla="*/ 194069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3">
                <a:lumMod val="60000"/>
                <a:lumOff val="40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1563">
                <a:latin typeface="Arial" panose="020B0604020202020204" pitchFamily="34" charset="0"/>
                <a:ea typeface="微软雅黑" panose="020B0503020204020204" pitchFamily="34" charset="-122"/>
                <a:sym typeface="Arial" panose="020B0604020202020204" pitchFamily="34" charset="0"/>
              </a:endParaRPr>
            </a:p>
          </p:txBody>
        </p:sp>
        <p:sp>
          <p:nvSpPr>
            <p:cNvPr id="33808" name="Line 16"/>
            <p:cNvSpPr>
              <a:spLocks noChangeShapeType="1"/>
            </p:cNvSpPr>
            <p:nvPr/>
          </p:nvSpPr>
          <p:spPr bwMode="auto">
            <a:xfrm flipV="1">
              <a:off x="369961" y="3271135"/>
              <a:ext cx="1906971" cy="1906179"/>
            </a:xfrm>
            <a:prstGeom prst="line">
              <a:avLst/>
            </a:prstGeom>
            <a:noFill/>
            <a:ln w="63500" cap="flat" cmpd="sng">
              <a:solidFill>
                <a:schemeClr val="bg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09348">
                <a:defRPr/>
              </a:pPr>
              <a:endParaRPr lang="es-ES" sz="55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809" name="Group 17"/>
          <p:cNvGrpSpPr>
            <a:grpSpLocks/>
          </p:cNvGrpSpPr>
          <p:nvPr/>
        </p:nvGrpSpPr>
        <p:grpSpPr bwMode="auto">
          <a:xfrm>
            <a:off x="4242728" y="3182377"/>
            <a:ext cx="2881377" cy="1374541"/>
            <a:chOff x="0" y="-1"/>
            <a:chExt cx="6292395" cy="3002312"/>
          </a:xfrm>
        </p:grpSpPr>
        <p:sp>
          <p:nvSpPr>
            <p:cNvPr id="33810" name="AutoShape 18"/>
            <p:cNvSpPr>
              <a:spLocks/>
            </p:cNvSpPr>
            <p:nvPr/>
          </p:nvSpPr>
          <p:spPr bwMode="auto">
            <a:xfrm>
              <a:off x="0" y="-1"/>
              <a:ext cx="6292395" cy="3002312"/>
            </a:xfrm>
            <a:custGeom>
              <a:avLst/>
              <a:gdLst>
                <a:gd name="T0" fmla="*/ 3146048 w 21109"/>
                <a:gd name="T1" fmla="*/ 1501083 h 20595"/>
                <a:gd name="T2" fmla="*/ 3146048 w 21109"/>
                <a:gd name="T3" fmla="*/ 1501083 h 20595"/>
                <a:gd name="T4" fmla="*/ 3146048 w 21109"/>
                <a:gd name="T5" fmla="*/ 1501083 h 20595"/>
                <a:gd name="T6" fmla="*/ 3146048 w 21109"/>
                <a:gd name="T7" fmla="*/ 1501083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09" h="20595">
                  <a:moveTo>
                    <a:pt x="16077" y="0"/>
                  </a:moveTo>
                  <a:cubicBezTo>
                    <a:pt x="14790" y="0"/>
                    <a:pt x="13502" y="1005"/>
                    <a:pt x="12520" y="3016"/>
                  </a:cubicBezTo>
                  <a:cubicBezTo>
                    <a:pt x="11895" y="4295"/>
                    <a:pt x="11470" y="5826"/>
                    <a:pt x="11243" y="7451"/>
                  </a:cubicBezTo>
                  <a:lnTo>
                    <a:pt x="1363" y="7451"/>
                  </a:lnTo>
                  <a:lnTo>
                    <a:pt x="0" y="10500"/>
                  </a:lnTo>
                  <a:lnTo>
                    <a:pt x="1363" y="13549"/>
                  </a:lnTo>
                  <a:lnTo>
                    <a:pt x="11308" y="13549"/>
                  </a:lnTo>
                  <a:cubicBezTo>
                    <a:pt x="11547" y="15021"/>
                    <a:pt x="11947" y="16407"/>
                    <a:pt x="12520" y="17578"/>
                  </a:cubicBezTo>
                  <a:cubicBezTo>
                    <a:pt x="14485" y="21599"/>
                    <a:pt x="17670" y="21599"/>
                    <a:pt x="19635" y="17578"/>
                  </a:cubicBezTo>
                  <a:cubicBezTo>
                    <a:pt x="21599" y="13557"/>
                    <a:pt x="21600" y="7037"/>
                    <a:pt x="19635" y="3016"/>
                  </a:cubicBezTo>
                  <a:cubicBezTo>
                    <a:pt x="18652" y="1005"/>
                    <a:pt x="17365" y="0"/>
                    <a:pt x="16077" y="0"/>
                  </a:cubicBez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20933" tIns="20933" rIns="20933" bIns="20933"/>
            <a:lstStyle/>
            <a:p>
              <a:pPr>
                <a:lnSpc>
                  <a:spcPct val="120000"/>
                </a:lnSpc>
              </a:pPr>
              <a:endParaRPr lang="zh-CN" altLang="en-US" sz="1563">
                <a:latin typeface="Arial" panose="020B0604020202020204" pitchFamily="34" charset="0"/>
                <a:ea typeface="微软雅黑" panose="020B0503020204020204" pitchFamily="34" charset="-122"/>
                <a:sym typeface="Arial" panose="020B0604020202020204" pitchFamily="34" charset="0"/>
              </a:endParaRPr>
            </a:p>
          </p:txBody>
        </p:sp>
        <p:sp>
          <p:nvSpPr>
            <p:cNvPr id="33811" name="AutoShape 19"/>
            <p:cNvSpPr>
              <a:spLocks/>
            </p:cNvSpPr>
            <p:nvPr/>
          </p:nvSpPr>
          <p:spPr bwMode="auto">
            <a:xfrm>
              <a:off x="3562093" y="263555"/>
              <a:ext cx="2481082" cy="2481551"/>
            </a:xfrm>
            <a:custGeom>
              <a:avLst/>
              <a:gdLst>
                <a:gd name="T0" fmla="*/ 1240478 w 19679"/>
                <a:gd name="T1" fmla="*/ 1361896 h 19679"/>
                <a:gd name="T2" fmla="*/ 1240478 w 19679"/>
                <a:gd name="T3" fmla="*/ 1361896 h 19679"/>
                <a:gd name="T4" fmla="*/ 1240478 w 19679"/>
                <a:gd name="T5" fmla="*/ 1361896 h 19679"/>
                <a:gd name="T6" fmla="*/ 1240478 w 19679"/>
                <a:gd name="T7" fmla="*/ 136189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0" tIns="0" rIns="0" bIns="0" anchor="ctr"/>
            <a:lstStyle/>
            <a:p>
              <a:pPr>
                <a:lnSpc>
                  <a:spcPct val="120000"/>
                </a:lnSpc>
              </a:pPr>
              <a:endParaRPr lang="zh-CN" altLang="en-US" sz="1563">
                <a:latin typeface="Arial" panose="020B0604020202020204" pitchFamily="34" charset="0"/>
                <a:ea typeface="微软雅黑" panose="020B0503020204020204" pitchFamily="34" charset="-122"/>
                <a:sym typeface="Arial" panose="020B0604020202020204" pitchFamily="34" charset="0"/>
              </a:endParaRPr>
            </a:p>
          </p:txBody>
        </p:sp>
        <p:sp>
          <p:nvSpPr>
            <p:cNvPr id="33812" name="Line 20"/>
            <p:cNvSpPr>
              <a:spLocks noChangeShapeType="1"/>
            </p:cNvSpPr>
            <p:nvPr/>
          </p:nvSpPr>
          <p:spPr bwMode="auto">
            <a:xfrm>
              <a:off x="541298" y="1522588"/>
              <a:ext cx="3131912" cy="0"/>
            </a:xfrm>
            <a:prstGeom prst="line">
              <a:avLst/>
            </a:prstGeom>
            <a:noFill/>
            <a:ln w="63500" cap="flat" cmpd="sng">
              <a:solidFill>
                <a:schemeClr val="bg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09348">
                <a:defRPr/>
              </a:pPr>
              <a:endParaRPr lang="es-ES" sz="55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813" name="Group 21"/>
          <p:cNvGrpSpPr>
            <a:grpSpLocks/>
          </p:cNvGrpSpPr>
          <p:nvPr/>
        </p:nvGrpSpPr>
        <p:grpSpPr bwMode="auto">
          <a:xfrm>
            <a:off x="4883114" y="2298482"/>
            <a:ext cx="2030193" cy="2046911"/>
            <a:chOff x="0" y="0"/>
            <a:chExt cx="4433297" cy="4470884"/>
          </a:xfrm>
          <a:effectLst/>
        </p:grpSpPr>
        <p:sp>
          <p:nvSpPr>
            <p:cNvPr id="33814" name="AutoShape 22"/>
            <p:cNvSpPr>
              <a:spLocks/>
            </p:cNvSpPr>
            <p:nvPr/>
          </p:nvSpPr>
          <p:spPr bwMode="auto">
            <a:xfrm>
              <a:off x="0" y="0"/>
              <a:ext cx="4433297" cy="4470884"/>
            </a:xfrm>
            <a:custGeom>
              <a:avLst/>
              <a:gdLst>
                <a:gd name="T0" fmla="*/ 2216544 w 21117"/>
                <a:gd name="T1" fmla="*/ 2235336 h 21121"/>
                <a:gd name="T2" fmla="*/ 2216544 w 21117"/>
                <a:gd name="T3" fmla="*/ 2235336 h 21121"/>
                <a:gd name="T4" fmla="*/ 2216544 w 21117"/>
                <a:gd name="T5" fmla="*/ 2235336 h 21121"/>
                <a:gd name="T6" fmla="*/ 2216544 w 21117"/>
                <a:gd name="T7" fmla="*/ 2235336 h 21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17" h="21121">
                  <a:moveTo>
                    <a:pt x="2994" y="0"/>
                  </a:moveTo>
                  <a:lnTo>
                    <a:pt x="128" y="127"/>
                  </a:lnTo>
                  <a:lnTo>
                    <a:pt x="0" y="2969"/>
                  </a:lnTo>
                  <a:lnTo>
                    <a:pt x="11559" y="14434"/>
                  </a:lnTo>
                  <a:cubicBezTo>
                    <a:pt x="10874" y="16192"/>
                    <a:pt x="11241" y="18263"/>
                    <a:pt x="12671" y="19682"/>
                  </a:cubicBezTo>
                  <a:cubicBezTo>
                    <a:pt x="14603" y="21600"/>
                    <a:pt x="17735" y="21599"/>
                    <a:pt x="19667" y="19682"/>
                  </a:cubicBezTo>
                  <a:cubicBezTo>
                    <a:pt x="21600" y="17764"/>
                    <a:pt x="21599" y="14653"/>
                    <a:pt x="19667" y="12735"/>
                  </a:cubicBezTo>
                  <a:cubicBezTo>
                    <a:pt x="18305" y="11383"/>
                    <a:pt x="16347" y="10989"/>
                    <a:pt x="14633" y="11543"/>
                  </a:cubicBezTo>
                  <a:lnTo>
                    <a:pt x="2994" y="0"/>
                  </a:ln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20933" tIns="20933" rIns="20933" bIns="20933"/>
            <a:lstStyle/>
            <a:p>
              <a:pPr>
                <a:lnSpc>
                  <a:spcPct val="120000"/>
                </a:lnSpc>
              </a:pPr>
              <a:endParaRPr lang="zh-CN" altLang="en-US" sz="1563">
                <a:latin typeface="Arial" panose="020B0604020202020204" pitchFamily="34" charset="0"/>
                <a:ea typeface="微软雅黑" panose="020B0503020204020204" pitchFamily="34" charset="-122"/>
                <a:sym typeface="Arial" panose="020B0604020202020204" pitchFamily="34" charset="0"/>
              </a:endParaRPr>
            </a:p>
          </p:txBody>
        </p:sp>
        <p:sp>
          <p:nvSpPr>
            <p:cNvPr id="33815" name="AutoShape 23"/>
            <p:cNvSpPr>
              <a:spLocks/>
            </p:cNvSpPr>
            <p:nvPr/>
          </p:nvSpPr>
          <p:spPr bwMode="auto">
            <a:xfrm>
              <a:off x="2771406" y="2835582"/>
              <a:ext cx="1196815" cy="1197105"/>
            </a:xfrm>
            <a:custGeom>
              <a:avLst/>
              <a:gdLst>
                <a:gd name="T0" fmla="*/ 598377 w 19679"/>
                <a:gd name="T1" fmla="*/ 656981 h 19679"/>
                <a:gd name="T2" fmla="*/ 598377 w 19679"/>
                <a:gd name="T3" fmla="*/ 656981 h 19679"/>
                <a:gd name="T4" fmla="*/ 598377 w 19679"/>
                <a:gd name="T5" fmla="*/ 656981 h 19679"/>
                <a:gd name="T6" fmla="*/ 598377 w 19679"/>
                <a:gd name="T7" fmla="*/ 65698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1">
                <a:lumMod val="60000"/>
                <a:lumOff val="40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0" tIns="0" rIns="0" bIns="0" anchor="ctr"/>
            <a:lstStyle/>
            <a:p>
              <a:pPr>
                <a:lnSpc>
                  <a:spcPct val="120000"/>
                </a:lnSpc>
              </a:pPr>
              <a:endParaRPr lang="zh-CN" altLang="en-US" sz="1563">
                <a:latin typeface="Arial" panose="020B0604020202020204" pitchFamily="34" charset="0"/>
                <a:ea typeface="微软雅黑" panose="020B0503020204020204" pitchFamily="34" charset="-122"/>
                <a:sym typeface="Arial" panose="020B0604020202020204" pitchFamily="34" charset="0"/>
              </a:endParaRPr>
            </a:p>
          </p:txBody>
        </p:sp>
        <p:sp>
          <p:nvSpPr>
            <p:cNvPr id="33816" name="Line 24"/>
            <p:cNvSpPr>
              <a:spLocks noChangeShapeType="1"/>
            </p:cNvSpPr>
            <p:nvPr/>
          </p:nvSpPr>
          <p:spPr bwMode="auto">
            <a:xfrm flipH="1" flipV="1">
              <a:off x="430156" y="446134"/>
              <a:ext cx="2963466" cy="2962597"/>
            </a:xfrm>
            <a:prstGeom prst="line">
              <a:avLst/>
            </a:prstGeom>
            <a:noFill/>
            <a:ln w="63500" cap="flat" cmpd="sng">
              <a:solidFill>
                <a:schemeClr val="bg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09348">
                <a:defRPr/>
              </a:pPr>
              <a:endParaRPr lang="es-ES" sz="55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3821" name="AutoShape 29"/>
          <p:cNvSpPr>
            <a:spLocks/>
          </p:cNvSpPr>
          <p:nvPr/>
        </p:nvSpPr>
        <p:spPr bwMode="auto">
          <a:xfrm>
            <a:off x="8451397" y="2555798"/>
            <a:ext cx="1433473" cy="438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779"/>
              </a:spcBef>
            </a:pPr>
            <a:r>
              <a:rPr lang="zh-CN" altLang="en-US" sz="695"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9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，点击添加相关标题文字，修改文字内容，也可以直接复制你的内容到此。</a:t>
            </a:r>
            <a:endParaRPr lang="es-ES" altLang="zh-CN" sz="868"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2" name="AutoShape 30"/>
          <p:cNvSpPr>
            <a:spLocks/>
          </p:cNvSpPr>
          <p:nvPr/>
        </p:nvSpPr>
        <p:spPr bwMode="auto">
          <a:xfrm>
            <a:off x="8445582" y="2296301"/>
            <a:ext cx="1189182" cy="2340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lnSpc>
                <a:spcPct val="120000"/>
              </a:lnSpc>
            </a:pPr>
            <a:r>
              <a:rPr lang="zh-CN" altLang="en-US" sz="1215"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21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3" name="AutoShape 31"/>
          <p:cNvSpPr>
            <a:spLocks/>
          </p:cNvSpPr>
          <p:nvPr/>
        </p:nvSpPr>
        <p:spPr bwMode="auto">
          <a:xfrm>
            <a:off x="8196987" y="2332646"/>
            <a:ext cx="197713" cy="1977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6"/>
          </a:solidFill>
          <a:ln w="25400" cap="flat" cmpd="sng">
            <a:solidFill>
              <a:srgbClr val="000000">
                <a:alpha val="0"/>
              </a:srgbClr>
            </a:solidFill>
            <a:prstDash val="solid"/>
            <a:miter lim="0"/>
            <a:headEnd/>
            <a:tailEnd/>
          </a:ln>
          <a:effectLst/>
          <a:extLst/>
        </p:spPr>
        <p:txBody>
          <a:bodyPr lIns="0" tIns="0" rIns="0" bIns="0" anchor="ctr"/>
          <a:lstStyle/>
          <a:p>
            <a:pPr defTabSz="267500">
              <a:lnSpc>
                <a:spcPct val="120000"/>
              </a:lnSpc>
              <a:defRPr/>
            </a:pPr>
            <a:endParaRPr lang="es-ES" sz="1215">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3824" name="AutoShape 32"/>
          <p:cNvSpPr>
            <a:spLocks/>
          </p:cNvSpPr>
          <p:nvPr/>
        </p:nvSpPr>
        <p:spPr bwMode="auto">
          <a:xfrm>
            <a:off x="8945679" y="3963050"/>
            <a:ext cx="1432882" cy="438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779"/>
              </a:spcBef>
            </a:pPr>
            <a:r>
              <a:rPr lang="zh-CN" altLang="en-US" sz="695"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9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，点击添加相关标题文字，修改文字内容，也可以直接复制你的内容到此。</a:t>
            </a:r>
            <a:endParaRPr lang="es-ES" altLang="zh-CN" sz="868"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5" name="AutoShape 33"/>
          <p:cNvSpPr>
            <a:spLocks/>
          </p:cNvSpPr>
          <p:nvPr/>
        </p:nvSpPr>
        <p:spPr bwMode="auto">
          <a:xfrm>
            <a:off x="8939136" y="3703552"/>
            <a:ext cx="1189183" cy="2340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lnSpc>
                <a:spcPct val="120000"/>
              </a:lnSpc>
            </a:pPr>
            <a:r>
              <a:rPr lang="zh-CN" altLang="en-US" sz="1215"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21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6" name="AutoShape 34"/>
          <p:cNvSpPr>
            <a:spLocks/>
          </p:cNvSpPr>
          <p:nvPr/>
        </p:nvSpPr>
        <p:spPr bwMode="auto">
          <a:xfrm>
            <a:off x="8690542" y="3739898"/>
            <a:ext cx="197713" cy="1977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5"/>
          </a:solidFill>
          <a:ln w="25400" cap="flat" cmpd="sng">
            <a:solidFill>
              <a:srgbClr val="000000">
                <a:alpha val="0"/>
              </a:srgbClr>
            </a:solidFill>
            <a:prstDash val="solid"/>
            <a:miter lim="0"/>
            <a:headEnd/>
            <a:tailEnd/>
          </a:ln>
          <a:effectLst/>
          <a:extLst/>
        </p:spPr>
        <p:txBody>
          <a:bodyPr lIns="0" tIns="0" rIns="0" bIns="0" anchor="ctr"/>
          <a:lstStyle/>
          <a:p>
            <a:pPr defTabSz="267500">
              <a:lnSpc>
                <a:spcPct val="120000"/>
              </a:lnSpc>
              <a:defRPr/>
            </a:pPr>
            <a:endParaRPr lang="es-ES" sz="1215">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3827" name="AutoShape 35"/>
          <p:cNvSpPr>
            <a:spLocks/>
          </p:cNvSpPr>
          <p:nvPr/>
        </p:nvSpPr>
        <p:spPr bwMode="auto">
          <a:xfrm>
            <a:off x="8300205" y="5402285"/>
            <a:ext cx="1433473" cy="438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779"/>
              </a:spcBef>
            </a:pPr>
            <a:r>
              <a:rPr lang="zh-CN" altLang="en-US" sz="695"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9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，点击添加相关标题文字，修改文字内容，也可以直接复制你的内容到此。</a:t>
            </a:r>
            <a:endParaRPr lang="es-ES" altLang="zh-CN" sz="868"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8" name="AutoShape 36"/>
          <p:cNvSpPr>
            <a:spLocks/>
          </p:cNvSpPr>
          <p:nvPr/>
        </p:nvSpPr>
        <p:spPr bwMode="auto">
          <a:xfrm>
            <a:off x="8293662" y="5142786"/>
            <a:ext cx="1189960" cy="2340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lnSpc>
                <a:spcPct val="120000"/>
              </a:lnSpc>
            </a:pPr>
            <a:r>
              <a:rPr lang="zh-CN" altLang="en-US" sz="1215"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21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9" name="AutoShape 37"/>
          <p:cNvSpPr>
            <a:spLocks/>
          </p:cNvSpPr>
          <p:nvPr/>
        </p:nvSpPr>
        <p:spPr bwMode="auto">
          <a:xfrm>
            <a:off x="8045069" y="5179132"/>
            <a:ext cx="197713" cy="1977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4"/>
          </a:solidFill>
          <a:ln w="25400" cap="flat" cmpd="sng">
            <a:solidFill>
              <a:srgbClr val="000000">
                <a:alpha val="0"/>
              </a:srgbClr>
            </a:solidFill>
            <a:prstDash val="solid"/>
            <a:miter lim="0"/>
            <a:headEnd/>
            <a:tailEnd/>
          </a:ln>
          <a:effectLst/>
          <a:extLst/>
        </p:spPr>
        <p:txBody>
          <a:bodyPr lIns="0" tIns="0" rIns="0" bIns="0" anchor="ctr"/>
          <a:lstStyle/>
          <a:p>
            <a:pPr defTabSz="267500">
              <a:lnSpc>
                <a:spcPct val="120000"/>
              </a:lnSpc>
              <a:defRPr/>
            </a:pPr>
            <a:endParaRPr lang="es-ES" sz="1832">
              <a:solidFill>
                <a:srgbClr val="F1F2F1"/>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3830" name="AutoShape 38"/>
          <p:cNvSpPr>
            <a:spLocks/>
          </p:cNvSpPr>
          <p:nvPr/>
        </p:nvSpPr>
        <p:spPr bwMode="auto">
          <a:xfrm>
            <a:off x="2944611" y="5458982"/>
            <a:ext cx="1483472" cy="3816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779"/>
              </a:spcBef>
            </a:pPr>
            <a:r>
              <a:rPr lang="zh-CN" altLang="en-US" sz="695"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9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，点击添加相关标题文字，修改文字内容，也可以直接复制你的内容到此。</a:t>
            </a:r>
            <a:endParaRPr lang="es-ES" altLang="zh-CN" sz="868"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31" name="AutoShape 39"/>
          <p:cNvSpPr>
            <a:spLocks/>
          </p:cNvSpPr>
          <p:nvPr/>
        </p:nvSpPr>
        <p:spPr bwMode="auto">
          <a:xfrm>
            <a:off x="3191648" y="5198758"/>
            <a:ext cx="1229893" cy="2035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pPr>
            <a:r>
              <a:rPr lang="zh-CN" altLang="en-US" sz="1215"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21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32" name="AutoShape 40"/>
          <p:cNvSpPr>
            <a:spLocks/>
          </p:cNvSpPr>
          <p:nvPr/>
        </p:nvSpPr>
        <p:spPr bwMode="auto">
          <a:xfrm>
            <a:off x="4505860" y="5235829"/>
            <a:ext cx="197713" cy="1977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3"/>
          </a:solidFill>
          <a:ln w="25400" cap="flat" cmpd="sng">
            <a:solidFill>
              <a:srgbClr val="000000">
                <a:alpha val="0"/>
              </a:srgbClr>
            </a:solidFill>
            <a:prstDash val="solid"/>
            <a:miter lim="0"/>
            <a:headEnd/>
            <a:tailEnd/>
          </a:ln>
          <a:effectLst/>
          <a:extLst/>
        </p:spPr>
        <p:txBody>
          <a:bodyPr lIns="0" tIns="0" rIns="0" bIns="0" anchor="ctr"/>
          <a:lstStyle/>
          <a:p>
            <a:pPr defTabSz="267500">
              <a:lnSpc>
                <a:spcPct val="120000"/>
              </a:lnSpc>
              <a:defRPr/>
            </a:pPr>
            <a:endParaRPr lang="es-ES" sz="1215">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3833" name="AutoShape 41"/>
          <p:cNvSpPr>
            <a:spLocks/>
          </p:cNvSpPr>
          <p:nvPr/>
        </p:nvSpPr>
        <p:spPr bwMode="auto">
          <a:xfrm>
            <a:off x="2389997" y="4012479"/>
            <a:ext cx="1483472" cy="3816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779"/>
              </a:spcBef>
            </a:pPr>
            <a:r>
              <a:rPr lang="zh-CN" altLang="en-US" sz="695"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9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，点击添加相关标题文字，修改文字内容，也可以直接复制你的内容到此。</a:t>
            </a:r>
            <a:endParaRPr lang="es-ES" altLang="zh-CN" sz="868"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34" name="AutoShape 42"/>
          <p:cNvSpPr>
            <a:spLocks/>
          </p:cNvSpPr>
          <p:nvPr/>
        </p:nvSpPr>
        <p:spPr bwMode="auto">
          <a:xfrm>
            <a:off x="2637033" y="3752254"/>
            <a:ext cx="1229892" cy="2035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pPr>
            <a:r>
              <a:rPr lang="zh-CN" altLang="en-US" sz="1215"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21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35" name="AutoShape 43"/>
          <p:cNvSpPr>
            <a:spLocks/>
          </p:cNvSpPr>
          <p:nvPr/>
        </p:nvSpPr>
        <p:spPr bwMode="auto">
          <a:xfrm>
            <a:off x="3927985" y="3789326"/>
            <a:ext cx="197713" cy="1977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headEnd/>
            <a:tailEnd/>
          </a:ln>
          <a:effectLst/>
          <a:extLst/>
        </p:spPr>
        <p:txBody>
          <a:bodyPr lIns="0" tIns="0" rIns="0" bIns="0" anchor="ctr"/>
          <a:lstStyle/>
          <a:p>
            <a:pPr defTabSz="267500">
              <a:lnSpc>
                <a:spcPct val="120000"/>
              </a:lnSpc>
              <a:defRPr/>
            </a:pPr>
            <a:endParaRPr lang="es-ES" sz="1215">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3836" name="AutoShape 44"/>
          <p:cNvSpPr>
            <a:spLocks/>
          </p:cNvSpPr>
          <p:nvPr/>
        </p:nvSpPr>
        <p:spPr bwMode="auto">
          <a:xfrm>
            <a:off x="2948971" y="2561614"/>
            <a:ext cx="1483472" cy="3816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779"/>
              </a:spcBef>
            </a:pPr>
            <a:r>
              <a:rPr lang="zh-CN" altLang="en-US" sz="695"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9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，点击添加相关标题文字，修改文字内容，也可以直接复制你的内容到此。</a:t>
            </a:r>
            <a:endParaRPr lang="es-ES" altLang="zh-CN" sz="868"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37" name="AutoShape 45"/>
          <p:cNvSpPr>
            <a:spLocks/>
          </p:cNvSpPr>
          <p:nvPr/>
        </p:nvSpPr>
        <p:spPr bwMode="auto">
          <a:xfrm>
            <a:off x="3197923" y="2302116"/>
            <a:ext cx="1235973" cy="2035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pPr>
            <a:r>
              <a:rPr lang="zh-CN" altLang="en-US" sz="1215"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21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38" name="AutoShape 46"/>
          <p:cNvSpPr>
            <a:spLocks/>
          </p:cNvSpPr>
          <p:nvPr/>
        </p:nvSpPr>
        <p:spPr bwMode="auto">
          <a:xfrm>
            <a:off x="4510221" y="2338461"/>
            <a:ext cx="197713" cy="1977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1"/>
          </a:solidFill>
          <a:ln w="25400" cap="flat" cmpd="sng">
            <a:solidFill>
              <a:srgbClr val="000000">
                <a:alpha val="0"/>
              </a:srgbClr>
            </a:solidFill>
            <a:prstDash val="solid"/>
            <a:miter lim="0"/>
            <a:headEnd/>
            <a:tailEnd/>
          </a:ln>
          <a:effectLst/>
          <a:extLst/>
        </p:spPr>
        <p:txBody>
          <a:bodyPr lIns="0" tIns="0" rIns="0" bIns="0" anchor="ctr"/>
          <a:lstStyle/>
          <a:p>
            <a:pPr defTabSz="267500">
              <a:lnSpc>
                <a:spcPct val="120000"/>
              </a:lnSpc>
              <a:defRPr/>
            </a:pPr>
            <a:endParaRPr lang="es-ES" sz="1215">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4"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73021249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nodeType="afterEffect">
                                  <p:stCondLst>
                                    <p:cond delay="0"/>
                                  </p:stCondLst>
                                  <p:childTnLst>
                                    <p:set>
                                      <p:cBhvr>
                                        <p:cTn id="6" dur="1" fill="hold">
                                          <p:stCondLst>
                                            <p:cond delay="0"/>
                                          </p:stCondLst>
                                        </p:cTn>
                                        <p:tgtEl>
                                          <p:spTgt spid="33793"/>
                                        </p:tgtEl>
                                        <p:attrNameLst>
                                          <p:attrName>style.visibility</p:attrName>
                                        </p:attrNameLst>
                                      </p:cBhvr>
                                      <p:to>
                                        <p:strVal val="visible"/>
                                      </p:to>
                                    </p:set>
                                    <p:anim calcmode="lin" valueType="num">
                                      <p:cBhvr>
                                        <p:cTn id="7" dur="500" fill="hold"/>
                                        <p:tgtEl>
                                          <p:spTgt spid="33793"/>
                                        </p:tgtEl>
                                        <p:attrNameLst>
                                          <p:attrName>ppt_w</p:attrName>
                                        </p:attrNameLst>
                                      </p:cBhvr>
                                      <p:tavLst>
                                        <p:tav tm="0">
                                          <p:val>
                                            <p:fltVal val="0"/>
                                          </p:val>
                                        </p:tav>
                                        <p:tav tm="100000">
                                          <p:val>
                                            <p:strVal val="#ppt_w"/>
                                          </p:val>
                                        </p:tav>
                                      </p:tavLst>
                                    </p:anim>
                                    <p:anim calcmode="lin" valueType="num">
                                      <p:cBhvr>
                                        <p:cTn id="8" dur="500" fill="hold"/>
                                        <p:tgtEl>
                                          <p:spTgt spid="3379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33797"/>
                                        </p:tgtEl>
                                        <p:attrNameLst>
                                          <p:attrName>style.visibility</p:attrName>
                                        </p:attrNameLst>
                                      </p:cBhvr>
                                      <p:to>
                                        <p:strVal val="visible"/>
                                      </p:to>
                                    </p:set>
                                    <p:anim calcmode="lin" valueType="num">
                                      <p:cBhvr>
                                        <p:cTn id="12" dur="500" fill="hold"/>
                                        <p:tgtEl>
                                          <p:spTgt spid="33797"/>
                                        </p:tgtEl>
                                        <p:attrNameLst>
                                          <p:attrName>ppt_w</p:attrName>
                                        </p:attrNameLst>
                                      </p:cBhvr>
                                      <p:tavLst>
                                        <p:tav tm="0">
                                          <p:val>
                                            <p:fltVal val="0"/>
                                          </p:val>
                                        </p:tav>
                                        <p:tav tm="100000">
                                          <p:val>
                                            <p:strVal val="#ppt_w"/>
                                          </p:val>
                                        </p:tav>
                                      </p:tavLst>
                                    </p:anim>
                                    <p:anim calcmode="lin" valueType="num">
                                      <p:cBhvr>
                                        <p:cTn id="13" dur="500" fill="hold"/>
                                        <p:tgtEl>
                                          <p:spTgt spid="33797"/>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23" presetClass="entr" presetSubtype="16" fill="hold" nodeType="afterEffect">
                                  <p:stCondLst>
                                    <p:cond delay="300"/>
                                  </p:stCondLst>
                                  <p:childTnLst>
                                    <p:set>
                                      <p:cBhvr>
                                        <p:cTn id="16" dur="1" fill="hold">
                                          <p:stCondLst>
                                            <p:cond delay="0"/>
                                          </p:stCondLst>
                                        </p:cTn>
                                        <p:tgtEl>
                                          <p:spTgt spid="33801"/>
                                        </p:tgtEl>
                                        <p:attrNameLst>
                                          <p:attrName>style.visibility</p:attrName>
                                        </p:attrNameLst>
                                      </p:cBhvr>
                                      <p:to>
                                        <p:strVal val="visible"/>
                                      </p:to>
                                    </p:set>
                                    <p:anim calcmode="lin" valueType="num">
                                      <p:cBhvr>
                                        <p:cTn id="17" dur="500" fill="hold"/>
                                        <p:tgtEl>
                                          <p:spTgt spid="33801"/>
                                        </p:tgtEl>
                                        <p:attrNameLst>
                                          <p:attrName>ppt_w</p:attrName>
                                        </p:attrNameLst>
                                      </p:cBhvr>
                                      <p:tavLst>
                                        <p:tav tm="0">
                                          <p:val>
                                            <p:fltVal val="0"/>
                                          </p:val>
                                        </p:tav>
                                        <p:tav tm="100000">
                                          <p:val>
                                            <p:strVal val="#ppt_w"/>
                                          </p:val>
                                        </p:tav>
                                      </p:tavLst>
                                    </p:anim>
                                    <p:anim calcmode="lin" valueType="num">
                                      <p:cBhvr>
                                        <p:cTn id="18" dur="500" fill="hold"/>
                                        <p:tgtEl>
                                          <p:spTgt spid="33801"/>
                                        </p:tgtEl>
                                        <p:attrNameLst>
                                          <p:attrName>ppt_h</p:attrName>
                                        </p:attrNameLst>
                                      </p:cBhvr>
                                      <p:tavLst>
                                        <p:tav tm="0">
                                          <p:val>
                                            <p:fltVal val="0"/>
                                          </p:val>
                                        </p:tav>
                                        <p:tav tm="100000">
                                          <p:val>
                                            <p:strVal val="#ppt_h"/>
                                          </p:val>
                                        </p:tav>
                                      </p:tavLst>
                                    </p:anim>
                                  </p:childTnLst>
                                </p:cTn>
                              </p:par>
                            </p:childTnLst>
                          </p:cTn>
                        </p:par>
                        <p:par>
                          <p:cTn id="19" fill="hold" nodeType="afterGroup">
                            <p:stCondLst>
                              <p:cond delay="2100"/>
                            </p:stCondLst>
                            <p:childTnLst>
                              <p:par>
                                <p:cTn id="20" presetID="23" presetClass="entr" presetSubtype="16" fill="hold" nodeType="afterEffect">
                                  <p:stCondLst>
                                    <p:cond delay="300"/>
                                  </p:stCondLst>
                                  <p:childTnLst>
                                    <p:set>
                                      <p:cBhvr>
                                        <p:cTn id="21" dur="1" fill="hold">
                                          <p:stCondLst>
                                            <p:cond delay="0"/>
                                          </p:stCondLst>
                                        </p:cTn>
                                        <p:tgtEl>
                                          <p:spTgt spid="33805"/>
                                        </p:tgtEl>
                                        <p:attrNameLst>
                                          <p:attrName>style.visibility</p:attrName>
                                        </p:attrNameLst>
                                      </p:cBhvr>
                                      <p:to>
                                        <p:strVal val="visible"/>
                                      </p:to>
                                    </p:set>
                                    <p:anim calcmode="lin" valueType="num">
                                      <p:cBhvr>
                                        <p:cTn id="22" dur="500" fill="hold"/>
                                        <p:tgtEl>
                                          <p:spTgt spid="33805"/>
                                        </p:tgtEl>
                                        <p:attrNameLst>
                                          <p:attrName>ppt_w</p:attrName>
                                        </p:attrNameLst>
                                      </p:cBhvr>
                                      <p:tavLst>
                                        <p:tav tm="0">
                                          <p:val>
                                            <p:fltVal val="0"/>
                                          </p:val>
                                        </p:tav>
                                        <p:tav tm="100000">
                                          <p:val>
                                            <p:strVal val="#ppt_w"/>
                                          </p:val>
                                        </p:tav>
                                      </p:tavLst>
                                    </p:anim>
                                    <p:anim calcmode="lin" valueType="num">
                                      <p:cBhvr>
                                        <p:cTn id="23" dur="500" fill="hold"/>
                                        <p:tgtEl>
                                          <p:spTgt spid="33805"/>
                                        </p:tgtEl>
                                        <p:attrNameLst>
                                          <p:attrName>ppt_h</p:attrName>
                                        </p:attrNameLst>
                                      </p:cBhvr>
                                      <p:tavLst>
                                        <p:tav tm="0">
                                          <p:val>
                                            <p:fltVal val="0"/>
                                          </p:val>
                                        </p:tav>
                                        <p:tav tm="100000">
                                          <p:val>
                                            <p:strVal val="#ppt_h"/>
                                          </p:val>
                                        </p:tav>
                                      </p:tavLst>
                                    </p:anim>
                                  </p:childTnLst>
                                </p:cTn>
                              </p:par>
                            </p:childTnLst>
                          </p:cTn>
                        </p:par>
                        <p:par>
                          <p:cTn id="24" fill="hold" nodeType="afterGroup">
                            <p:stCondLst>
                              <p:cond delay="2900"/>
                            </p:stCondLst>
                            <p:childTnLst>
                              <p:par>
                                <p:cTn id="25" presetID="23" presetClass="entr" presetSubtype="16" fill="hold" nodeType="afterEffect">
                                  <p:stCondLst>
                                    <p:cond delay="300"/>
                                  </p:stCondLst>
                                  <p:childTnLst>
                                    <p:set>
                                      <p:cBhvr>
                                        <p:cTn id="26" dur="1" fill="hold">
                                          <p:stCondLst>
                                            <p:cond delay="0"/>
                                          </p:stCondLst>
                                        </p:cTn>
                                        <p:tgtEl>
                                          <p:spTgt spid="33809"/>
                                        </p:tgtEl>
                                        <p:attrNameLst>
                                          <p:attrName>style.visibility</p:attrName>
                                        </p:attrNameLst>
                                      </p:cBhvr>
                                      <p:to>
                                        <p:strVal val="visible"/>
                                      </p:to>
                                    </p:set>
                                    <p:anim calcmode="lin" valueType="num">
                                      <p:cBhvr>
                                        <p:cTn id="27" dur="500" fill="hold"/>
                                        <p:tgtEl>
                                          <p:spTgt spid="33809"/>
                                        </p:tgtEl>
                                        <p:attrNameLst>
                                          <p:attrName>ppt_w</p:attrName>
                                        </p:attrNameLst>
                                      </p:cBhvr>
                                      <p:tavLst>
                                        <p:tav tm="0">
                                          <p:val>
                                            <p:fltVal val="0"/>
                                          </p:val>
                                        </p:tav>
                                        <p:tav tm="100000">
                                          <p:val>
                                            <p:strVal val="#ppt_w"/>
                                          </p:val>
                                        </p:tav>
                                      </p:tavLst>
                                    </p:anim>
                                    <p:anim calcmode="lin" valueType="num">
                                      <p:cBhvr>
                                        <p:cTn id="28" dur="500" fill="hold"/>
                                        <p:tgtEl>
                                          <p:spTgt spid="33809"/>
                                        </p:tgtEl>
                                        <p:attrNameLst>
                                          <p:attrName>ppt_h</p:attrName>
                                        </p:attrNameLst>
                                      </p:cBhvr>
                                      <p:tavLst>
                                        <p:tav tm="0">
                                          <p:val>
                                            <p:fltVal val="0"/>
                                          </p:val>
                                        </p:tav>
                                        <p:tav tm="100000">
                                          <p:val>
                                            <p:strVal val="#ppt_h"/>
                                          </p:val>
                                        </p:tav>
                                      </p:tavLst>
                                    </p:anim>
                                  </p:childTnLst>
                                </p:cTn>
                              </p:par>
                            </p:childTnLst>
                          </p:cTn>
                        </p:par>
                        <p:par>
                          <p:cTn id="29" fill="hold" nodeType="afterGroup">
                            <p:stCondLst>
                              <p:cond delay="3700"/>
                            </p:stCondLst>
                            <p:childTnLst>
                              <p:par>
                                <p:cTn id="30" presetID="23" presetClass="entr" presetSubtype="16" fill="hold" nodeType="afterEffect">
                                  <p:stCondLst>
                                    <p:cond delay="300"/>
                                  </p:stCondLst>
                                  <p:childTnLst>
                                    <p:set>
                                      <p:cBhvr>
                                        <p:cTn id="31" dur="1" fill="hold">
                                          <p:stCondLst>
                                            <p:cond delay="0"/>
                                          </p:stCondLst>
                                        </p:cTn>
                                        <p:tgtEl>
                                          <p:spTgt spid="33813"/>
                                        </p:tgtEl>
                                        <p:attrNameLst>
                                          <p:attrName>style.visibility</p:attrName>
                                        </p:attrNameLst>
                                      </p:cBhvr>
                                      <p:to>
                                        <p:strVal val="visible"/>
                                      </p:to>
                                    </p:set>
                                    <p:anim calcmode="lin" valueType="num">
                                      <p:cBhvr>
                                        <p:cTn id="32" dur="500" fill="hold"/>
                                        <p:tgtEl>
                                          <p:spTgt spid="33813"/>
                                        </p:tgtEl>
                                        <p:attrNameLst>
                                          <p:attrName>ppt_w</p:attrName>
                                        </p:attrNameLst>
                                      </p:cBhvr>
                                      <p:tavLst>
                                        <p:tav tm="0">
                                          <p:val>
                                            <p:fltVal val="0"/>
                                          </p:val>
                                        </p:tav>
                                        <p:tav tm="100000">
                                          <p:val>
                                            <p:strVal val="#ppt_w"/>
                                          </p:val>
                                        </p:tav>
                                      </p:tavLst>
                                    </p:anim>
                                    <p:anim calcmode="lin" valueType="num">
                                      <p:cBhvr>
                                        <p:cTn id="33" dur="500" fill="hold"/>
                                        <p:tgtEl>
                                          <p:spTgt spid="33813"/>
                                        </p:tgtEl>
                                        <p:attrNameLst>
                                          <p:attrName>ppt_h</p:attrName>
                                        </p:attrNameLst>
                                      </p:cBhvr>
                                      <p:tavLst>
                                        <p:tav tm="0">
                                          <p:val>
                                            <p:fltVal val="0"/>
                                          </p:val>
                                        </p:tav>
                                        <p:tav tm="100000">
                                          <p:val>
                                            <p:strVal val="#ppt_h"/>
                                          </p:val>
                                        </p:tav>
                                      </p:tavLst>
                                    </p:anim>
                                  </p:childTnLst>
                                </p:cTn>
                              </p:par>
                            </p:childTnLst>
                          </p:cTn>
                        </p:par>
                        <p:par>
                          <p:cTn id="34" fill="hold" nodeType="afterGroup">
                            <p:stCondLst>
                              <p:cond delay="4500"/>
                            </p:stCondLst>
                            <p:childTnLst>
                              <p:par>
                                <p:cTn id="35" presetID="2" presetClass="entr" presetSubtype="2" fill="hold" grpId="0" nodeType="afterEffect">
                                  <p:stCondLst>
                                    <p:cond delay="100"/>
                                  </p:stCondLst>
                                  <p:childTnLst>
                                    <p:set>
                                      <p:cBhvr>
                                        <p:cTn id="36" dur="1" fill="hold">
                                          <p:stCondLst>
                                            <p:cond delay="0"/>
                                          </p:stCondLst>
                                        </p:cTn>
                                        <p:tgtEl>
                                          <p:spTgt spid="33822"/>
                                        </p:tgtEl>
                                        <p:attrNameLst>
                                          <p:attrName>style.visibility</p:attrName>
                                        </p:attrNameLst>
                                      </p:cBhvr>
                                      <p:to>
                                        <p:strVal val="visible"/>
                                      </p:to>
                                    </p:set>
                                    <p:anim calcmode="lin" valueType="num">
                                      <p:cBhvr additive="base">
                                        <p:cTn id="37" dur="500" fill="hold"/>
                                        <p:tgtEl>
                                          <p:spTgt spid="33822"/>
                                        </p:tgtEl>
                                        <p:attrNameLst>
                                          <p:attrName>ppt_x</p:attrName>
                                        </p:attrNameLst>
                                      </p:cBhvr>
                                      <p:tavLst>
                                        <p:tav tm="0">
                                          <p:val>
                                            <p:strVal val="1+#ppt_w/2"/>
                                          </p:val>
                                        </p:tav>
                                        <p:tav tm="100000">
                                          <p:val>
                                            <p:strVal val="#ppt_x"/>
                                          </p:val>
                                        </p:tav>
                                      </p:tavLst>
                                    </p:anim>
                                    <p:anim calcmode="lin" valueType="num">
                                      <p:cBhvr additive="base">
                                        <p:cTn id="38" dur="500" fill="hold"/>
                                        <p:tgtEl>
                                          <p:spTgt spid="33822"/>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100"/>
                            </p:stCondLst>
                            <p:childTnLst>
                              <p:par>
                                <p:cTn id="40" presetID="2" presetClass="entr" presetSubtype="2" fill="hold" grpId="0" nodeType="afterEffect">
                                  <p:stCondLst>
                                    <p:cond delay="0"/>
                                  </p:stCondLst>
                                  <p:childTnLst>
                                    <p:set>
                                      <p:cBhvr>
                                        <p:cTn id="41" dur="1" fill="hold">
                                          <p:stCondLst>
                                            <p:cond delay="0"/>
                                          </p:stCondLst>
                                        </p:cTn>
                                        <p:tgtEl>
                                          <p:spTgt spid="33821"/>
                                        </p:tgtEl>
                                        <p:attrNameLst>
                                          <p:attrName>style.visibility</p:attrName>
                                        </p:attrNameLst>
                                      </p:cBhvr>
                                      <p:to>
                                        <p:strVal val="visible"/>
                                      </p:to>
                                    </p:set>
                                    <p:anim calcmode="lin" valueType="num">
                                      <p:cBhvr additive="base">
                                        <p:cTn id="42" dur="500" fill="hold"/>
                                        <p:tgtEl>
                                          <p:spTgt spid="33821"/>
                                        </p:tgtEl>
                                        <p:attrNameLst>
                                          <p:attrName>ppt_x</p:attrName>
                                        </p:attrNameLst>
                                      </p:cBhvr>
                                      <p:tavLst>
                                        <p:tav tm="0">
                                          <p:val>
                                            <p:strVal val="1+#ppt_w/2"/>
                                          </p:val>
                                        </p:tav>
                                        <p:tav tm="100000">
                                          <p:val>
                                            <p:strVal val="#ppt_x"/>
                                          </p:val>
                                        </p:tav>
                                      </p:tavLst>
                                    </p:anim>
                                    <p:anim calcmode="lin" valueType="num">
                                      <p:cBhvr additive="base">
                                        <p:cTn id="43" dur="500" fill="hold"/>
                                        <p:tgtEl>
                                          <p:spTgt spid="33821"/>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600"/>
                            </p:stCondLst>
                            <p:childTnLst>
                              <p:par>
                                <p:cTn id="45" presetID="9" presetClass="entr" presetSubtype="0" fill="hold" nodeType="afterEffect">
                                  <p:stCondLst>
                                    <p:cond delay="100"/>
                                  </p:stCondLst>
                                  <p:childTnLst>
                                    <p:set>
                                      <p:cBhvr>
                                        <p:cTn id="46" dur="1" fill="hold">
                                          <p:stCondLst>
                                            <p:cond delay="0"/>
                                          </p:stCondLst>
                                        </p:cTn>
                                        <p:tgtEl>
                                          <p:spTgt spid="33823"/>
                                        </p:tgtEl>
                                        <p:attrNameLst>
                                          <p:attrName>style.visibility</p:attrName>
                                        </p:attrNameLst>
                                      </p:cBhvr>
                                      <p:to>
                                        <p:strVal val="visible"/>
                                      </p:to>
                                    </p:set>
                                    <p:animEffect transition="in" filter="dissolve">
                                      <p:cBhvr>
                                        <p:cTn id="47" dur="500"/>
                                        <p:tgtEl>
                                          <p:spTgt spid="33823"/>
                                        </p:tgtEl>
                                      </p:cBhvr>
                                    </p:animEffect>
                                  </p:childTnLst>
                                </p:cTn>
                              </p:par>
                            </p:childTnLst>
                          </p:cTn>
                        </p:par>
                        <p:par>
                          <p:cTn id="48" fill="hold" nodeType="afterGroup">
                            <p:stCondLst>
                              <p:cond delay="6200"/>
                            </p:stCondLst>
                            <p:childTnLst>
                              <p:par>
                                <p:cTn id="49" presetID="2" presetClass="entr" presetSubtype="2" fill="hold" grpId="0" nodeType="afterEffect">
                                  <p:stCondLst>
                                    <p:cond delay="100"/>
                                  </p:stCondLst>
                                  <p:childTnLst>
                                    <p:set>
                                      <p:cBhvr>
                                        <p:cTn id="50" dur="1" fill="hold">
                                          <p:stCondLst>
                                            <p:cond delay="0"/>
                                          </p:stCondLst>
                                        </p:cTn>
                                        <p:tgtEl>
                                          <p:spTgt spid="33825"/>
                                        </p:tgtEl>
                                        <p:attrNameLst>
                                          <p:attrName>style.visibility</p:attrName>
                                        </p:attrNameLst>
                                      </p:cBhvr>
                                      <p:to>
                                        <p:strVal val="visible"/>
                                      </p:to>
                                    </p:set>
                                    <p:anim calcmode="lin" valueType="num">
                                      <p:cBhvr additive="base">
                                        <p:cTn id="51" dur="500" fill="hold"/>
                                        <p:tgtEl>
                                          <p:spTgt spid="33825"/>
                                        </p:tgtEl>
                                        <p:attrNameLst>
                                          <p:attrName>ppt_x</p:attrName>
                                        </p:attrNameLst>
                                      </p:cBhvr>
                                      <p:tavLst>
                                        <p:tav tm="0">
                                          <p:val>
                                            <p:strVal val="1+#ppt_w/2"/>
                                          </p:val>
                                        </p:tav>
                                        <p:tav tm="100000">
                                          <p:val>
                                            <p:strVal val="#ppt_x"/>
                                          </p:val>
                                        </p:tav>
                                      </p:tavLst>
                                    </p:anim>
                                    <p:anim calcmode="lin" valueType="num">
                                      <p:cBhvr additive="base">
                                        <p:cTn id="52" dur="500" fill="hold"/>
                                        <p:tgtEl>
                                          <p:spTgt spid="33825"/>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6800"/>
                            </p:stCondLst>
                            <p:childTnLst>
                              <p:par>
                                <p:cTn id="54" presetID="2" presetClass="entr" presetSubtype="2" fill="hold" grpId="0" nodeType="afterEffect">
                                  <p:stCondLst>
                                    <p:cond delay="0"/>
                                  </p:stCondLst>
                                  <p:childTnLst>
                                    <p:set>
                                      <p:cBhvr>
                                        <p:cTn id="55" dur="1" fill="hold">
                                          <p:stCondLst>
                                            <p:cond delay="0"/>
                                          </p:stCondLst>
                                        </p:cTn>
                                        <p:tgtEl>
                                          <p:spTgt spid="33824"/>
                                        </p:tgtEl>
                                        <p:attrNameLst>
                                          <p:attrName>style.visibility</p:attrName>
                                        </p:attrNameLst>
                                      </p:cBhvr>
                                      <p:to>
                                        <p:strVal val="visible"/>
                                      </p:to>
                                    </p:set>
                                    <p:anim calcmode="lin" valueType="num">
                                      <p:cBhvr additive="base">
                                        <p:cTn id="56" dur="500" fill="hold"/>
                                        <p:tgtEl>
                                          <p:spTgt spid="33824"/>
                                        </p:tgtEl>
                                        <p:attrNameLst>
                                          <p:attrName>ppt_x</p:attrName>
                                        </p:attrNameLst>
                                      </p:cBhvr>
                                      <p:tavLst>
                                        <p:tav tm="0">
                                          <p:val>
                                            <p:strVal val="1+#ppt_w/2"/>
                                          </p:val>
                                        </p:tav>
                                        <p:tav tm="100000">
                                          <p:val>
                                            <p:strVal val="#ppt_x"/>
                                          </p:val>
                                        </p:tav>
                                      </p:tavLst>
                                    </p:anim>
                                    <p:anim calcmode="lin" valueType="num">
                                      <p:cBhvr additive="base">
                                        <p:cTn id="57" dur="500" fill="hold"/>
                                        <p:tgtEl>
                                          <p:spTgt spid="33824"/>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7300"/>
                            </p:stCondLst>
                            <p:childTnLst>
                              <p:par>
                                <p:cTn id="59" presetID="9" presetClass="entr" presetSubtype="0" fill="hold" nodeType="afterEffect">
                                  <p:stCondLst>
                                    <p:cond delay="100"/>
                                  </p:stCondLst>
                                  <p:childTnLst>
                                    <p:set>
                                      <p:cBhvr>
                                        <p:cTn id="60" dur="1" fill="hold">
                                          <p:stCondLst>
                                            <p:cond delay="0"/>
                                          </p:stCondLst>
                                        </p:cTn>
                                        <p:tgtEl>
                                          <p:spTgt spid="33826"/>
                                        </p:tgtEl>
                                        <p:attrNameLst>
                                          <p:attrName>style.visibility</p:attrName>
                                        </p:attrNameLst>
                                      </p:cBhvr>
                                      <p:to>
                                        <p:strVal val="visible"/>
                                      </p:to>
                                    </p:set>
                                    <p:animEffect transition="in" filter="dissolve">
                                      <p:cBhvr>
                                        <p:cTn id="61" dur="500"/>
                                        <p:tgtEl>
                                          <p:spTgt spid="33826"/>
                                        </p:tgtEl>
                                      </p:cBhvr>
                                    </p:animEffect>
                                  </p:childTnLst>
                                </p:cTn>
                              </p:par>
                            </p:childTnLst>
                          </p:cTn>
                        </p:par>
                        <p:par>
                          <p:cTn id="62" fill="hold" nodeType="afterGroup">
                            <p:stCondLst>
                              <p:cond delay="7900"/>
                            </p:stCondLst>
                            <p:childTnLst>
                              <p:par>
                                <p:cTn id="63" presetID="2" presetClass="entr" presetSubtype="2" fill="hold" grpId="0" nodeType="afterEffect">
                                  <p:stCondLst>
                                    <p:cond delay="100"/>
                                  </p:stCondLst>
                                  <p:childTnLst>
                                    <p:set>
                                      <p:cBhvr>
                                        <p:cTn id="64" dur="1" fill="hold">
                                          <p:stCondLst>
                                            <p:cond delay="0"/>
                                          </p:stCondLst>
                                        </p:cTn>
                                        <p:tgtEl>
                                          <p:spTgt spid="33828"/>
                                        </p:tgtEl>
                                        <p:attrNameLst>
                                          <p:attrName>style.visibility</p:attrName>
                                        </p:attrNameLst>
                                      </p:cBhvr>
                                      <p:to>
                                        <p:strVal val="visible"/>
                                      </p:to>
                                    </p:set>
                                    <p:anim calcmode="lin" valueType="num">
                                      <p:cBhvr additive="base">
                                        <p:cTn id="65" dur="500" fill="hold"/>
                                        <p:tgtEl>
                                          <p:spTgt spid="33828"/>
                                        </p:tgtEl>
                                        <p:attrNameLst>
                                          <p:attrName>ppt_x</p:attrName>
                                        </p:attrNameLst>
                                      </p:cBhvr>
                                      <p:tavLst>
                                        <p:tav tm="0">
                                          <p:val>
                                            <p:strVal val="1+#ppt_w/2"/>
                                          </p:val>
                                        </p:tav>
                                        <p:tav tm="100000">
                                          <p:val>
                                            <p:strVal val="#ppt_x"/>
                                          </p:val>
                                        </p:tav>
                                      </p:tavLst>
                                    </p:anim>
                                    <p:anim calcmode="lin" valueType="num">
                                      <p:cBhvr additive="base">
                                        <p:cTn id="66" dur="500" fill="hold"/>
                                        <p:tgtEl>
                                          <p:spTgt spid="33828"/>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8500"/>
                            </p:stCondLst>
                            <p:childTnLst>
                              <p:par>
                                <p:cTn id="68" presetID="2" presetClass="entr" presetSubtype="2" fill="hold" grpId="0" nodeType="afterEffect">
                                  <p:stCondLst>
                                    <p:cond delay="0"/>
                                  </p:stCondLst>
                                  <p:childTnLst>
                                    <p:set>
                                      <p:cBhvr>
                                        <p:cTn id="69" dur="1" fill="hold">
                                          <p:stCondLst>
                                            <p:cond delay="0"/>
                                          </p:stCondLst>
                                        </p:cTn>
                                        <p:tgtEl>
                                          <p:spTgt spid="33827"/>
                                        </p:tgtEl>
                                        <p:attrNameLst>
                                          <p:attrName>style.visibility</p:attrName>
                                        </p:attrNameLst>
                                      </p:cBhvr>
                                      <p:to>
                                        <p:strVal val="visible"/>
                                      </p:to>
                                    </p:set>
                                    <p:anim calcmode="lin" valueType="num">
                                      <p:cBhvr additive="base">
                                        <p:cTn id="70" dur="500" fill="hold"/>
                                        <p:tgtEl>
                                          <p:spTgt spid="33827"/>
                                        </p:tgtEl>
                                        <p:attrNameLst>
                                          <p:attrName>ppt_x</p:attrName>
                                        </p:attrNameLst>
                                      </p:cBhvr>
                                      <p:tavLst>
                                        <p:tav tm="0">
                                          <p:val>
                                            <p:strVal val="1+#ppt_w/2"/>
                                          </p:val>
                                        </p:tav>
                                        <p:tav tm="100000">
                                          <p:val>
                                            <p:strVal val="#ppt_x"/>
                                          </p:val>
                                        </p:tav>
                                      </p:tavLst>
                                    </p:anim>
                                    <p:anim calcmode="lin" valueType="num">
                                      <p:cBhvr additive="base">
                                        <p:cTn id="71" dur="500" fill="hold"/>
                                        <p:tgtEl>
                                          <p:spTgt spid="33827"/>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9000"/>
                            </p:stCondLst>
                            <p:childTnLst>
                              <p:par>
                                <p:cTn id="73" presetID="9" presetClass="entr" presetSubtype="0" fill="hold" nodeType="afterEffect">
                                  <p:stCondLst>
                                    <p:cond delay="100"/>
                                  </p:stCondLst>
                                  <p:childTnLst>
                                    <p:set>
                                      <p:cBhvr>
                                        <p:cTn id="74" dur="1" fill="hold">
                                          <p:stCondLst>
                                            <p:cond delay="0"/>
                                          </p:stCondLst>
                                        </p:cTn>
                                        <p:tgtEl>
                                          <p:spTgt spid="33829"/>
                                        </p:tgtEl>
                                        <p:attrNameLst>
                                          <p:attrName>style.visibility</p:attrName>
                                        </p:attrNameLst>
                                      </p:cBhvr>
                                      <p:to>
                                        <p:strVal val="visible"/>
                                      </p:to>
                                    </p:set>
                                    <p:animEffect transition="in" filter="dissolve">
                                      <p:cBhvr>
                                        <p:cTn id="75" dur="500"/>
                                        <p:tgtEl>
                                          <p:spTgt spid="33829"/>
                                        </p:tgtEl>
                                      </p:cBhvr>
                                    </p:animEffect>
                                  </p:childTnLst>
                                </p:cTn>
                              </p:par>
                            </p:childTnLst>
                          </p:cTn>
                        </p:par>
                        <p:par>
                          <p:cTn id="76" fill="hold" nodeType="afterGroup">
                            <p:stCondLst>
                              <p:cond delay="9600"/>
                            </p:stCondLst>
                            <p:childTnLst>
                              <p:par>
                                <p:cTn id="77" presetID="2" presetClass="entr" presetSubtype="8" fill="hold" grpId="0" nodeType="afterEffect">
                                  <p:stCondLst>
                                    <p:cond delay="100"/>
                                  </p:stCondLst>
                                  <p:childTnLst>
                                    <p:set>
                                      <p:cBhvr>
                                        <p:cTn id="78" dur="1" fill="hold">
                                          <p:stCondLst>
                                            <p:cond delay="0"/>
                                          </p:stCondLst>
                                        </p:cTn>
                                        <p:tgtEl>
                                          <p:spTgt spid="33831"/>
                                        </p:tgtEl>
                                        <p:attrNameLst>
                                          <p:attrName>style.visibility</p:attrName>
                                        </p:attrNameLst>
                                      </p:cBhvr>
                                      <p:to>
                                        <p:strVal val="visible"/>
                                      </p:to>
                                    </p:set>
                                    <p:anim calcmode="lin" valueType="num">
                                      <p:cBhvr additive="base">
                                        <p:cTn id="79" dur="500" fill="hold"/>
                                        <p:tgtEl>
                                          <p:spTgt spid="33831"/>
                                        </p:tgtEl>
                                        <p:attrNameLst>
                                          <p:attrName>ppt_x</p:attrName>
                                        </p:attrNameLst>
                                      </p:cBhvr>
                                      <p:tavLst>
                                        <p:tav tm="0">
                                          <p:val>
                                            <p:strVal val="0-#ppt_w/2"/>
                                          </p:val>
                                        </p:tav>
                                        <p:tav tm="100000">
                                          <p:val>
                                            <p:strVal val="#ppt_x"/>
                                          </p:val>
                                        </p:tav>
                                      </p:tavLst>
                                    </p:anim>
                                    <p:anim calcmode="lin" valueType="num">
                                      <p:cBhvr additive="base">
                                        <p:cTn id="80" dur="500" fill="hold"/>
                                        <p:tgtEl>
                                          <p:spTgt spid="33831"/>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10200"/>
                            </p:stCondLst>
                            <p:childTnLst>
                              <p:par>
                                <p:cTn id="82" presetID="2" presetClass="entr" presetSubtype="8" fill="hold" grpId="0" nodeType="afterEffect">
                                  <p:stCondLst>
                                    <p:cond delay="0"/>
                                  </p:stCondLst>
                                  <p:childTnLst>
                                    <p:set>
                                      <p:cBhvr>
                                        <p:cTn id="83" dur="1" fill="hold">
                                          <p:stCondLst>
                                            <p:cond delay="0"/>
                                          </p:stCondLst>
                                        </p:cTn>
                                        <p:tgtEl>
                                          <p:spTgt spid="33830"/>
                                        </p:tgtEl>
                                        <p:attrNameLst>
                                          <p:attrName>style.visibility</p:attrName>
                                        </p:attrNameLst>
                                      </p:cBhvr>
                                      <p:to>
                                        <p:strVal val="visible"/>
                                      </p:to>
                                    </p:set>
                                    <p:anim calcmode="lin" valueType="num">
                                      <p:cBhvr additive="base">
                                        <p:cTn id="84" dur="500" fill="hold"/>
                                        <p:tgtEl>
                                          <p:spTgt spid="33830"/>
                                        </p:tgtEl>
                                        <p:attrNameLst>
                                          <p:attrName>ppt_x</p:attrName>
                                        </p:attrNameLst>
                                      </p:cBhvr>
                                      <p:tavLst>
                                        <p:tav tm="0">
                                          <p:val>
                                            <p:strVal val="0-#ppt_w/2"/>
                                          </p:val>
                                        </p:tav>
                                        <p:tav tm="100000">
                                          <p:val>
                                            <p:strVal val="#ppt_x"/>
                                          </p:val>
                                        </p:tav>
                                      </p:tavLst>
                                    </p:anim>
                                    <p:anim calcmode="lin" valueType="num">
                                      <p:cBhvr additive="base">
                                        <p:cTn id="85" dur="500" fill="hold"/>
                                        <p:tgtEl>
                                          <p:spTgt spid="33830"/>
                                        </p:tgtEl>
                                        <p:attrNameLst>
                                          <p:attrName>ppt_y</p:attrName>
                                        </p:attrNameLst>
                                      </p:cBhvr>
                                      <p:tavLst>
                                        <p:tav tm="0">
                                          <p:val>
                                            <p:strVal val="#ppt_y"/>
                                          </p:val>
                                        </p:tav>
                                        <p:tav tm="100000">
                                          <p:val>
                                            <p:strVal val="#ppt_y"/>
                                          </p:val>
                                        </p:tav>
                                      </p:tavLst>
                                    </p:anim>
                                  </p:childTnLst>
                                </p:cTn>
                              </p:par>
                            </p:childTnLst>
                          </p:cTn>
                        </p:par>
                        <p:par>
                          <p:cTn id="86" fill="hold" nodeType="afterGroup">
                            <p:stCondLst>
                              <p:cond delay="10700"/>
                            </p:stCondLst>
                            <p:childTnLst>
                              <p:par>
                                <p:cTn id="87" presetID="9" presetClass="entr" presetSubtype="0" fill="hold" nodeType="afterEffect">
                                  <p:stCondLst>
                                    <p:cond delay="100"/>
                                  </p:stCondLst>
                                  <p:childTnLst>
                                    <p:set>
                                      <p:cBhvr>
                                        <p:cTn id="88" dur="1" fill="hold">
                                          <p:stCondLst>
                                            <p:cond delay="0"/>
                                          </p:stCondLst>
                                        </p:cTn>
                                        <p:tgtEl>
                                          <p:spTgt spid="33832"/>
                                        </p:tgtEl>
                                        <p:attrNameLst>
                                          <p:attrName>style.visibility</p:attrName>
                                        </p:attrNameLst>
                                      </p:cBhvr>
                                      <p:to>
                                        <p:strVal val="visible"/>
                                      </p:to>
                                    </p:set>
                                    <p:animEffect transition="in" filter="dissolve">
                                      <p:cBhvr>
                                        <p:cTn id="89" dur="500"/>
                                        <p:tgtEl>
                                          <p:spTgt spid="33832"/>
                                        </p:tgtEl>
                                      </p:cBhvr>
                                    </p:animEffect>
                                  </p:childTnLst>
                                </p:cTn>
                              </p:par>
                            </p:childTnLst>
                          </p:cTn>
                        </p:par>
                        <p:par>
                          <p:cTn id="90" fill="hold" nodeType="afterGroup">
                            <p:stCondLst>
                              <p:cond delay="11300"/>
                            </p:stCondLst>
                            <p:childTnLst>
                              <p:par>
                                <p:cTn id="91" presetID="2" presetClass="entr" presetSubtype="8" fill="hold" grpId="0" nodeType="afterEffect">
                                  <p:stCondLst>
                                    <p:cond delay="100"/>
                                  </p:stCondLst>
                                  <p:childTnLst>
                                    <p:set>
                                      <p:cBhvr>
                                        <p:cTn id="92" dur="1" fill="hold">
                                          <p:stCondLst>
                                            <p:cond delay="0"/>
                                          </p:stCondLst>
                                        </p:cTn>
                                        <p:tgtEl>
                                          <p:spTgt spid="33834"/>
                                        </p:tgtEl>
                                        <p:attrNameLst>
                                          <p:attrName>style.visibility</p:attrName>
                                        </p:attrNameLst>
                                      </p:cBhvr>
                                      <p:to>
                                        <p:strVal val="visible"/>
                                      </p:to>
                                    </p:set>
                                    <p:anim calcmode="lin" valueType="num">
                                      <p:cBhvr additive="base">
                                        <p:cTn id="93" dur="500" fill="hold"/>
                                        <p:tgtEl>
                                          <p:spTgt spid="33834"/>
                                        </p:tgtEl>
                                        <p:attrNameLst>
                                          <p:attrName>ppt_x</p:attrName>
                                        </p:attrNameLst>
                                      </p:cBhvr>
                                      <p:tavLst>
                                        <p:tav tm="0">
                                          <p:val>
                                            <p:strVal val="0-#ppt_w/2"/>
                                          </p:val>
                                        </p:tav>
                                        <p:tav tm="100000">
                                          <p:val>
                                            <p:strVal val="#ppt_x"/>
                                          </p:val>
                                        </p:tav>
                                      </p:tavLst>
                                    </p:anim>
                                    <p:anim calcmode="lin" valueType="num">
                                      <p:cBhvr additive="base">
                                        <p:cTn id="94" dur="500" fill="hold"/>
                                        <p:tgtEl>
                                          <p:spTgt spid="33834"/>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11900"/>
                            </p:stCondLst>
                            <p:childTnLst>
                              <p:par>
                                <p:cTn id="96" presetID="2" presetClass="entr" presetSubtype="8" fill="hold" grpId="0" nodeType="afterEffect">
                                  <p:stCondLst>
                                    <p:cond delay="0"/>
                                  </p:stCondLst>
                                  <p:childTnLst>
                                    <p:set>
                                      <p:cBhvr>
                                        <p:cTn id="97" dur="1" fill="hold">
                                          <p:stCondLst>
                                            <p:cond delay="0"/>
                                          </p:stCondLst>
                                        </p:cTn>
                                        <p:tgtEl>
                                          <p:spTgt spid="33833"/>
                                        </p:tgtEl>
                                        <p:attrNameLst>
                                          <p:attrName>style.visibility</p:attrName>
                                        </p:attrNameLst>
                                      </p:cBhvr>
                                      <p:to>
                                        <p:strVal val="visible"/>
                                      </p:to>
                                    </p:set>
                                    <p:anim calcmode="lin" valueType="num">
                                      <p:cBhvr additive="base">
                                        <p:cTn id="98" dur="500" fill="hold"/>
                                        <p:tgtEl>
                                          <p:spTgt spid="33833"/>
                                        </p:tgtEl>
                                        <p:attrNameLst>
                                          <p:attrName>ppt_x</p:attrName>
                                        </p:attrNameLst>
                                      </p:cBhvr>
                                      <p:tavLst>
                                        <p:tav tm="0">
                                          <p:val>
                                            <p:strVal val="0-#ppt_w/2"/>
                                          </p:val>
                                        </p:tav>
                                        <p:tav tm="100000">
                                          <p:val>
                                            <p:strVal val="#ppt_x"/>
                                          </p:val>
                                        </p:tav>
                                      </p:tavLst>
                                    </p:anim>
                                    <p:anim calcmode="lin" valueType="num">
                                      <p:cBhvr additive="base">
                                        <p:cTn id="99" dur="500" fill="hold"/>
                                        <p:tgtEl>
                                          <p:spTgt spid="33833"/>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12400"/>
                            </p:stCondLst>
                            <p:childTnLst>
                              <p:par>
                                <p:cTn id="101" presetID="9" presetClass="entr" presetSubtype="0" fill="hold" nodeType="afterEffect">
                                  <p:stCondLst>
                                    <p:cond delay="100"/>
                                  </p:stCondLst>
                                  <p:childTnLst>
                                    <p:set>
                                      <p:cBhvr>
                                        <p:cTn id="102" dur="1" fill="hold">
                                          <p:stCondLst>
                                            <p:cond delay="0"/>
                                          </p:stCondLst>
                                        </p:cTn>
                                        <p:tgtEl>
                                          <p:spTgt spid="33835"/>
                                        </p:tgtEl>
                                        <p:attrNameLst>
                                          <p:attrName>style.visibility</p:attrName>
                                        </p:attrNameLst>
                                      </p:cBhvr>
                                      <p:to>
                                        <p:strVal val="visible"/>
                                      </p:to>
                                    </p:set>
                                    <p:animEffect transition="in" filter="dissolve">
                                      <p:cBhvr>
                                        <p:cTn id="103" dur="500"/>
                                        <p:tgtEl>
                                          <p:spTgt spid="33835"/>
                                        </p:tgtEl>
                                      </p:cBhvr>
                                    </p:animEffect>
                                  </p:childTnLst>
                                </p:cTn>
                              </p:par>
                            </p:childTnLst>
                          </p:cTn>
                        </p:par>
                        <p:par>
                          <p:cTn id="104" fill="hold" nodeType="afterGroup">
                            <p:stCondLst>
                              <p:cond delay="13000"/>
                            </p:stCondLst>
                            <p:childTnLst>
                              <p:par>
                                <p:cTn id="105" presetID="2" presetClass="entr" presetSubtype="8" fill="hold" grpId="0" nodeType="afterEffect">
                                  <p:stCondLst>
                                    <p:cond delay="100"/>
                                  </p:stCondLst>
                                  <p:childTnLst>
                                    <p:set>
                                      <p:cBhvr>
                                        <p:cTn id="106" dur="1" fill="hold">
                                          <p:stCondLst>
                                            <p:cond delay="0"/>
                                          </p:stCondLst>
                                        </p:cTn>
                                        <p:tgtEl>
                                          <p:spTgt spid="33837"/>
                                        </p:tgtEl>
                                        <p:attrNameLst>
                                          <p:attrName>style.visibility</p:attrName>
                                        </p:attrNameLst>
                                      </p:cBhvr>
                                      <p:to>
                                        <p:strVal val="visible"/>
                                      </p:to>
                                    </p:set>
                                    <p:anim calcmode="lin" valueType="num">
                                      <p:cBhvr additive="base">
                                        <p:cTn id="107" dur="500" fill="hold"/>
                                        <p:tgtEl>
                                          <p:spTgt spid="33837"/>
                                        </p:tgtEl>
                                        <p:attrNameLst>
                                          <p:attrName>ppt_x</p:attrName>
                                        </p:attrNameLst>
                                      </p:cBhvr>
                                      <p:tavLst>
                                        <p:tav tm="0">
                                          <p:val>
                                            <p:strVal val="0-#ppt_w/2"/>
                                          </p:val>
                                        </p:tav>
                                        <p:tav tm="100000">
                                          <p:val>
                                            <p:strVal val="#ppt_x"/>
                                          </p:val>
                                        </p:tav>
                                      </p:tavLst>
                                    </p:anim>
                                    <p:anim calcmode="lin" valueType="num">
                                      <p:cBhvr additive="base">
                                        <p:cTn id="108" dur="500" fill="hold"/>
                                        <p:tgtEl>
                                          <p:spTgt spid="33837"/>
                                        </p:tgtEl>
                                        <p:attrNameLst>
                                          <p:attrName>ppt_y</p:attrName>
                                        </p:attrNameLst>
                                      </p:cBhvr>
                                      <p:tavLst>
                                        <p:tav tm="0">
                                          <p:val>
                                            <p:strVal val="#ppt_y"/>
                                          </p:val>
                                        </p:tav>
                                        <p:tav tm="100000">
                                          <p:val>
                                            <p:strVal val="#ppt_y"/>
                                          </p:val>
                                        </p:tav>
                                      </p:tavLst>
                                    </p:anim>
                                  </p:childTnLst>
                                </p:cTn>
                              </p:par>
                            </p:childTnLst>
                          </p:cTn>
                        </p:par>
                        <p:par>
                          <p:cTn id="109" fill="hold" nodeType="afterGroup">
                            <p:stCondLst>
                              <p:cond delay="13600"/>
                            </p:stCondLst>
                            <p:childTnLst>
                              <p:par>
                                <p:cTn id="110" presetID="2" presetClass="entr" presetSubtype="8" fill="hold" grpId="0" nodeType="afterEffect">
                                  <p:stCondLst>
                                    <p:cond delay="0"/>
                                  </p:stCondLst>
                                  <p:childTnLst>
                                    <p:set>
                                      <p:cBhvr>
                                        <p:cTn id="111" dur="1" fill="hold">
                                          <p:stCondLst>
                                            <p:cond delay="0"/>
                                          </p:stCondLst>
                                        </p:cTn>
                                        <p:tgtEl>
                                          <p:spTgt spid="33836"/>
                                        </p:tgtEl>
                                        <p:attrNameLst>
                                          <p:attrName>style.visibility</p:attrName>
                                        </p:attrNameLst>
                                      </p:cBhvr>
                                      <p:to>
                                        <p:strVal val="visible"/>
                                      </p:to>
                                    </p:set>
                                    <p:anim calcmode="lin" valueType="num">
                                      <p:cBhvr additive="base">
                                        <p:cTn id="112" dur="500" fill="hold"/>
                                        <p:tgtEl>
                                          <p:spTgt spid="33836"/>
                                        </p:tgtEl>
                                        <p:attrNameLst>
                                          <p:attrName>ppt_x</p:attrName>
                                        </p:attrNameLst>
                                      </p:cBhvr>
                                      <p:tavLst>
                                        <p:tav tm="0">
                                          <p:val>
                                            <p:strVal val="0-#ppt_w/2"/>
                                          </p:val>
                                        </p:tav>
                                        <p:tav tm="100000">
                                          <p:val>
                                            <p:strVal val="#ppt_x"/>
                                          </p:val>
                                        </p:tav>
                                      </p:tavLst>
                                    </p:anim>
                                    <p:anim calcmode="lin" valueType="num">
                                      <p:cBhvr additive="base">
                                        <p:cTn id="113" dur="500" fill="hold"/>
                                        <p:tgtEl>
                                          <p:spTgt spid="33836"/>
                                        </p:tgtEl>
                                        <p:attrNameLst>
                                          <p:attrName>ppt_y</p:attrName>
                                        </p:attrNameLst>
                                      </p:cBhvr>
                                      <p:tavLst>
                                        <p:tav tm="0">
                                          <p:val>
                                            <p:strVal val="#ppt_y"/>
                                          </p:val>
                                        </p:tav>
                                        <p:tav tm="100000">
                                          <p:val>
                                            <p:strVal val="#ppt_y"/>
                                          </p:val>
                                        </p:tav>
                                      </p:tavLst>
                                    </p:anim>
                                  </p:childTnLst>
                                </p:cTn>
                              </p:par>
                            </p:childTnLst>
                          </p:cTn>
                        </p:par>
                        <p:par>
                          <p:cTn id="114" fill="hold" nodeType="afterGroup">
                            <p:stCondLst>
                              <p:cond delay="14100"/>
                            </p:stCondLst>
                            <p:childTnLst>
                              <p:par>
                                <p:cTn id="115" presetID="9" presetClass="entr" presetSubtype="0" fill="hold" nodeType="afterEffect">
                                  <p:stCondLst>
                                    <p:cond delay="100"/>
                                  </p:stCondLst>
                                  <p:childTnLst>
                                    <p:set>
                                      <p:cBhvr>
                                        <p:cTn id="116" dur="1" fill="hold">
                                          <p:stCondLst>
                                            <p:cond delay="0"/>
                                          </p:stCondLst>
                                        </p:cTn>
                                        <p:tgtEl>
                                          <p:spTgt spid="33838"/>
                                        </p:tgtEl>
                                        <p:attrNameLst>
                                          <p:attrName>style.visibility</p:attrName>
                                        </p:attrNameLst>
                                      </p:cBhvr>
                                      <p:to>
                                        <p:strVal val="visible"/>
                                      </p:to>
                                    </p:set>
                                    <p:animEffect transition="in" filter="dissolve">
                                      <p:cBhvr>
                                        <p:cTn id="117" dur="500"/>
                                        <p:tgtEl>
                                          <p:spTgt spid="33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1" grpId="0" autoUpdateAnimBg="0"/>
      <p:bldP spid="33822" grpId="0" autoUpdateAnimBg="0"/>
      <p:bldP spid="33824" grpId="0" autoUpdateAnimBg="0"/>
      <p:bldP spid="33825" grpId="0" autoUpdateAnimBg="0"/>
      <p:bldP spid="33827" grpId="0" autoUpdateAnimBg="0"/>
      <p:bldP spid="33828" grpId="0" autoUpdateAnimBg="0"/>
      <p:bldP spid="33830" grpId="0" autoUpdateAnimBg="0"/>
      <p:bldP spid="33831" grpId="0" autoUpdateAnimBg="0"/>
      <p:bldP spid="33833" grpId="0" autoUpdateAnimBg="0"/>
      <p:bldP spid="33834" grpId="0" autoUpdateAnimBg="0"/>
      <p:bldP spid="33836" grpId="0" autoUpdateAnimBg="0"/>
      <p:bldP spid="3383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H_Entry_1"/>
          <p:cNvSpPr>
            <a:spLocks noChangeArrowheads="1"/>
          </p:cNvSpPr>
          <p:nvPr>
            <p:custDataLst>
              <p:tags r:id="rId2"/>
            </p:custDataLst>
          </p:nvPr>
        </p:nvSpPr>
        <p:spPr bwMode="auto">
          <a:xfrm flipH="1">
            <a:off x="6530715" y="153903"/>
            <a:ext cx="5975926" cy="6924844"/>
          </a:xfrm>
          <a:prstGeom prst="rect">
            <a:avLst/>
          </a:prstGeom>
          <a:noFill/>
          <a:ln>
            <a:noFill/>
          </a:ln>
          <a:extLst/>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None/>
            </a:pPr>
            <a:r>
              <a:rPr lang="en-US" altLang="zh-CN" sz="41296" dirty="0" smtClean="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rPr>
              <a:t>04</a:t>
            </a:r>
            <a:endParaRPr lang="zh-CN" altLang="en-US" sz="41296"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14"/>
          <p:cNvSpPr/>
          <p:nvPr/>
        </p:nvSpPr>
        <p:spPr>
          <a:xfrm>
            <a:off x="794" y="-26279"/>
            <a:ext cx="6933344" cy="7270051"/>
          </a:xfrm>
          <a:custGeom>
            <a:avLst/>
            <a:gdLst>
              <a:gd name="connsiteX0" fmla="*/ 2968768 w 5921064"/>
              <a:gd name="connsiteY0" fmla="*/ 1839123 h 6208613"/>
              <a:gd name="connsiteX1" fmla="*/ 3541590 w 5921064"/>
              <a:gd name="connsiteY1" fmla="*/ 1839123 h 6208613"/>
              <a:gd name="connsiteX2" fmla="*/ 2137119 w 5921064"/>
              <a:gd name="connsiteY2" fmla="*/ 5463430 h 6208613"/>
              <a:gd name="connsiteX3" fmla="*/ 1564297 w 5921064"/>
              <a:gd name="connsiteY3" fmla="*/ 5463430 h 6208613"/>
              <a:gd name="connsiteX4" fmla="*/ 1816558 w 5921064"/>
              <a:gd name="connsiteY4" fmla="*/ 1312746 h 6208613"/>
              <a:gd name="connsiteX5" fmla="*/ 3081210 w 5921064"/>
              <a:gd name="connsiteY5" fmla="*/ 1312746 h 6208613"/>
              <a:gd name="connsiteX6" fmla="*/ 1264652 w 5921064"/>
              <a:gd name="connsiteY6" fmla="*/ 5989805 h 6208613"/>
              <a:gd name="connsiteX7" fmla="*/ 0 w 5921064"/>
              <a:gd name="connsiteY7" fmla="*/ 5989805 h 6208613"/>
              <a:gd name="connsiteX8" fmla="*/ 4538652 w 5921064"/>
              <a:gd name="connsiteY8" fmla="*/ 0 h 6208613"/>
              <a:gd name="connsiteX9" fmla="*/ 5921064 w 5921064"/>
              <a:gd name="connsiteY9" fmla="*/ 0 h 6208613"/>
              <a:gd name="connsiteX10" fmla="*/ 4917326 w 5921064"/>
              <a:gd name="connsiteY10" fmla="*/ 2584306 h 6208613"/>
              <a:gd name="connsiteX11" fmla="*/ 5433340 w 5921064"/>
              <a:gd name="connsiteY11" fmla="*/ 2584306 h 6208613"/>
              <a:gd name="connsiteX12" fmla="*/ 4028869 w 5921064"/>
              <a:gd name="connsiteY12" fmla="*/ 6208613 h 6208613"/>
              <a:gd name="connsiteX13" fmla="*/ 3456047 w 5921064"/>
              <a:gd name="connsiteY13" fmla="*/ 6208613 h 6208613"/>
              <a:gd name="connsiteX14" fmla="*/ 3880780 w 5921064"/>
              <a:gd name="connsiteY14" fmla="*/ 5112569 h 6208613"/>
              <a:gd name="connsiteX15" fmla="*/ 2552943 w 5921064"/>
              <a:gd name="connsiteY15" fmla="*/ 5112569 h 620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21064" h="6208613">
                <a:moveTo>
                  <a:pt x="2968768" y="1839123"/>
                </a:moveTo>
                <a:lnTo>
                  <a:pt x="3541590" y="1839123"/>
                </a:lnTo>
                <a:lnTo>
                  <a:pt x="2137119" y="5463430"/>
                </a:lnTo>
                <a:lnTo>
                  <a:pt x="1564297" y="5463430"/>
                </a:lnTo>
                <a:close/>
                <a:moveTo>
                  <a:pt x="1816558" y="1312746"/>
                </a:moveTo>
                <a:lnTo>
                  <a:pt x="3081210" y="1312746"/>
                </a:lnTo>
                <a:lnTo>
                  <a:pt x="1264652" y="5989805"/>
                </a:lnTo>
                <a:lnTo>
                  <a:pt x="0" y="5989805"/>
                </a:lnTo>
                <a:close/>
                <a:moveTo>
                  <a:pt x="4538652" y="0"/>
                </a:moveTo>
                <a:lnTo>
                  <a:pt x="5921064" y="0"/>
                </a:lnTo>
                <a:lnTo>
                  <a:pt x="4917326" y="2584306"/>
                </a:lnTo>
                <a:lnTo>
                  <a:pt x="5433340" y="2584306"/>
                </a:lnTo>
                <a:lnTo>
                  <a:pt x="4028869" y="6208613"/>
                </a:lnTo>
                <a:lnTo>
                  <a:pt x="3456047" y="6208613"/>
                </a:lnTo>
                <a:lnTo>
                  <a:pt x="3880780" y="5112569"/>
                </a:lnTo>
                <a:lnTo>
                  <a:pt x="2552943" y="5112569"/>
                </a:lnTo>
                <a:close/>
              </a:path>
            </a:pathLst>
          </a:custGeom>
          <a:blipFill dpi="0" rotWithShape="1">
            <a:blip r:embed="rId7"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MH_Entry_1"/>
          <p:cNvSpPr>
            <a:spLocks noChangeArrowheads="1"/>
          </p:cNvSpPr>
          <p:nvPr>
            <p:custDataLst>
              <p:tags r:id="rId3"/>
            </p:custDataLst>
          </p:nvPr>
        </p:nvSpPr>
        <p:spPr bwMode="auto">
          <a:xfrm flipH="1">
            <a:off x="6717372" y="4583385"/>
            <a:ext cx="4514291" cy="387798"/>
          </a:xfrm>
          <a:prstGeom prst="rect">
            <a:avLst/>
          </a:prstGeom>
          <a:noFill/>
          <a:ln>
            <a:noFill/>
          </a:ln>
          <a:extLst/>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buNone/>
              <a:defRPr/>
            </a:pPr>
            <a:r>
              <a:rPr lang="zh-CN" altLang="en-US" sz="2800" b="1" spc="300" dirty="0">
                <a:solidFill>
                  <a:schemeClr val="accent1"/>
                </a:solidFill>
                <a:latin typeface="Arial" panose="020B0604020202020204" pitchFamily="34" charset="0"/>
                <a:ea typeface="微软雅黑" panose="020B0503020204020204" pitchFamily="34" charset="-122"/>
                <a:sym typeface="Arial" panose="020B0604020202020204" pitchFamily="34" charset="0"/>
              </a:rPr>
              <a:t>活动效果预期</a:t>
            </a:r>
          </a:p>
        </p:txBody>
      </p:sp>
      <p:sp>
        <p:nvSpPr>
          <p:cNvPr id="25" name="MH_Entry_1"/>
          <p:cNvSpPr>
            <a:spLocks noChangeArrowheads="1"/>
          </p:cNvSpPr>
          <p:nvPr>
            <p:custDataLst>
              <p:tags r:id="rId4"/>
            </p:custDataLst>
          </p:nvPr>
        </p:nvSpPr>
        <p:spPr bwMode="auto">
          <a:xfrm flipH="1">
            <a:off x="6717372" y="5128308"/>
            <a:ext cx="4514291" cy="517001"/>
          </a:xfrm>
          <a:prstGeom prst="rect">
            <a:avLst/>
          </a:prstGeom>
          <a:noFill/>
          <a:ln>
            <a:noFill/>
          </a:ln>
          <a:extLst/>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None/>
            </a:pPr>
            <a:r>
              <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a:t>
            </a:r>
          </a:p>
        </p:txBody>
      </p:sp>
    </p:spTree>
    <p:custDataLst>
      <p:tags r:id="rId1"/>
    </p:custDataLst>
    <p:extLst>
      <p:ext uri="{BB962C8B-B14F-4D97-AF65-F5344CB8AC3E}">
        <p14:creationId xmlns:p14="http://schemas.microsoft.com/office/powerpoint/2010/main" val="257793445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20"/>
                                        </p:tgtEl>
                                        <p:attrNameLst>
                                          <p:attrName>style.visibility</p:attrName>
                                        </p:attrNameLst>
                                      </p:cBhvr>
                                      <p:to>
                                        <p:strVal val="visible"/>
                                      </p:to>
                                    </p:set>
                                    <p:anim by="(-#ppt_w*2)" calcmode="lin" valueType="num">
                                      <p:cBhvr rctx="PPT">
                                        <p:cTn id="12" dur="500" autoRev="1" fill="hold">
                                          <p:stCondLst>
                                            <p:cond delay="0"/>
                                          </p:stCondLst>
                                        </p:cTn>
                                        <p:tgtEl>
                                          <p:spTgt spid="20"/>
                                        </p:tgtEl>
                                        <p:attrNameLst>
                                          <p:attrName>ppt_w</p:attrName>
                                        </p:attrNameLst>
                                      </p:cBhvr>
                                    </p:anim>
                                    <p:anim by="(#ppt_w*0.50)" calcmode="lin" valueType="num">
                                      <p:cBhvr>
                                        <p:cTn id="13" dur="500" decel="50000" autoRev="1" fill="hold">
                                          <p:stCondLst>
                                            <p:cond delay="0"/>
                                          </p:stCondLst>
                                        </p:cTn>
                                        <p:tgtEl>
                                          <p:spTgt spid="20"/>
                                        </p:tgtEl>
                                        <p:attrNameLst>
                                          <p:attrName>ppt_x</p:attrName>
                                        </p:attrNameLst>
                                      </p:cBhvr>
                                    </p:anim>
                                    <p:anim from="(-#ppt_h/2)" to="(#ppt_y)" calcmode="lin" valueType="num">
                                      <p:cBhvr>
                                        <p:cTn id="14" dur="1000" fill="hold">
                                          <p:stCondLst>
                                            <p:cond delay="0"/>
                                          </p:stCondLst>
                                        </p:cTn>
                                        <p:tgtEl>
                                          <p:spTgt spid="20"/>
                                        </p:tgtEl>
                                        <p:attrNameLst>
                                          <p:attrName>ppt_y</p:attrName>
                                        </p:attrNameLst>
                                      </p:cBhvr>
                                    </p:anim>
                                    <p:animRot by="21600000">
                                      <p:cBhvr>
                                        <p:cTn id="15" dur="1000" fill="hold">
                                          <p:stCondLst>
                                            <p:cond delay="0"/>
                                          </p:stCondLst>
                                        </p:cTn>
                                        <p:tgtEl>
                                          <p:spTgt spid="20"/>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19"/>
                                        </p:tgtEl>
                                        <p:attrNameLst>
                                          <p:attrName>style.visibility</p:attrName>
                                        </p:attrNameLst>
                                      </p:cBhvr>
                                      <p:to>
                                        <p:strVal val="visible"/>
                                      </p:to>
                                    </p:set>
                                    <p:anim by="(-#ppt_w*2)" calcmode="lin" valueType="num">
                                      <p:cBhvr rctx="PPT">
                                        <p:cTn id="20" dur="500" autoRev="1" fill="hold">
                                          <p:stCondLst>
                                            <p:cond delay="0"/>
                                          </p:stCondLst>
                                        </p:cTn>
                                        <p:tgtEl>
                                          <p:spTgt spid="19"/>
                                        </p:tgtEl>
                                        <p:attrNameLst>
                                          <p:attrName>ppt_w</p:attrName>
                                        </p:attrNameLst>
                                      </p:cBhvr>
                                    </p:anim>
                                    <p:anim by="(#ppt_w*0.50)" calcmode="lin" valueType="num">
                                      <p:cBhvr>
                                        <p:cTn id="21" dur="500" decel="50000" autoRev="1" fill="hold">
                                          <p:stCondLst>
                                            <p:cond delay="0"/>
                                          </p:stCondLst>
                                        </p:cTn>
                                        <p:tgtEl>
                                          <p:spTgt spid="19"/>
                                        </p:tgtEl>
                                        <p:attrNameLst>
                                          <p:attrName>ppt_x</p:attrName>
                                        </p:attrNameLst>
                                      </p:cBhvr>
                                    </p:anim>
                                    <p:anim from="(-#ppt_h/2)" to="(#ppt_y)" calcmode="lin" valueType="num">
                                      <p:cBhvr>
                                        <p:cTn id="22" dur="1000" fill="hold">
                                          <p:stCondLst>
                                            <p:cond delay="0"/>
                                          </p:stCondLst>
                                        </p:cTn>
                                        <p:tgtEl>
                                          <p:spTgt spid="19"/>
                                        </p:tgtEl>
                                        <p:attrNameLst>
                                          <p:attrName>ppt_y</p:attrName>
                                        </p:attrNameLst>
                                      </p:cBhvr>
                                    </p:anim>
                                    <p:animRot by="21600000">
                                      <p:cBhvr>
                                        <p:cTn id="23" dur="1000" fill="hold">
                                          <p:stCondLst>
                                            <p:cond delay="0"/>
                                          </p:stCondLst>
                                        </p:cTn>
                                        <p:tgtEl>
                                          <p:spTgt spid="1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56" presetClass="entr" presetSubtype="0" fill="hold" grpId="0" nodeType="clickEffect">
                                  <p:stCondLst>
                                    <p:cond delay="0"/>
                                  </p:stCondLst>
                                  <p:iterate type="lt">
                                    <p:tmPct val="10000"/>
                                  </p:iterate>
                                  <p:childTnLst>
                                    <p:set>
                                      <p:cBhvr>
                                        <p:cTn id="27" dur="1" fill="hold">
                                          <p:stCondLst>
                                            <p:cond delay="0"/>
                                          </p:stCondLst>
                                        </p:cTn>
                                        <p:tgtEl>
                                          <p:spTgt spid="25"/>
                                        </p:tgtEl>
                                        <p:attrNameLst>
                                          <p:attrName>style.visibility</p:attrName>
                                        </p:attrNameLst>
                                      </p:cBhvr>
                                      <p:to>
                                        <p:strVal val="visible"/>
                                      </p:to>
                                    </p:set>
                                    <p:anim by="(-#ppt_w*2)" calcmode="lin" valueType="num">
                                      <p:cBhvr rctx="PPT">
                                        <p:cTn id="28" dur="500" autoRev="1" fill="hold">
                                          <p:stCondLst>
                                            <p:cond delay="0"/>
                                          </p:stCondLst>
                                        </p:cTn>
                                        <p:tgtEl>
                                          <p:spTgt spid="25"/>
                                        </p:tgtEl>
                                        <p:attrNameLst>
                                          <p:attrName>ppt_w</p:attrName>
                                        </p:attrNameLst>
                                      </p:cBhvr>
                                    </p:anim>
                                    <p:anim by="(#ppt_w*0.50)" calcmode="lin" valueType="num">
                                      <p:cBhvr>
                                        <p:cTn id="29" dur="500" decel="50000" autoRev="1" fill="hold">
                                          <p:stCondLst>
                                            <p:cond delay="0"/>
                                          </p:stCondLst>
                                        </p:cTn>
                                        <p:tgtEl>
                                          <p:spTgt spid="25"/>
                                        </p:tgtEl>
                                        <p:attrNameLst>
                                          <p:attrName>ppt_x</p:attrName>
                                        </p:attrNameLst>
                                      </p:cBhvr>
                                    </p:anim>
                                    <p:anim from="(-#ppt_h/2)" to="(#ppt_y)" calcmode="lin" valueType="num">
                                      <p:cBhvr>
                                        <p:cTn id="30" dur="1000" fill="hold">
                                          <p:stCondLst>
                                            <p:cond delay="0"/>
                                          </p:stCondLst>
                                        </p:cTn>
                                        <p:tgtEl>
                                          <p:spTgt spid="25"/>
                                        </p:tgtEl>
                                        <p:attrNameLst>
                                          <p:attrName>ppt_y</p:attrName>
                                        </p:attrNameLst>
                                      </p:cBhvr>
                                    </p:anim>
                                    <p:animRot by="21600000">
                                      <p:cBhvr>
                                        <p:cTn id="31" dur="1000"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animBg="1"/>
      <p:bldP spid="19"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6378" y="1193881"/>
            <a:ext cx="2414977" cy="2640272"/>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86378" y="3828439"/>
            <a:ext cx="2414977" cy="2640272"/>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394600" y="1193881"/>
            <a:ext cx="2414977" cy="2640272"/>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bwMode="auto">
          <a:xfrm>
            <a:off x="3401355" y="3834153"/>
            <a:ext cx="8694744" cy="2640272"/>
          </a:xfrm>
          <a:prstGeom prst="rect">
            <a:avLst/>
          </a:prstGeom>
          <a:solidFill>
            <a:schemeClr val="accent1"/>
          </a:solidFill>
        </p:spPr>
        <p:txBody>
          <a:bodyPr wrap="square" lIns="189833" tIns="49357" rIns="37967" rtlCol="0" anchor="ctr" anchorCtr="0">
            <a:noAutofit/>
          </a:bodyPr>
          <a:lstStyle/>
          <a:p>
            <a:pPr>
              <a:lnSpc>
                <a:spcPct val="150000"/>
              </a:lnSpc>
              <a:spcBef>
                <a:spcPts val="633"/>
              </a:spcBef>
              <a:buClr>
                <a:schemeClr val="bg1"/>
              </a:buClr>
              <a:buSzPct val="80000"/>
            </a:pPr>
            <a:endParaRPr lang="zh-CN" altLang="en-US" sz="1476" dirty="0">
              <a:solidFill>
                <a:srgbClr val="FFFFFF"/>
              </a:solidFill>
              <a:latin typeface="冬青黑体简体中文 W3" panose="020B0300000000000000" pitchFamily="34" charset="-122"/>
              <a:ea typeface="冬青黑体简体中文 W3" panose="020B0300000000000000" pitchFamily="34" charset="-122"/>
            </a:endParaRPr>
          </a:p>
        </p:txBody>
      </p:sp>
      <p:cxnSp>
        <p:nvCxnSpPr>
          <p:cNvPr id="18" name="直接连接符 17"/>
          <p:cNvCxnSpPr/>
          <p:nvPr/>
        </p:nvCxnSpPr>
        <p:spPr>
          <a:xfrm>
            <a:off x="3837087" y="4490449"/>
            <a:ext cx="518457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txBox="1">
            <a:spLocks/>
          </p:cNvSpPr>
          <p:nvPr/>
        </p:nvSpPr>
        <p:spPr>
          <a:xfrm>
            <a:off x="6267041" y="1399042"/>
            <a:ext cx="1858220"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 name="Content Placeholder 2"/>
          <p:cNvSpPr txBox="1">
            <a:spLocks/>
          </p:cNvSpPr>
          <p:nvPr/>
        </p:nvSpPr>
        <p:spPr>
          <a:xfrm>
            <a:off x="6267041" y="1788586"/>
            <a:ext cx="5418918" cy="1482663"/>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替换文字内容，点击添加相关标题文字，修改文字内容，也可以直接复制你的内容到此。请替换文字内容，点击添加相关标题文字，修改文字内容，也可以直接复制你的内容到此。</a:t>
            </a:r>
            <a:endParaRPr lang="en-US" altLang="zh-CN" sz="8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endParaRPr lang="en-US" altLang="zh-CN" sz="8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Content Placeholder 2"/>
          <p:cNvSpPr txBox="1">
            <a:spLocks/>
          </p:cNvSpPr>
          <p:nvPr/>
        </p:nvSpPr>
        <p:spPr>
          <a:xfrm>
            <a:off x="3723018" y="4142242"/>
            <a:ext cx="1858220"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8" name="Content Placeholder 2"/>
          <p:cNvSpPr txBox="1">
            <a:spLocks/>
          </p:cNvSpPr>
          <p:nvPr/>
        </p:nvSpPr>
        <p:spPr>
          <a:xfrm>
            <a:off x="3723018" y="4531786"/>
            <a:ext cx="5418918" cy="1482663"/>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替换文字内容，点击添加相关标题文字，修改文字内容，也可以直接复制你的内容到此。请替换文字内容，点击添加相关标题文字，修改文字内容，也可以直接复制你的内容到此。</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1740128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1000"/>
                                        <p:tgtEl>
                                          <p:spTgt spid="21"/>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1000"/>
                                        <p:tgtEl>
                                          <p:spTgt spid="16"/>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childTnLst>
                          </p:cTn>
                        </p:par>
                        <p:par>
                          <p:cTn id="17" fill="hold">
                            <p:stCondLst>
                              <p:cond delay="1750"/>
                            </p:stCondLst>
                            <p:childTnLst>
                              <p:par>
                                <p:cTn id="18" presetID="22" presetClass="entr" presetSubtype="8"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750"/>
                                        <p:tgtEl>
                                          <p:spTgt spid="22"/>
                                        </p:tgtEl>
                                      </p:cBhvr>
                                    </p:animEffec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750"/>
                                        <p:tgtEl>
                                          <p:spTgt spid="26"/>
                                        </p:tgtEl>
                                      </p:cBhvr>
                                    </p:animEffect>
                                  </p:childTnLst>
                                </p:cTn>
                              </p:par>
                            </p:childTnLst>
                          </p:cTn>
                        </p:par>
                        <p:par>
                          <p:cTn id="25" fill="hold">
                            <p:stCondLst>
                              <p:cond delay="3250"/>
                            </p:stCondLst>
                            <p:childTnLst>
                              <p:par>
                                <p:cTn id="26" presetID="22" presetClass="entr" presetSubtype="8"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750"/>
                                        <p:tgtEl>
                                          <p:spTgt spid="27"/>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par>
                          <p:cTn id="33" fill="hold">
                            <p:stCondLst>
                              <p:cond delay="4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21" grpId="0" animBg="1"/>
      <p:bldP spid="11" grpId="0" animBg="1"/>
      <p:bldP spid="22" grpId="0"/>
      <p:bldP spid="26"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298364" y="3546890"/>
            <a:ext cx="1411813" cy="1411813"/>
            <a:chOff x="6920031" y="3363156"/>
            <a:chExt cx="1338773" cy="1338773"/>
          </a:xfrm>
        </p:grpSpPr>
        <p:sp>
          <p:nvSpPr>
            <p:cNvPr id="8" name="Oval 7"/>
            <p:cNvSpPr/>
            <p:nvPr/>
          </p:nvSpPr>
          <p:spPr>
            <a:xfrm>
              <a:off x="6920031" y="3363156"/>
              <a:ext cx="1338773" cy="1338773"/>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21" name="Group 20"/>
            <p:cNvGrpSpPr/>
            <p:nvPr/>
          </p:nvGrpSpPr>
          <p:grpSpPr>
            <a:xfrm>
              <a:off x="7357245" y="3796320"/>
              <a:ext cx="464344" cy="465138"/>
              <a:chOff x="7287419" y="3505994"/>
              <a:chExt cx="464344" cy="465138"/>
            </a:xfrm>
            <a:solidFill>
              <a:schemeClr val="bg2"/>
            </a:solidFill>
          </p:grpSpPr>
          <p:sp>
            <p:nvSpPr>
              <p:cNvPr id="22" name="AutoShape 37"/>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3" name="AutoShape 38"/>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4" name="AutoShape 39"/>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5" name="AutoShape 40"/>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6" name="AutoShape 41"/>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7" name="AutoShape 42"/>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grpSp>
        <p:nvGrpSpPr>
          <p:cNvPr id="12" name="Group 11"/>
          <p:cNvGrpSpPr/>
          <p:nvPr/>
        </p:nvGrpSpPr>
        <p:grpSpPr>
          <a:xfrm>
            <a:off x="6429376" y="2707173"/>
            <a:ext cx="1411813" cy="1411813"/>
            <a:chOff x="6096000" y="2566881"/>
            <a:chExt cx="1338773" cy="1338773"/>
          </a:xfrm>
        </p:grpSpPr>
        <p:sp>
          <p:nvSpPr>
            <p:cNvPr id="7" name="Oval 6"/>
            <p:cNvSpPr/>
            <p:nvPr/>
          </p:nvSpPr>
          <p:spPr>
            <a:xfrm>
              <a:off x="6096000" y="2566881"/>
              <a:ext cx="1338773" cy="1338773"/>
            </a:xfrm>
            <a:prstGeom prst="ellipse">
              <a:avLst/>
            </a:prstGeom>
            <a:solidFill>
              <a:schemeClr val="accent4">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28" name="Group 27"/>
            <p:cNvGrpSpPr/>
            <p:nvPr/>
          </p:nvGrpSpPr>
          <p:grpSpPr>
            <a:xfrm>
              <a:off x="6551978" y="3004095"/>
              <a:ext cx="434975" cy="464344"/>
              <a:chOff x="9159875" y="1647825"/>
              <a:chExt cx="434975" cy="464344"/>
            </a:xfrm>
            <a:solidFill>
              <a:schemeClr val="bg2"/>
            </a:solidFill>
          </p:grpSpPr>
          <p:sp>
            <p:nvSpPr>
              <p:cNvPr id="29" name="AutoShape 78"/>
              <p:cNvSpPr>
                <a:spLocks/>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0" name="AutoShape 79"/>
              <p:cNvSpPr>
                <a:spLocks/>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1" name="AutoShape 80"/>
              <p:cNvSpPr>
                <a:spLocks/>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grpSp>
        <p:nvGrpSpPr>
          <p:cNvPr id="13" name="Group 12"/>
          <p:cNvGrpSpPr/>
          <p:nvPr/>
        </p:nvGrpSpPr>
        <p:grpSpPr>
          <a:xfrm>
            <a:off x="4600935" y="1873754"/>
            <a:ext cx="2067036" cy="2067036"/>
            <a:chOff x="4362154" y="1776581"/>
            <a:chExt cx="1960098" cy="1960098"/>
          </a:xfrm>
        </p:grpSpPr>
        <p:sp>
          <p:nvSpPr>
            <p:cNvPr id="6" name="Oval 5"/>
            <p:cNvSpPr/>
            <p:nvPr/>
          </p:nvSpPr>
          <p:spPr>
            <a:xfrm>
              <a:off x="4362154" y="1776581"/>
              <a:ext cx="1960098" cy="1960098"/>
            </a:xfrm>
            <a:prstGeom prst="ellipse">
              <a:avLst/>
            </a:prstGeom>
            <a:solidFill>
              <a:schemeClr val="accent3">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4" name="Freeform 43"/>
            <p:cNvSpPr>
              <a:spLocks noEditPoints="1"/>
            </p:cNvSpPr>
            <p:nvPr/>
          </p:nvSpPr>
          <p:spPr bwMode="auto">
            <a:xfrm>
              <a:off x="4899621" y="2488223"/>
              <a:ext cx="904951" cy="528990"/>
            </a:xfrm>
            <a:custGeom>
              <a:avLst/>
              <a:gdLst>
                <a:gd name="T0" fmla="*/ 232 w 316"/>
                <a:gd name="T1" fmla="*/ 27 h 172"/>
                <a:gd name="T2" fmla="*/ 221 w 316"/>
                <a:gd name="T3" fmla="*/ 20 h 172"/>
                <a:gd name="T4" fmla="*/ 157 w 316"/>
                <a:gd name="T5" fmla="*/ 10 h 172"/>
                <a:gd name="T6" fmla="*/ 92 w 316"/>
                <a:gd name="T7" fmla="*/ 9 h 172"/>
                <a:gd name="T8" fmla="*/ 84 w 316"/>
                <a:gd name="T9" fmla="*/ 13 h 172"/>
                <a:gd name="T10" fmla="*/ 0 w 316"/>
                <a:gd name="T11" fmla="*/ 121 h 172"/>
                <a:gd name="T12" fmla="*/ 78 w 316"/>
                <a:gd name="T13" fmla="*/ 109 h 172"/>
                <a:gd name="T14" fmla="*/ 84 w 316"/>
                <a:gd name="T15" fmla="*/ 113 h 172"/>
                <a:gd name="T16" fmla="*/ 120 w 316"/>
                <a:gd name="T17" fmla="*/ 142 h 172"/>
                <a:gd name="T18" fmla="*/ 159 w 316"/>
                <a:gd name="T19" fmla="*/ 163 h 172"/>
                <a:gd name="T20" fmla="*/ 163 w 316"/>
                <a:gd name="T21" fmla="*/ 165 h 172"/>
                <a:gd name="T22" fmla="*/ 190 w 316"/>
                <a:gd name="T23" fmla="*/ 164 h 172"/>
                <a:gd name="T24" fmla="*/ 217 w 316"/>
                <a:gd name="T25" fmla="*/ 153 h 172"/>
                <a:gd name="T26" fmla="*/ 233 w 316"/>
                <a:gd name="T27" fmla="*/ 146 h 172"/>
                <a:gd name="T28" fmla="*/ 265 w 316"/>
                <a:gd name="T29" fmla="*/ 162 h 172"/>
                <a:gd name="T30" fmla="*/ 288 w 316"/>
                <a:gd name="T31" fmla="*/ 14 h 172"/>
                <a:gd name="T32" fmla="*/ 225 w 316"/>
                <a:gd name="T33" fmla="*/ 129 h 172"/>
                <a:gd name="T34" fmla="*/ 225 w 316"/>
                <a:gd name="T35" fmla="*/ 139 h 172"/>
                <a:gd name="T36" fmla="*/ 216 w 316"/>
                <a:gd name="T37" fmla="*/ 142 h 172"/>
                <a:gd name="T38" fmla="*/ 207 w 316"/>
                <a:gd name="T39" fmla="*/ 142 h 172"/>
                <a:gd name="T40" fmla="*/ 189 w 316"/>
                <a:gd name="T41" fmla="*/ 153 h 172"/>
                <a:gd name="T42" fmla="*/ 185 w 316"/>
                <a:gd name="T43" fmla="*/ 153 h 172"/>
                <a:gd name="T44" fmla="*/ 180 w 316"/>
                <a:gd name="T45" fmla="*/ 156 h 172"/>
                <a:gd name="T46" fmla="*/ 157 w 316"/>
                <a:gd name="T47" fmla="*/ 149 h 172"/>
                <a:gd name="T48" fmla="*/ 130 w 316"/>
                <a:gd name="T49" fmla="*/ 128 h 172"/>
                <a:gd name="T50" fmla="*/ 88 w 316"/>
                <a:gd name="T51" fmla="*/ 103 h 172"/>
                <a:gd name="T52" fmla="*/ 71 w 316"/>
                <a:gd name="T53" fmla="*/ 91 h 172"/>
                <a:gd name="T54" fmla="*/ 71 w 316"/>
                <a:gd name="T55" fmla="*/ 90 h 172"/>
                <a:gd name="T56" fmla="*/ 72 w 316"/>
                <a:gd name="T57" fmla="*/ 88 h 172"/>
                <a:gd name="T58" fmla="*/ 93 w 316"/>
                <a:gd name="T59" fmla="*/ 20 h 172"/>
                <a:gd name="T60" fmla="*/ 132 w 316"/>
                <a:gd name="T61" fmla="*/ 24 h 172"/>
                <a:gd name="T62" fmla="*/ 127 w 316"/>
                <a:gd name="T63" fmla="*/ 72 h 172"/>
                <a:gd name="T64" fmla="*/ 185 w 316"/>
                <a:gd name="T65" fmla="*/ 54 h 172"/>
                <a:gd name="T66" fmla="*/ 241 w 316"/>
                <a:gd name="T67" fmla="*/ 1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172">
                  <a:moveTo>
                    <a:pt x="288" y="14"/>
                  </a:moveTo>
                  <a:cubicBezTo>
                    <a:pt x="232" y="27"/>
                    <a:pt x="232" y="27"/>
                    <a:pt x="232" y="27"/>
                  </a:cubicBezTo>
                  <a:cubicBezTo>
                    <a:pt x="233" y="31"/>
                    <a:pt x="233" y="31"/>
                    <a:pt x="233" y="31"/>
                  </a:cubicBezTo>
                  <a:cubicBezTo>
                    <a:pt x="228" y="22"/>
                    <a:pt x="221" y="20"/>
                    <a:pt x="221" y="20"/>
                  </a:cubicBezTo>
                  <a:cubicBezTo>
                    <a:pt x="178" y="7"/>
                    <a:pt x="178" y="7"/>
                    <a:pt x="178" y="7"/>
                  </a:cubicBezTo>
                  <a:cubicBezTo>
                    <a:pt x="173" y="5"/>
                    <a:pt x="165" y="7"/>
                    <a:pt x="157" y="10"/>
                  </a:cubicBezTo>
                  <a:cubicBezTo>
                    <a:pt x="156" y="9"/>
                    <a:pt x="156" y="9"/>
                    <a:pt x="156" y="9"/>
                  </a:cubicBezTo>
                  <a:cubicBezTo>
                    <a:pt x="92" y="9"/>
                    <a:pt x="92" y="9"/>
                    <a:pt x="92" y="9"/>
                  </a:cubicBezTo>
                  <a:cubicBezTo>
                    <a:pt x="92" y="9"/>
                    <a:pt x="92" y="9"/>
                    <a:pt x="92" y="9"/>
                  </a:cubicBezTo>
                  <a:cubicBezTo>
                    <a:pt x="91" y="9"/>
                    <a:pt x="87" y="10"/>
                    <a:pt x="84" y="13"/>
                  </a:cubicBezTo>
                  <a:cubicBezTo>
                    <a:pt x="50" y="0"/>
                    <a:pt x="50" y="0"/>
                    <a:pt x="50" y="0"/>
                  </a:cubicBezTo>
                  <a:cubicBezTo>
                    <a:pt x="0" y="121"/>
                    <a:pt x="0" y="121"/>
                    <a:pt x="0" y="121"/>
                  </a:cubicBezTo>
                  <a:cubicBezTo>
                    <a:pt x="54" y="148"/>
                    <a:pt x="54" y="148"/>
                    <a:pt x="54" y="148"/>
                  </a:cubicBezTo>
                  <a:cubicBezTo>
                    <a:pt x="69" y="144"/>
                    <a:pt x="76" y="120"/>
                    <a:pt x="78" y="109"/>
                  </a:cubicBezTo>
                  <a:cubicBezTo>
                    <a:pt x="82" y="112"/>
                    <a:pt x="82" y="112"/>
                    <a:pt x="82" y="112"/>
                  </a:cubicBezTo>
                  <a:cubicBezTo>
                    <a:pt x="84" y="113"/>
                    <a:pt x="84" y="113"/>
                    <a:pt x="84" y="113"/>
                  </a:cubicBezTo>
                  <a:cubicBezTo>
                    <a:pt x="84" y="120"/>
                    <a:pt x="85" y="130"/>
                    <a:pt x="99" y="127"/>
                  </a:cubicBezTo>
                  <a:cubicBezTo>
                    <a:pt x="99" y="127"/>
                    <a:pt x="100" y="157"/>
                    <a:pt x="120" y="142"/>
                  </a:cubicBezTo>
                  <a:cubicBezTo>
                    <a:pt x="120" y="142"/>
                    <a:pt x="120" y="161"/>
                    <a:pt x="138" y="155"/>
                  </a:cubicBezTo>
                  <a:cubicBezTo>
                    <a:pt x="138" y="155"/>
                    <a:pt x="141" y="172"/>
                    <a:pt x="159" y="163"/>
                  </a:cubicBezTo>
                  <a:cubicBezTo>
                    <a:pt x="162" y="165"/>
                    <a:pt x="162" y="165"/>
                    <a:pt x="162" y="165"/>
                  </a:cubicBezTo>
                  <a:cubicBezTo>
                    <a:pt x="163" y="165"/>
                    <a:pt x="163" y="165"/>
                    <a:pt x="163" y="165"/>
                  </a:cubicBezTo>
                  <a:cubicBezTo>
                    <a:pt x="164" y="165"/>
                    <a:pt x="173" y="168"/>
                    <a:pt x="181" y="167"/>
                  </a:cubicBezTo>
                  <a:cubicBezTo>
                    <a:pt x="185" y="167"/>
                    <a:pt x="188" y="166"/>
                    <a:pt x="190" y="164"/>
                  </a:cubicBezTo>
                  <a:cubicBezTo>
                    <a:pt x="196" y="163"/>
                    <a:pt x="208" y="161"/>
                    <a:pt x="214" y="153"/>
                  </a:cubicBezTo>
                  <a:cubicBezTo>
                    <a:pt x="215" y="153"/>
                    <a:pt x="216" y="153"/>
                    <a:pt x="217" y="153"/>
                  </a:cubicBezTo>
                  <a:cubicBezTo>
                    <a:pt x="217" y="153"/>
                    <a:pt x="217" y="153"/>
                    <a:pt x="217" y="153"/>
                  </a:cubicBezTo>
                  <a:cubicBezTo>
                    <a:pt x="224" y="153"/>
                    <a:pt x="230" y="150"/>
                    <a:pt x="233" y="146"/>
                  </a:cubicBezTo>
                  <a:cubicBezTo>
                    <a:pt x="235" y="143"/>
                    <a:pt x="236" y="140"/>
                    <a:pt x="236" y="136"/>
                  </a:cubicBezTo>
                  <a:cubicBezTo>
                    <a:pt x="236" y="136"/>
                    <a:pt x="248" y="160"/>
                    <a:pt x="265" y="162"/>
                  </a:cubicBezTo>
                  <a:cubicBezTo>
                    <a:pt x="316" y="137"/>
                    <a:pt x="316" y="137"/>
                    <a:pt x="316" y="137"/>
                  </a:cubicBezTo>
                  <a:lnTo>
                    <a:pt x="288" y="14"/>
                  </a:lnTo>
                  <a:close/>
                  <a:moveTo>
                    <a:pt x="230" y="127"/>
                  </a:moveTo>
                  <a:cubicBezTo>
                    <a:pt x="225" y="129"/>
                    <a:pt x="225" y="129"/>
                    <a:pt x="225" y="129"/>
                  </a:cubicBezTo>
                  <a:cubicBezTo>
                    <a:pt x="226" y="133"/>
                    <a:pt x="226" y="133"/>
                    <a:pt x="226" y="133"/>
                  </a:cubicBezTo>
                  <a:cubicBezTo>
                    <a:pt x="226" y="137"/>
                    <a:pt x="225" y="139"/>
                    <a:pt x="225" y="139"/>
                  </a:cubicBezTo>
                  <a:cubicBezTo>
                    <a:pt x="223" y="141"/>
                    <a:pt x="220" y="142"/>
                    <a:pt x="216" y="142"/>
                  </a:cubicBezTo>
                  <a:cubicBezTo>
                    <a:pt x="216" y="142"/>
                    <a:pt x="216" y="142"/>
                    <a:pt x="216" y="142"/>
                  </a:cubicBezTo>
                  <a:cubicBezTo>
                    <a:pt x="214" y="143"/>
                    <a:pt x="212" y="142"/>
                    <a:pt x="211" y="142"/>
                  </a:cubicBezTo>
                  <a:cubicBezTo>
                    <a:pt x="207" y="142"/>
                    <a:pt x="207" y="142"/>
                    <a:pt x="207" y="142"/>
                  </a:cubicBezTo>
                  <a:cubicBezTo>
                    <a:pt x="206" y="146"/>
                    <a:pt x="206" y="146"/>
                    <a:pt x="206" y="146"/>
                  </a:cubicBezTo>
                  <a:cubicBezTo>
                    <a:pt x="204" y="150"/>
                    <a:pt x="196" y="153"/>
                    <a:pt x="189" y="153"/>
                  </a:cubicBezTo>
                  <a:cubicBezTo>
                    <a:pt x="188" y="153"/>
                    <a:pt x="188" y="153"/>
                    <a:pt x="188" y="153"/>
                  </a:cubicBezTo>
                  <a:cubicBezTo>
                    <a:pt x="185" y="153"/>
                    <a:pt x="185" y="153"/>
                    <a:pt x="185" y="153"/>
                  </a:cubicBezTo>
                  <a:cubicBezTo>
                    <a:pt x="184" y="155"/>
                    <a:pt x="184" y="155"/>
                    <a:pt x="184" y="155"/>
                  </a:cubicBezTo>
                  <a:cubicBezTo>
                    <a:pt x="183" y="156"/>
                    <a:pt x="182" y="156"/>
                    <a:pt x="180" y="156"/>
                  </a:cubicBezTo>
                  <a:cubicBezTo>
                    <a:pt x="175" y="157"/>
                    <a:pt x="169" y="155"/>
                    <a:pt x="167" y="155"/>
                  </a:cubicBezTo>
                  <a:cubicBezTo>
                    <a:pt x="157" y="149"/>
                    <a:pt x="157" y="149"/>
                    <a:pt x="157" y="149"/>
                  </a:cubicBezTo>
                  <a:cubicBezTo>
                    <a:pt x="156" y="144"/>
                    <a:pt x="154" y="140"/>
                    <a:pt x="149" y="140"/>
                  </a:cubicBezTo>
                  <a:cubicBezTo>
                    <a:pt x="149" y="140"/>
                    <a:pt x="147" y="116"/>
                    <a:pt x="130" y="128"/>
                  </a:cubicBezTo>
                  <a:cubicBezTo>
                    <a:pt x="130" y="128"/>
                    <a:pt x="125" y="108"/>
                    <a:pt x="109" y="117"/>
                  </a:cubicBezTo>
                  <a:cubicBezTo>
                    <a:pt x="88" y="103"/>
                    <a:pt x="88" y="103"/>
                    <a:pt x="88" y="103"/>
                  </a:cubicBezTo>
                  <a:cubicBezTo>
                    <a:pt x="72" y="91"/>
                    <a:pt x="72" y="91"/>
                    <a:pt x="72" y="91"/>
                  </a:cubicBezTo>
                  <a:cubicBezTo>
                    <a:pt x="71" y="91"/>
                    <a:pt x="71" y="91"/>
                    <a:pt x="71" y="91"/>
                  </a:cubicBezTo>
                  <a:cubicBezTo>
                    <a:pt x="71" y="91"/>
                    <a:pt x="71" y="91"/>
                    <a:pt x="71" y="91"/>
                  </a:cubicBezTo>
                  <a:cubicBezTo>
                    <a:pt x="71" y="90"/>
                    <a:pt x="71" y="90"/>
                    <a:pt x="71" y="90"/>
                  </a:cubicBezTo>
                  <a:cubicBezTo>
                    <a:pt x="72" y="89"/>
                    <a:pt x="72" y="89"/>
                    <a:pt x="72" y="89"/>
                  </a:cubicBezTo>
                  <a:cubicBezTo>
                    <a:pt x="72" y="88"/>
                    <a:pt x="72" y="88"/>
                    <a:pt x="72" y="88"/>
                  </a:cubicBezTo>
                  <a:cubicBezTo>
                    <a:pt x="72" y="87"/>
                    <a:pt x="90" y="26"/>
                    <a:pt x="91" y="21"/>
                  </a:cubicBezTo>
                  <a:cubicBezTo>
                    <a:pt x="91" y="21"/>
                    <a:pt x="93" y="20"/>
                    <a:pt x="93" y="20"/>
                  </a:cubicBezTo>
                  <a:cubicBezTo>
                    <a:pt x="138" y="20"/>
                    <a:pt x="138" y="20"/>
                    <a:pt x="138" y="20"/>
                  </a:cubicBezTo>
                  <a:cubicBezTo>
                    <a:pt x="134" y="22"/>
                    <a:pt x="132" y="24"/>
                    <a:pt x="132" y="24"/>
                  </a:cubicBezTo>
                  <a:cubicBezTo>
                    <a:pt x="125" y="30"/>
                    <a:pt x="122" y="60"/>
                    <a:pt x="122" y="60"/>
                  </a:cubicBezTo>
                  <a:cubicBezTo>
                    <a:pt x="119" y="67"/>
                    <a:pt x="127" y="72"/>
                    <a:pt x="127" y="72"/>
                  </a:cubicBezTo>
                  <a:cubicBezTo>
                    <a:pt x="140" y="81"/>
                    <a:pt x="154" y="47"/>
                    <a:pt x="154" y="47"/>
                  </a:cubicBezTo>
                  <a:cubicBezTo>
                    <a:pt x="161" y="41"/>
                    <a:pt x="172" y="45"/>
                    <a:pt x="185" y="54"/>
                  </a:cubicBezTo>
                  <a:cubicBezTo>
                    <a:pt x="206" y="76"/>
                    <a:pt x="232" y="102"/>
                    <a:pt x="239" y="111"/>
                  </a:cubicBezTo>
                  <a:cubicBezTo>
                    <a:pt x="241" y="114"/>
                    <a:pt x="242" y="117"/>
                    <a:pt x="241" y="119"/>
                  </a:cubicBezTo>
                  <a:cubicBezTo>
                    <a:pt x="240" y="123"/>
                    <a:pt x="233" y="126"/>
                    <a:pt x="230" y="127"/>
                  </a:cubicBez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0" name="Group 9"/>
          <p:cNvGrpSpPr/>
          <p:nvPr/>
        </p:nvGrpSpPr>
        <p:grpSpPr>
          <a:xfrm>
            <a:off x="6429377" y="4640692"/>
            <a:ext cx="1879123" cy="1879123"/>
            <a:chOff x="6096000" y="4400370"/>
            <a:chExt cx="1781907" cy="1781907"/>
          </a:xfrm>
        </p:grpSpPr>
        <p:sp>
          <p:nvSpPr>
            <p:cNvPr id="9" name="Oval 8"/>
            <p:cNvSpPr/>
            <p:nvPr/>
          </p:nvSpPr>
          <p:spPr>
            <a:xfrm>
              <a:off x="6096000" y="4400370"/>
              <a:ext cx="1781907" cy="1781907"/>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45" name="Group 44"/>
            <p:cNvGrpSpPr/>
            <p:nvPr/>
          </p:nvGrpSpPr>
          <p:grpSpPr>
            <a:xfrm>
              <a:off x="6612822" y="4917650"/>
              <a:ext cx="632375" cy="747345"/>
              <a:chOff x="1325323" y="3586519"/>
              <a:chExt cx="632375" cy="747345"/>
            </a:xfrm>
            <a:solidFill>
              <a:schemeClr val="bg2"/>
            </a:solidFill>
          </p:grpSpPr>
          <p:sp>
            <p:nvSpPr>
              <p:cNvPr id="46" name="Freeform 45"/>
              <p:cNvSpPr>
                <a:spLocks noEditPoints="1"/>
              </p:cNvSpPr>
              <p:nvPr/>
            </p:nvSpPr>
            <p:spPr bwMode="auto">
              <a:xfrm>
                <a:off x="1325323" y="3586519"/>
                <a:ext cx="632375" cy="747345"/>
              </a:xfrm>
              <a:custGeom>
                <a:avLst/>
                <a:gdLst>
                  <a:gd name="T0" fmla="*/ 215 w 221"/>
                  <a:gd name="T1" fmla="*/ 212 h 243"/>
                  <a:gd name="T2" fmla="*/ 174 w 221"/>
                  <a:gd name="T3" fmla="*/ 157 h 243"/>
                  <a:gd name="T4" fmla="*/ 179 w 221"/>
                  <a:gd name="T5" fmla="*/ 37 h 243"/>
                  <a:gd name="T6" fmla="*/ 105 w 221"/>
                  <a:gd name="T7" fmla="*/ 0 h 243"/>
                  <a:gd name="T8" fmla="*/ 49 w 221"/>
                  <a:gd name="T9" fmla="*/ 19 h 243"/>
                  <a:gd name="T10" fmla="*/ 31 w 221"/>
                  <a:gd name="T11" fmla="*/ 151 h 243"/>
                  <a:gd name="T12" fmla="*/ 105 w 221"/>
                  <a:gd name="T13" fmla="*/ 188 h 243"/>
                  <a:gd name="T14" fmla="*/ 143 w 221"/>
                  <a:gd name="T15" fmla="*/ 180 h 243"/>
                  <a:gd name="T16" fmla="*/ 185 w 221"/>
                  <a:gd name="T17" fmla="*/ 235 h 243"/>
                  <a:gd name="T18" fmla="*/ 200 w 221"/>
                  <a:gd name="T19" fmla="*/ 243 h 243"/>
                  <a:gd name="T20" fmla="*/ 200 w 221"/>
                  <a:gd name="T21" fmla="*/ 243 h 243"/>
                  <a:gd name="T22" fmla="*/ 211 w 221"/>
                  <a:gd name="T23" fmla="*/ 239 h 243"/>
                  <a:gd name="T24" fmla="*/ 215 w 221"/>
                  <a:gd name="T25" fmla="*/ 212 h 243"/>
                  <a:gd name="T26" fmla="*/ 144 w 221"/>
                  <a:gd name="T27" fmla="*/ 146 h 243"/>
                  <a:gd name="T28" fmla="*/ 105 w 221"/>
                  <a:gd name="T29" fmla="*/ 159 h 243"/>
                  <a:gd name="T30" fmla="*/ 54 w 221"/>
                  <a:gd name="T31" fmla="*/ 133 h 243"/>
                  <a:gd name="T32" fmla="*/ 66 w 221"/>
                  <a:gd name="T33" fmla="*/ 42 h 243"/>
                  <a:gd name="T34" fmla="*/ 105 w 221"/>
                  <a:gd name="T35" fmla="*/ 29 h 243"/>
                  <a:gd name="T36" fmla="*/ 156 w 221"/>
                  <a:gd name="T37" fmla="*/ 54 h 243"/>
                  <a:gd name="T38" fmla="*/ 144 w 221"/>
                  <a:gd name="T39" fmla="*/ 14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243">
                    <a:moveTo>
                      <a:pt x="215" y="212"/>
                    </a:moveTo>
                    <a:cubicBezTo>
                      <a:pt x="174" y="157"/>
                      <a:pt x="174" y="157"/>
                      <a:pt x="174" y="157"/>
                    </a:cubicBezTo>
                    <a:cubicBezTo>
                      <a:pt x="204" y="124"/>
                      <a:pt x="206" y="73"/>
                      <a:pt x="179" y="37"/>
                    </a:cubicBezTo>
                    <a:cubicBezTo>
                      <a:pt x="161" y="13"/>
                      <a:pt x="134" y="0"/>
                      <a:pt x="105" y="0"/>
                    </a:cubicBezTo>
                    <a:cubicBezTo>
                      <a:pt x="85" y="0"/>
                      <a:pt x="65" y="7"/>
                      <a:pt x="49" y="19"/>
                    </a:cubicBezTo>
                    <a:cubicBezTo>
                      <a:pt x="8" y="51"/>
                      <a:pt x="0" y="110"/>
                      <a:pt x="31" y="151"/>
                    </a:cubicBezTo>
                    <a:cubicBezTo>
                      <a:pt x="49" y="174"/>
                      <a:pt x="76" y="188"/>
                      <a:pt x="105" y="188"/>
                    </a:cubicBezTo>
                    <a:cubicBezTo>
                      <a:pt x="118" y="188"/>
                      <a:pt x="131" y="185"/>
                      <a:pt x="143" y="180"/>
                    </a:cubicBezTo>
                    <a:cubicBezTo>
                      <a:pt x="185" y="235"/>
                      <a:pt x="185" y="235"/>
                      <a:pt x="185" y="235"/>
                    </a:cubicBezTo>
                    <a:cubicBezTo>
                      <a:pt x="189" y="240"/>
                      <a:pt x="194" y="243"/>
                      <a:pt x="200" y="243"/>
                    </a:cubicBezTo>
                    <a:cubicBezTo>
                      <a:pt x="200" y="243"/>
                      <a:pt x="200" y="243"/>
                      <a:pt x="200" y="243"/>
                    </a:cubicBezTo>
                    <a:cubicBezTo>
                      <a:pt x="204" y="243"/>
                      <a:pt x="208" y="241"/>
                      <a:pt x="211" y="239"/>
                    </a:cubicBezTo>
                    <a:cubicBezTo>
                      <a:pt x="220" y="232"/>
                      <a:pt x="221" y="220"/>
                      <a:pt x="215" y="212"/>
                    </a:cubicBezTo>
                    <a:close/>
                    <a:moveTo>
                      <a:pt x="144" y="146"/>
                    </a:moveTo>
                    <a:cubicBezTo>
                      <a:pt x="133" y="154"/>
                      <a:pt x="119" y="159"/>
                      <a:pt x="105" y="159"/>
                    </a:cubicBezTo>
                    <a:cubicBezTo>
                      <a:pt x="85" y="159"/>
                      <a:pt x="66" y="150"/>
                      <a:pt x="54" y="133"/>
                    </a:cubicBezTo>
                    <a:cubicBezTo>
                      <a:pt x="33" y="105"/>
                      <a:pt x="38" y="64"/>
                      <a:pt x="66" y="42"/>
                    </a:cubicBezTo>
                    <a:cubicBezTo>
                      <a:pt x="78" y="33"/>
                      <a:pt x="91" y="29"/>
                      <a:pt x="105" y="29"/>
                    </a:cubicBezTo>
                    <a:cubicBezTo>
                      <a:pt x="125" y="29"/>
                      <a:pt x="144" y="38"/>
                      <a:pt x="156" y="54"/>
                    </a:cubicBezTo>
                    <a:cubicBezTo>
                      <a:pt x="178" y="83"/>
                      <a:pt x="172" y="124"/>
                      <a:pt x="144" y="14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7" name="Freeform 46"/>
              <p:cNvSpPr>
                <a:spLocks/>
              </p:cNvSpPr>
              <p:nvPr/>
            </p:nvSpPr>
            <p:spPr bwMode="auto">
              <a:xfrm>
                <a:off x="1503405" y="3752885"/>
                <a:ext cx="248347" cy="223554"/>
              </a:xfrm>
              <a:custGeom>
                <a:avLst/>
                <a:gdLst>
                  <a:gd name="T0" fmla="*/ 86 w 87"/>
                  <a:gd name="T1" fmla="*/ 33 h 73"/>
                  <a:gd name="T2" fmla="*/ 45 w 87"/>
                  <a:gd name="T3" fmla="*/ 1 h 73"/>
                  <a:gd name="T4" fmla="*/ 40 w 87"/>
                  <a:gd name="T5" fmla="*/ 1 h 73"/>
                  <a:gd name="T6" fmla="*/ 24 w 87"/>
                  <a:gd name="T7" fmla="*/ 14 h 73"/>
                  <a:gd name="T8" fmla="*/ 24 w 87"/>
                  <a:gd name="T9" fmla="*/ 1 h 73"/>
                  <a:gd name="T10" fmla="*/ 15 w 87"/>
                  <a:gd name="T11" fmla="*/ 1 h 73"/>
                  <a:gd name="T12" fmla="*/ 15 w 87"/>
                  <a:gd name="T13" fmla="*/ 22 h 73"/>
                  <a:gd name="T14" fmla="*/ 8 w 87"/>
                  <a:gd name="T15" fmla="*/ 27 h 73"/>
                  <a:gd name="T16" fmla="*/ 1 w 87"/>
                  <a:gd name="T17" fmla="*/ 33 h 73"/>
                  <a:gd name="T18" fmla="*/ 1 w 87"/>
                  <a:gd name="T19" fmla="*/ 35 h 73"/>
                  <a:gd name="T20" fmla="*/ 8 w 87"/>
                  <a:gd name="T21" fmla="*/ 35 h 73"/>
                  <a:gd name="T22" fmla="*/ 8 w 87"/>
                  <a:gd name="T23" fmla="*/ 73 h 73"/>
                  <a:gd name="T24" fmla="*/ 32 w 87"/>
                  <a:gd name="T25" fmla="*/ 73 h 73"/>
                  <a:gd name="T26" fmla="*/ 32 w 87"/>
                  <a:gd name="T27" fmla="*/ 72 h 73"/>
                  <a:gd name="T28" fmla="*/ 32 w 87"/>
                  <a:gd name="T29" fmla="*/ 55 h 73"/>
                  <a:gd name="T30" fmla="*/ 41 w 87"/>
                  <a:gd name="T31" fmla="*/ 42 h 73"/>
                  <a:gd name="T32" fmla="*/ 52 w 87"/>
                  <a:gd name="T33" fmla="*/ 54 h 73"/>
                  <a:gd name="T34" fmla="*/ 52 w 87"/>
                  <a:gd name="T35" fmla="*/ 73 h 73"/>
                  <a:gd name="T36" fmla="*/ 77 w 87"/>
                  <a:gd name="T37" fmla="*/ 73 h 73"/>
                  <a:gd name="T38" fmla="*/ 77 w 87"/>
                  <a:gd name="T39" fmla="*/ 35 h 73"/>
                  <a:gd name="T40" fmla="*/ 85 w 87"/>
                  <a:gd name="T41" fmla="*/ 35 h 73"/>
                  <a:gd name="T42" fmla="*/ 86 w 87"/>
                  <a:gd name="T43"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73">
                    <a:moveTo>
                      <a:pt x="86" y="33"/>
                    </a:moveTo>
                    <a:cubicBezTo>
                      <a:pt x="45" y="1"/>
                      <a:pt x="45" y="1"/>
                      <a:pt x="45" y="1"/>
                    </a:cubicBezTo>
                    <a:cubicBezTo>
                      <a:pt x="44" y="0"/>
                      <a:pt x="41" y="0"/>
                      <a:pt x="40" y="1"/>
                    </a:cubicBezTo>
                    <a:cubicBezTo>
                      <a:pt x="24" y="14"/>
                      <a:pt x="24" y="14"/>
                      <a:pt x="24" y="14"/>
                    </a:cubicBezTo>
                    <a:cubicBezTo>
                      <a:pt x="24" y="1"/>
                      <a:pt x="24" y="1"/>
                      <a:pt x="24" y="1"/>
                    </a:cubicBezTo>
                    <a:cubicBezTo>
                      <a:pt x="15" y="1"/>
                      <a:pt x="15" y="1"/>
                      <a:pt x="15" y="1"/>
                    </a:cubicBezTo>
                    <a:cubicBezTo>
                      <a:pt x="15" y="22"/>
                      <a:pt x="15" y="22"/>
                      <a:pt x="15" y="22"/>
                    </a:cubicBezTo>
                    <a:cubicBezTo>
                      <a:pt x="8" y="27"/>
                      <a:pt x="8" y="27"/>
                      <a:pt x="8" y="27"/>
                    </a:cubicBezTo>
                    <a:cubicBezTo>
                      <a:pt x="1" y="33"/>
                      <a:pt x="1" y="33"/>
                      <a:pt x="1" y="33"/>
                    </a:cubicBezTo>
                    <a:cubicBezTo>
                      <a:pt x="0" y="34"/>
                      <a:pt x="0" y="35"/>
                      <a:pt x="1" y="35"/>
                    </a:cubicBezTo>
                    <a:cubicBezTo>
                      <a:pt x="8" y="35"/>
                      <a:pt x="8" y="35"/>
                      <a:pt x="8" y="35"/>
                    </a:cubicBezTo>
                    <a:cubicBezTo>
                      <a:pt x="8" y="73"/>
                      <a:pt x="8" y="73"/>
                      <a:pt x="8" y="73"/>
                    </a:cubicBezTo>
                    <a:cubicBezTo>
                      <a:pt x="32" y="73"/>
                      <a:pt x="32" y="73"/>
                      <a:pt x="32" y="73"/>
                    </a:cubicBezTo>
                    <a:cubicBezTo>
                      <a:pt x="32" y="72"/>
                      <a:pt x="32" y="72"/>
                      <a:pt x="32" y="72"/>
                    </a:cubicBezTo>
                    <a:cubicBezTo>
                      <a:pt x="32" y="55"/>
                      <a:pt x="32" y="55"/>
                      <a:pt x="32" y="55"/>
                    </a:cubicBezTo>
                    <a:cubicBezTo>
                      <a:pt x="32" y="55"/>
                      <a:pt x="32" y="42"/>
                      <a:pt x="41" y="42"/>
                    </a:cubicBezTo>
                    <a:cubicBezTo>
                      <a:pt x="51" y="42"/>
                      <a:pt x="52" y="54"/>
                      <a:pt x="52" y="54"/>
                    </a:cubicBezTo>
                    <a:cubicBezTo>
                      <a:pt x="52" y="73"/>
                      <a:pt x="52" y="73"/>
                      <a:pt x="52" y="73"/>
                    </a:cubicBezTo>
                    <a:cubicBezTo>
                      <a:pt x="77" y="73"/>
                      <a:pt x="77" y="73"/>
                      <a:pt x="77" y="73"/>
                    </a:cubicBezTo>
                    <a:cubicBezTo>
                      <a:pt x="77" y="35"/>
                      <a:pt x="77" y="35"/>
                      <a:pt x="77" y="35"/>
                    </a:cubicBezTo>
                    <a:cubicBezTo>
                      <a:pt x="85" y="35"/>
                      <a:pt x="85" y="35"/>
                      <a:pt x="85" y="35"/>
                    </a:cubicBezTo>
                    <a:cubicBezTo>
                      <a:pt x="87" y="35"/>
                      <a:pt x="87" y="34"/>
                      <a:pt x="86" y="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grpSp>
        <p:nvGrpSpPr>
          <p:cNvPr id="14" name="Group 13"/>
          <p:cNvGrpSpPr/>
          <p:nvPr/>
        </p:nvGrpSpPr>
        <p:grpSpPr>
          <a:xfrm>
            <a:off x="4148576" y="3520020"/>
            <a:ext cx="1411813" cy="1411813"/>
            <a:chOff x="3933196" y="3337676"/>
            <a:chExt cx="1338773" cy="1338773"/>
          </a:xfrm>
        </p:grpSpPr>
        <p:sp>
          <p:nvSpPr>
            <p:cNvPr id="5" name="Oval 4"/>
            <p:cNvSpPr/>
            <p:nvPr/>
          </p:nvSpPr>
          <p:spPr>
            <a:xfrm>
              <a:off x="3933196" y="3337676"/>
              <a:ext cx="1338773" cy="1338773"/>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32" name="Group 31"/>
            <p:cNvGrpSpPr/>
            <p:nvPr/>
          </p:nvGrpSpPr>
          <p:grpSpPr>
            <a:xfrm>
              <a:off x="4370013" y="3811402"/>
              <a:ext cx="465138" cy="391319"/>
              <a:chOff x="5368132" y="2625725"/>
              <a:chExt cx="465138" cy="391319"/>
            </a:xfrm>
            <a:solidFill>
              <a:schemeClr val="bg2"/>
            </a:solidFill>
          </p:grpSpPr>
          <p:sp>
            <p:nvSpPr>
              <p:cNvPr id="33"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4"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5"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grpSp>
        <p:nvGrpSpPr>
          <p:cNvPr id="15" name="Group 14"/>
          <p:cNvGrpSpPr/>
          <p:nvPr/>
        </p:nvGrpSpPr>
        <p:grpSpPr>
          <a:xfrm>
            <a:off x="4499671" y="4811474"/>
            <a:ext cx="1060716" cy="1060716"/>
            <a:chOff x="4266129" y="4562318"/>
            <a:chExt cx="1005840" cy="1005840"/>
          </a:xfrm>
        </p:grpSpPr>
        <p:sp>
          <p:nvSpPr>
            <p:cNvPr id="4" name="Oval 3"/>
            <p:cNvSpPr/>
            <p:nvPr/>
          </p:nvSpPr>
          <p:spPr>
            <a:xfrm>
              <a:off x="4266129" y="4562318"/>
              <a:ext cx="1005840" cy="1005840"/>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36" name="Group 35"/>
            <p:cNvGrpSpPr/>
            <p:nvPr/>
          </p:nvGrpSpPr>
          <p:grpSpPr>
            <a:xfrm>
              <a:off x="4536877" y="4882511"/>
              <a:ext cx="464344" cy="362744"/>
              <a:chOff x="2581275" y="1710532"/>
              <a:chExt cx="464344" cy="362744"/>
            </a:xfrm>
            <a:solidFill>
              <a:schemeClr val="bg2"/>
            </a:solidFill>
          </p:grpSpPr>
          <p:sp>
            <p:nvSpPr>
              <p:cNvPr id="37"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8"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9"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40"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41"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42"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43"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sp>
        <p:nvSpPr>
          <p:cNvPr id="67" name="TextBox 41"/>
          <p:cNvSpPr txBox="1"/>
          <p:nvPr/>
        </p:nvSpPr>
        <p:spPr>
          <a:xfrm>
            <a:off x="1386000" y="5427501"/>
            <a:ext cx="2651792" cy="640502"/>
          </a:xfrm>
          <a:prstGeom prst="rect">
            <a:avLst/>
          </a:prstGeom>
          <a:noFill/>
        </p:spPr>
        <p:txBody>
          <a:bodyPr wrap="square" lIns="85667" tIns="42834" rIns="85667" bIns="42834" rtlCol="0">
            <a:spAutoFit/>
          </a:bodyPr>
          <a:lstStyle/>
          <a:p>
            <a:pPr algn="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68" name="TextBox 170"/>
          <p:cNvSpPr txBox="1"/>
          <p:nvPr/>
        </p:nvSpPr>
        <p:spPr>
          <a:xfrm>
            <a:off x="1607566" y="5140618"/>
            <a:ext cx="2430227" cy="355904"/>
          </a:xfrm>
          <a:prstGeom prst="rect">
            <a:avLst/>
          </a:prstGeom>
          <a:noFill/>
        </p:spPr>
        <p:txBody>
          <a:bodyPr wrap="square" lIns="96431" tIns="48215" rIns="96431" bIns="48215"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TextBox 41"/>
          <p:cNvSpPr txBox="1"/>
          <p:nvPr/>
        </p:nvSpPr>
        <p:spPr>
          <a:xfrm>
            <a:off x="1371713" y="3655851"/>
            <a:ext cx="2651792" cy="640502"/>
          </a:xfrm>
          <a:prstGeom prst="rect">
            <a:avLst/>
          </a:prstGeom>
          <a:noFill/>
        </p:spPr>
        <p:txBody>
          <a:bodyPr wrap="square" lIns="85667" tIns="42834" rIns="85667" bIns="42834" rtlCol="0">
            <a:spAutoFit/>
          </a:bodyPr>
          <a:lstStyle/>
          <a:p>
            <a:pPr algn="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70" name="TextBox 170"/>
          <p:cNvSpPr txBox="1"/>
          <p:nvPr/>
        </p:nvSpPr>
        <p:spPr>
          <a:xfrm>
            <a:off x="1593279" y="3368968"/>
            <a:ext cx="2430227" cy="355904"/>
          </a:xfrm>
          <a:prstGeom prst="rect">
            <a:avLst/>
          </a:prstGeom>
          <a:noFill/>
        </p:spPr>
        <p:txBody>
          <a:bodyPr wrap="square" lIns="96431" tIns="48215" rIns="96431" bIns="48215"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TextBox 41"/>
          <p:cNvSpPr txBox="1"/>
          <p:nvPr/>
        </p:nvSpPr>
        <p:spPr>
          <a:xfrm>
            <a:off x="1371713" y="1869914"/>
            <a:ext cx="2651792" cy="640502"/>
          </a:xfrm>
          <a:prstGeom prst="rect">
            <a:avLst/>
          </a:prstGeom>
          <a:noFill/>
        </p:spPr>
        <p:txBody>
          <a:bodyPr wrap="square" lIns="85667" tIns="42834" rIns="85667" bIns="42834" rtlCol="0">
            <a:spAutoFit/>
          </a:bodyPr>
          <a:lstStyle/>
          <a:p>
            <a:pPr algn="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72" name="TextBox 170"/>
          <p:cNvSpPr txBox="1"/>
          <p:nvPr/>
        </p:nvSpPr>
        <p:spPr>
          <a:xfrm>
            <a:off x="1593279" y="1583031"/>
            <a:ext cx="2430227" cy="355904"/>
          </a:xfrm>
          <a:prstGeom prst="rect">
            <a:avLst/>
          </a:prstGeom>
          <a:noFill/>
        </p:spPr>
        <p:txBody>
          <a:bodyPr wrap="square" lIns="96431" tIns="48215" rIns="96431" bIns="48215"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TextBox 41"/>
          <p:cNvSpPr txBox="1"/>
          <p:nvPr/>
        </p:nvSpPr>
        <p:spPr>
          <a:xfrm>
            <a:off x="8658338" y="5384639"/>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74" name="TextBox 170"/>
          <p:cNvSpPr txBox="1"/>
          <p:nvPr/>
        </p:nvSpPr>
        <p:spPr>
          <a:xfrm>
            <a:off x="8658339" y="5127653"/>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TextBox 41"/>
          <p:cNvSpPr txBox="1"/>
          <p:nvPr/>
        </p:nvSpPr>
        <p:spPr>
          <a:xfrm>
            <a:off x="8915513" y="3698714"/>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76" name="TextBox 170"/>
          <p:cNvSpPr txBox="1"/>
          <p:nvPr/>
        </p:nvSpPr>
        <p:spPr>
          <a:xfrm>
            <a:off x="8915514" y="3383298"/>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TextBox 41"/>
          <p:cNvSpPr txBox="1"/>
          <p:nvPr/>
        </p:nvSpPr>
        <p:spPr>
          <a:xfrm>
            <a:off x="7815375" y="2066153"/>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0" name="TextBox 170"/>
          <p:cNvSpPr txBox="1"/>
          <p:nvPr/>
        </p:nvSpPr>
        <p:spPr>
          <a:xfrm>
            <a:off x="7815376" y="1727228"/>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5529627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3000"/>
                            </p:stCondLst>
                            <p:childTnLst>
                              <p:par>
                                <p:cTn id="41" presetID="47" presetClass="entr" presetSubtype="0" fill="hold" grpId="0"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500"/>
                                        <p:tgtEl>
                                          <p:spTgt spid="74"/>
                                        </p:tgtEl>
                                      </p:cBhvr>
                                    </p:animEffect>
                                    <p:anim calcmode="lin" valueType="num">
                                      <p:cBhvr>
                                        <p:cTn id="44" dur="500" fill="hold"/>
                                        <p:tgtEl>
                                          <p:spTgt spid="74"/>
                                        </p:tgtEl>
                                        <p:attrNameLst>
                                          <p:attrName>ppt_x</p:attrName>
                                        </p:attrNameLst>
                                      </p:cBhvr>
                                      <p:tavLst>
                                        <p:tav tm="0">
                                          <p:val>
                                            <p:strVal val="#ppt_x"/>
                                          </p:val>
                                        </p:tav>
                                        <p:tav tm="100000">
                                          <p:val>
                                            <p:strVal val="#ppt_x"/>
                                          </p:val>
                                        </p:tav>
                                      </p:tavLst>
                                    </p:anim>
                                    <p:anim calcmode="lin" valueType="num">
                                      <p:cBhvr>
                                        <p:cTn id="45" dur="500" fill="hold"/>
                                        <p:tgtEl>
                                          <p:spTgt spid="7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anim calcmode="lin" valueType="num">
                                      <p:cBhvr>
                                        <p:cTn id="49" dur="500" fill="hold"/>
                                        <p:tgtEl>
                                          <p:spTgt spid="73"/>
                                        </p:tgtEl>
                                        <p:attrNameLst>
                                          <p:attrName>ppt_x</p:attrName>
                                        </p:attrNameLst>
                                      </p:cBhvr>
                                      <p:tavLst>
                                        <p:tav tm="0">
                                          <p:val>
                                            <p:strVal val="#ppt_x"/>
                                          </p:val>
                                        </p:tav>
                                        <p:tav tm="100000">
                                          <p:val>
                                            <p:strVal val="#ppt_x"/>
                                          </p:val>
                                        </p:tav>
                                      </p:tavLst>
                                    </p:anim>
                                    <p:anim calcmode="lin" valueType="num">
                                      <p:cBhvr>
                                        <p:cTn id="50" dur="500" fill="hold"/>
                                        <p:tgtEl>
                                          <p:spTgt spid="73"/>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7" presetClass="entr" presetSubtype="0"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anim calcmode="lin" valueType="num">
                                      <p:cBhvr>
                                        <p:cTn id="55" dur="500" fill="hold"/>
                                        <p:tgtEl>
                                          <p:spTgt spid="76"/>
                                        </p:tgtEl>
                                        <p:attrNameLst>
                                          <p:attrName>ppt_x</p:attrName>
                                        </p:attrNameLst>
                                      </p:cBhvr>
                                      <p:tavLst>
                                        <p:tav tm="0">
                                          <p:val>
                                            <p:strVal val="#ppt_x"/>
                                          </p:val>
                                        </p:tav>
                                        <p:tav tm="100000">
                                          <p:val>
                                            <p:strVal val="#ppt_x"/>
                                          </p:val>
                                        </p:tav>
                                      </p:tavLst>
                                    </p:anim>
                                    <p:anim calcmode="lin" valueType="num">
                                      <p:cBhvr>
                                        <p:cTn id="56" dur="500" fill="hold"/>
                                        <p:tgtEl>
                                          <p:spTgt spid="7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fade">
                                      <p:cBhvr>
                                        <p:cTn id="59" dur="500"/>
                                        <p:tgtEl>
                                          <p:spTgt spid="75"/>
                                        </p:tgtEl>
                                      </p:cBhvr>
                                    </p:animEffect>
                                    <p:anim calcmode="lin" valueType="num">
                                      <p:cBhvr>
                                        <p:cTn id="60" dur="500" fill="hold"/>
                                        <p:tgtEl>
                                          <p:spTgt spid="75"/>
                                        </p:tgtEl>
                                        <p:attrNameLst>
                                          <p:attrName>ppt_x</p:attrName>
                                        </p:attrNameLst>
                                      </p:cBhvr>
                                      <p:tavLst>
                                        <p:tav tm="0">
                                          <p:val>
                                            <p:strVal val="#ppt_x"/>
                                          </p:val>
                                        </p:tav>
                                        <p:tav tm="100000">
                                          <p:val>
                                            <p:strVal val="#ppt_x"/>
                                          </p:val>
                                        </p:tav>
                                      </p:tavLst>
                                    </p:anim>
                                    <p:anim calcmode="lin" valueType="num">
                                      <p:cBhvr>
                                        <p:cTn id="61" dur="500" fill="hold"/>
                                        <p:tgtEl>
                                          <p:spTgt spid="75"/>
                                        </p:tgtEl>
                                        <p:attrNameLst>
                                          <p:attrName>ppt_y</p:attrName>
                                        </p:attrNameLst>
                                      </p:cBhvr>
                                      <p:tavLst>
                                        <p:tav tm="0">
                                          <p:val>
                                            <p:strVal val="#ppt_y+.1"/>
                                          </p:val>
                                        </p:tav>
                                        <p:tav tm="100000">
                                          <p:val>
                                            <p:strVal val="#ppt_y"/>
                                          </p:val>
                                        </p:tav>
                                      </p:tavLst>
                                    </p:anim>
                                  </p:childTnLst>
                                </p:cTn>
                              </p:par>
                            </p:childTnLst>
                          </p:cTn>
                        </p:par>
                        <p:par>
                          <p:cTn id="62" fill="hold">
                            <p:stCondLst>
                              <p:cond delay="4000"/>
                            </p:stCondLst>
                            <p:childTnLst>
                              <p:par>
                                <p:cTn id="63" presetID="47" presetClass="entr" presetSubtype="0" fill="hold" grpId="0" nodeType="afterEffect">
                                  <p:stCondLst>
                                    <p:cond delay="0"/>
                                  </p:stCondLst>
                                  <p:childTnLst>
                                    <p:set>
                                      <p:cBhvr>
                                        <p:cTn id="64" dur="1" fill="hold">
                                          <p:stCondLst>
                                            <p:cond delay="0"/>
                                          </p:stCondLst>
                                        </p:cTn>
                                        <p:tgtEl>
                                          <p:spTgt spid="80"/>
                                        </p:tgtEl>
                                        <p:attrNameLst>
                                          <p:attrName>style.visibility</p:attrName>
                                        </p:attrNameLst>
                                      </p:cBhvr>
                                      <p:to>
                                        <p:strVal val="visible"/>
                                      </p:to>
                                    </p:set>
                                    <p:animEffect transition="in" filter="fade">
                                      <p:cBhvr>
                                        <p:cTn id="65" dur="500"/>
                                        <p:tgtEl>
                                          <p:spTgt spid="80"/>
                                        </p:tgtEl>
                                      </p:cBhvr>
                                    </p:animEffect>
                                    <p:anim calcmode="lin" valueType="num">
                                      <p:cBhvr>
                                        <p:cTn id="66" dur="500" fill="hold"/>
                                        <p:tgtEl>
                                          <p:spTgt spid="80"/>
                                        </p:tgtEl>
                                        <p:attrNameLst>
                                          <p:attrName>ppt_x</p:attrName>
                                        </p:attrNameLst>
                                      </p:cBhvr>
                                      <p:tavLst>
                                        <p:tav tm="0">
                                          <p:val>
                                            <p:strVal val="#ppt_x"/>
                                          </p:val>
                                        </p:tav>
                                        <p:tav tm="100000">
                                          <p:val>
                                            <p:strVal val="#ppt_x"/>
                                          </p:val>
                                        </p:tav>
                                      </p:tavLst>
                                    </p:anim>
                                    <p:anim calcmode="lin" valueType="num">
                                      <p:cBhvr>
                                        <p:cTn id="67" dur="500" fill="hold"/>
                                        <p:tgtEl>
                                          <p:spTgt spid="80"/>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anim calcmode="lin" valueType="num">
                                      <p:cBhvr>
                                        <p:cTn id="71" dur="500" fill="hold"/>
                                        <p:tgtEl>
                                          <p:spTgt spid="79"/>
                                        </p:tgtEl>
                                        <p:attrNameLst>
                                          <p:attrName>ppt_x</p:attrName>
                                        </p:attrNameLst>
                                      </p:cBhvr>
                                      <p:tavLst>
                                        <p:tav tm="0">
                                          <p:val>
                                            <p:strVal val="#ppt_x"/>
                                          </p:val>
                                        </p:tav>
                                        <p:tav tm="100000">
                                          <p:val>
                                            <p:strVal val="#ppt_x"/>
                                          </p:val>
                                        </p:tav>
                                      </p:tavLst>
                                    </p:anim>
                                    <p:anim calcmode="lin" valueType="num">
                                      <p:cBhvr>
                                        <p:cTn id="72" dur="500" fill="hold"/>
                                        <p:tgtEl>
                                          <p:spTgt spid="79"/>
                                        </p:tgtEl>
                                        <p:attrNameLst>
                                          <p:attrName>ppt_y</p:attrName>
                                        </p:attrNameLst>
                                      </p:cBhvr>
                                      <p:tavLst>
                                        <p:tav tm="0">
                                          <p:val>
                                            <p:strVal val="#ppt_y+.1"/>
                                          </p:val>
                                        </p:tav>
                                        <p:tav tm="100000">
                                          <p:val>
                                            <p:strVal val="#ppt_y"/>
                                          </p:val>
                                        </p:tav>
                                      </p:tavLst>
                                    </p:anim>
                                  </p:childTnLst>
                                </p:cTn>
                              </p:par>
                            </p:childTnLst>
                          </p:cTn>
                        </p:par>
                        <p:par>
                          <p:cTn id="73" fill="hold">
                            <p:stCondLst>
                              <p:cond delay="4500"/>
                            </p:stCondLst>
                            <p:childTnLst>
                              <p:par>
                                <p:cTn id="74" presetID="47" presetClass="entr" presetSubtype="0" fill="hold" grpId="0" nodeType="after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fade">
                                      <p:cBhvr>
                                        <p:cTn id="76" dur="500"/>
                                        <p:tgtEl>
                                          <p:spTgt spid="72"/>
                                        </p:tgtEl>
                                      </p:cBhvr>
                                    </p:animEffect>
                                    <p:anim calcmode="lin" valueType="num">
                                      <p:cBhvr>
                                        <p:cTn id="77" dur="500" fill="hold"/>
                                        <p:tgtEl>
                                          <p:spTgt spid="72"/>
                                        </p:tgtEl>
                                        <p:attrNameLst>
                                          <p:attrName>ppt_x</p:attrName>
                                        </p:attrNameLst>
                                      </p:cBhvr>
                                      <p:tavLst>
                                        <p:tav tm="0">
                                          <p:val>
                                            <p:strVal val="#ppt_x"/>
                                          </p:val>
                                        </p:tav>
                                        <p:tav tm="100000">
                                          <p:val>
                                            <p:strVal val="#ppt_x"/>
                                          </p:val>
                                        </p:tav>
                                      </p:tavLst>
                                    </p:anim>
                                    <p:anim calcmode="lin" valueType="num">
                                      <p:cBhvr>
                                        <p:cTn id="78" dur="500" fill="hold"/>
                                        <p:tgtEl>
                                          <p:spTgt spid="7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anim calcmode="lin" valueType="num">
                                      <p:cBhvr>
                                        <p:cTn id="82" dur="500" fill="hold"/>
                                        <p:tgtEl>
                                          <p:spTgt spid="71"/>
                                        </p:tgtEl>
                                        <p:attrNameLst>
                                          <p:attrName>ppt_x</p:attrName>
                                        </p:attrNameLst>
                                      </p:cBhvr>
                                      <p:tavLst>
                                        <p:tav tm="0">
                                          <p:val>
                                            <p:strVal val="#ppt_x"/>
                                          </p:val>
                                        </p:tav>
                                        <p:tav tm="100000">
                                          <p:val>
                                            <p:strVal val="#ppt_x"/>
                                          </p:val>
                                        </p:tav>
                                      </p:tavLst>
                                    </p:anim>
                                    <p:anim calcmode="lin" valueType="num">
                                      <p:cBhvr>
                                        <p:cTn id="83" dur="500" fill="hold"/>
                                        <p:tgtEl>
                                          <p:spTgt spid="71"/>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7" presetClass="entr" presetSubtype="0" fill="hold" grpId="0" nodeType="after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500"/>
                                        <p:tgtEl>
                                          <p:spTgt spid="70"/>
                                        </p:tgtEl>
                                      </p:cBhvr>
                                    </p:animEffect>
                                    <p:anim calcmode="lin" valueType="num">
                                      <p:cBhvr>
                                        <p:cTn id="88" dur="500" fill="hold"/>
                                        <p:tgtEl>
                                          <p:spTgt spid="70"/>
                                        </p:tgtEl>
                                        <p:attrNameLst>
                                          <p:attrName>ppt_x</p:attrName>
                                        </p:attrNameLst>
                                      </p:cBhvr>
                                      <p:tavLst>
                                        <p:tav tm="0">
                                          <p:val>
                                            <p:strVal val="#ppt_x"/>
                                          </p:val>
                                        </p:tav>
                                        <p:tav tm="100000">
                                          <p:val>
                                            <p:strVal val="#ppt_x"/>
                                          </p:val>
                                        </p:tav>
                                      </p:tavLst>
                                    </p:anim>
                                    <p:anim calcmode="lin" valueType="num">
                                      <p:cBhvr>
                                        <p:cTn id="89" dur="500" fill="hold"/>
                                        <p:tgtEl>
                                          <p:spTgt spid="7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fade">
                                      <p:cBhvr>
                                        <p:cTn id="92" dur="500"/>
                                        <p:tgtEl>
                                          <p:spTgt spid="69"/>
                                        </p:tgtEl>
                                      </p:cBhvr>
                                    </p:animEffect>
                                    <p:anim calcmode="lin" valueType="num">
                                      <p:cBhvr>
                                        <p:cTn id="93" dur="500" fill="hold"/>
                                        <p:tgtEl>
                                          <p:spTgt spid="69"/>
                                        </p:tgtEl>
                                        <p:attrNameLst>
                                          <p:attrName>ppt_x</p:attrName>
                                        </p:attrNameLst>
                                      </p:cBhvr>
                                      <p:tavLst>
                                        <p:tav tm="0">
                                          <p:val>
                                            <p:strVal val="#ppt_x"/>
                                          </p:val>
                                        </p:tav>
                                        <p:tav tm="100000">
                                          <p:val>
                                            <p:strVal val="#ppt_x"/>
                                          </p:val>
                                        </p:tav>
                                      </p:tavLst>
                                    </p:anim>
                                    <p:anim calcmode="lin" valueType="num">
                                      <p:cBhvr>
                                        <p:cTn id="94" dur="500" fill="hold"/>
                                        <p:tgtEl>
                                          <p:spTgt spid="69"/>
                                        </p:tgtEl>
                                        <p:attrNameLst>
                                          <p:attrName>ppt_y</p:attrName>
                                        </p:attrNameLst>
                                      </p:cBhvr>
                                      <p:tavLst>
                                        <p:tav tm="0">
                                          <p:val>
                                            <p:strVal val="#ppt_y+.1"/>
                                          </p:val>
                                        </p:tav>
                                        <p:tav tm="100000">
                                          <p:val>
                                            <p:strVal val="#ppt_y"/>
                                          </p:val>
                                        </p:tav>
                                      </p:tavLst>
                                    </p:anim>
                                  </p:childTnLst>
                                </p:cTn>
                              </p:par>
                            </p:childTnLst>
                          </p:cTn>
                        </p:par>
                        <p:par>
                          <p:cTn id="95" fill="hold">
                            <p:stCondLst>
                              <p:cond delay="5500"/>
                            </p:stCondLst>
                            <p:childTnLst>
                              <p:par>
                                <p:cTn id="96" presetID="47" presetClass="entr" presetSubtype="0" fill="hold" grpId="0" nodeType="after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fade">
                                      <p:cBhvr>
                                        <p:cTn id="98" dur="500"/>
                                        <p:tgtEl>
                                          <p:spTgt spid="68"/>
                                        </p:tgtEl>
                                      </p:cBhvr>
                                    </p:animEffect>
                                    <p:anim calcmode="lin" valueType="num">
                                      <p:cBhvr>
                                        <p:cTn id="99" dur="500" fill="hold"/>
                                        <p:tgtEl>
                                          <p:spTgt spid="68"/>
                                        </p:tgtEl>
                                        <p:attrNameLst>
                                          <p:attrName>ppt_x</p:attrName>
                                        </p:attrNameLst>
                                      </p:cBhvr>
                                      <p:tavLst>
                                        <p:tav tm="0">
                                          <p:val>
                                            <p:strVal val="#ppt_x"/>
                                          </p:val>
                                        </p:tav>
                                        <p:tav tm="100000">
                                          <p:val>
                                            <p:strVal val="#ppt_x"/>
                                          </p:val>
                                        </p:tav>
                                      </p:tavLst>
                                    </p:anim>
                                    <p:anim calcmode="lin" valueType="num">
                                      <p:cBhvr>
                                        <p:cTn id="100" dur="500" fill="hold"/>
                                        <p:tgtEl>
                                          <p:spTgt spid="68"/>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fade">
                                      <p:cBhvr>
                                        <p:cTn id="103" dur="500"/>
                                        <p:tgtEl>
                                          <p:spTgt spid="67"/>
                                        </p:tgtEl>
                                      </p:cBhvr>
                                    </p:animEffect>
                                    <p:anim calcmode="lin" valueType="num">
                                      <p:cBhvr>
                                        <p:cTn id="104" dur="500" fill="hold"/>
                                        <p:tgtEl>
                                          <p:spTgt spid="67"/>
                                        </p:tgtEl>
                                        <p:attrNameLst>
                                          <p:attrName>ppt_x</p:attrName>
                                        </p:attrNameLst>
                                      </p:cBhvr>
                                      <p:tavLst>
                                        <p:tav tm="0">
                                          <p:val>
                                            <p:strVal val="#ppt_x"/>
                                          </p:val>
                                        </p:tav>
                                        <p:tav tm="100000">
                                          <p:val>
                                            <p:strVal val="#ppt_x"/>
                                          </p:val>
                                        </p:tav>
                                      </p:tavLst>
                                    </p:anim>
                                    <p:anim calcmode="lin" valueType="num">
                                      <p:cBhvr>
                                        <p:cTn id="105" dur="5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2" grpId="0"/>
      <p:bldP spid="73" grpId="0"/>
      <p:bldP spid="74" grpId="0"/>
      <p:bldP spid="75" grpId="0"/>
      <p:bldP spid="76" grpId="0"/>
      <p:bldP spid="79" grpId="0"/>
      <p:bldP spid="8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肘形连接符 43"/>
          <p:cNvSpPr>
            <a:spLocks noChangeShapeType="1"/>
          </p:cNvSpPr>
          <p:nvPr/>
        </p:nvSpPr>
        <p:spPr bwMode="auto">
          <a:xfrm rot="10800000" flipH="1">
            <a:off x="8165779" y="2072139"/>
            <a:ext cx="97574" cy="1919283"/>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肘形连接符 17"/>
          <p:cNvSpPr>
            <a:spLocks noChangeShapeType="1"/>
          </p:cNvSpPr>
          <p:nvPr/>
        </p:nvSpPr>
        <p:spPr bwMode="auto">
          <a:xfrm rot="16200000" flipH="1">
            <a:off x="8040440" y="4212666"/>
            <a:ext cx="339879" cy="3566007"/>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肘形连接符 46"/>
          <p:cNvSpPr>
            <a:spLocks noChangeShapeType="1"/>
          </p:cNvSpPr>
          <p:nvPr/>
        </p:nvSpPr>
        <p:spPr bwMode="auto">
          <a:xfrm rot="10800000" flipV="1">
            <a:off x="4403563" y="4157349"/>
            <a:ext cx="189833" cy="806937"/>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肘形连接符 51"/>
          <p:cNvSpPr>
            <a:spLocks noChangeShapeType="1"/>
          </p:cNvSpPr>
          <p:nvPr/>
        </p:nvSpPr>
        <p:spPr bwMode="auto">
          <a:xfrm rot="16200000" flipV="1">
            <a:off x="5415645" y="1493698"/>
            <a:ext cx="128132" cy="1904086"/>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3"/>
          <p:cNvGrpSpPr/>
          <p:nvPr/>
        </p:nvGrpSpPr>
        <p:grpSpPr>
          <a:xfrm>
            <a:off x="4689910" y="2653888"/>
            <a:ext cx="3494611" cy="3239562"/>
            <a:chOff x="3898426" y="1805124"/>
            <a:chExt cx="4494140" cy="4166144"/>
          </a:xfrm>
        </p:grpSpPr>
        <p:sp>
          <p:nvSpPr>
            <p:cNvPr id="37" name="椭圆 12"/>
            <p:cNvSpPr>
              <a:spLocks noChangeArrowheads="1"/>
            </p:cNvSpPr>
            <p:nvPr/>
          </p:nvSpPr>
          <p:spPr bwMode="auto">
            <a:xfrm flipH="1">
              <a:off x="5881907" y="1805124"/>
              <a:ext cx="515252" cy="515252"/>
            </a:xfrm>
            <a:prstGeom prst="ellipse">
              <a:avLst/>
            </a:prstGeom>
            <a:solidFill>
              <a:schemeClr val="bg1"/>
            </a:solidFill>
            <a:ln w="76200" cap="flat" cmpd="sng">
              <a:solidFill>
                <a:schemeClr val="accent1"/>
              </a:solidFill>
              <a:bevel/>
              <a:headEnd/>
              <a:tailEnd/>
            </a:ln>
          </p:spPr>
          <p:txBody>
            <a:bodyPr anchor="ctr"/>
            <a:lstStyle/>
            <a:p>
              <a:pPr algn="just">
                <a:lnSpc>
                  <a:spcPct val="120000"/>
                </a:lnSpc>
              </a:pPr>
              <a:endParaRPr lang="en-US" altLang="en-US" sz="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椭圆 10"/>
            <p:cNvSpPr>
              <a:spLocks noChangeArrowheads="1"/>
            </p:cNvSpPr>
            <p:nvPr/>
          </p:nvSpPr>
          <p:spPr bwMode="auto">
            <a:xfrm flipH="1">
              <a:off x="7771164" y="3503547"/>
              <a:ext cx="516444" cy="516444"/>
            </a:xfrm>
            <a:prstGeom prst="ellipse">
              <a:avLst/>
            </a:prstGeom>
            <a:solidFill>
              <a:schemeClr val="bg1"/>
            </a:solidFill>
            <a:ln w="76200" cap="flat" cmpd="sng">
              <a:solidFill>
                <a:schemeClr val="accent4"/>
              </a:solidFill>
              <a:bevel/>
              <a:headEnd/>
              <a:tailEnd/>
            </a:ln>
          </p:spPr>
          <p:txBody>
            <a:bodyPr anchor="ctr"/>
            <a:lstStyle/>
            <a:p>
              <a:pPr algn="just">
                <a:lnSpc>
                  <a:spcPct val="120000"/>
                </a:lnSpc>
              </a:pPr>
              <a:endParaRPr lang="en-US" altLang="en-US" sz="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11"/>
            <p:cNvSpPr>
              <a:spLocks noChangeArrowheads="1"/>
            </p:cNvSpPr>
            <p:nvPr/>
          </p:nvSpPr>
          <p:spPr bwMode="auto">
            <a:xfrm flipH="1">
              <a:off x="5881907" y="5241328"/>
              <a:ext cx="515252" cy="516445"/>
            </a:xfrm>
            <a:prstGeom prst="ellipse">
              <a:avLst/>
            </a:prstGeom>
            <a:solidFill>
              <a:schemeClr val="bg1"/>
            </a:solidFill>
            <a:ln w="76200" cap="flat" cmpd="sng">
              <a:solidFill>
                <a:schemeClr val="accent4"/>
              </a:solidFill>
              <a:bevel/>
              <a:headEnd/>
              <a:tailEnd/>
            </a:ln>
          </p:spPr>
          <p:txBody>
            <a:bodyPr anchor="ctr"/>
            <a:lstStyle/>
            <a:p>
              <a:pPr algn="just">
                <a:lnSpc>
                  <a:spcPct val="120000"/>
                </a:lnSpc>
              </a:pPr>
              <a:endParaRPr lang="en-US" altLang="en-US" sz="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椭圆 44"/>
            <p:cNvSpPr>
              <a:spLocks noChangeArrowheads="1"/>
            </p:cNvSpPr>
            <p:nvPr/>
          </p:nvSpPr>
          <p:spPr bwMode="auto">
            <a:xfrm flipH="1">
              <a:off x="4010541" y="3503547"/>
              <a:ext cx="515252" cy="515252"/>
            </a:xfrm>
            <a:prstGeom prst="ellipse">
              <a:avLst/>
            </a:prstGeom>
            <a:solidFill>
              <a:schemeClr val="bg1"/>
            </a:solidFill>
            <a:ln w="76200" cap="flat" cmpd="sng">
              <a:solidFill>
                <a:schemeClr val="accent1"/>
              </a:solidFill>
              <a:bevel/>
              <a:headEnd/>
              <a:tailEnd/>
            </a:ln>
          </p:spPr>
          <p:txBody>
            <a:bodyPr anchor="ctr"/>
            <a:lstStyle/>
            <a:p>
              <a:pPr algn="just">
                <a:lnSpc>
                  <a:spcPct val="120000"/>
                </a:lnSpc>
              </a:pPr>
              <a:endParaRPr lang="en-US" altLang="en-US" sz="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左弧形箭头 1"/>
            <p:cNvSpPr>
              <a:spLocks noChangeArrowheads="1"/>
            </p:cNvSpPr>
            <p:nvPr/>
          </p:nvSpPr>
          <p:spPr bwMode="auto">
            <a:xfrm>
              <a:off x="3898426" y="1805124"/>
              <a:ext cx="1892835" cy="4166144"/>
            </a:xfrm>
            <a:prstGeom prst="curvedRightArrow">
              <a:avLst>
                <a:gd name="adj1" fmla="val 24996"/>
                <a:gd name="adj2" fmla="val 50022"/>
                <a:gd name="adj3" fmla="val 25000"/>
              </a:avLst>
            </a:prstGeom>
            <a:solidFill>
              <a:schemeClr val="accent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just">
                <a:lnSpc>
                  <a:spcPct val="120000"/>
                </a:lnSpc>
              </a:pPr>
              <a:endParaRPr lang="en-US" alt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左弧形箭头 39"/>
            <p:cNvSpPr>
              <a:spLocks noChangeArrowheads="1"/>
            </p:cNvSpPr>
            <p:nvPr/>
          </p:nvSpPr>
          <p:spPr bwMode="auto">
            <a:xfrm flipH="1">
              <a:off x="6498539" y="1805124"/>
              <a:ext cx="1894027" cy="4166144"/>
            </a:xfrm>
            <a:prstGeom prst="curvedRightArrow">
              <a:avLst>
                <a:gd name="adj1" fmla="val 24980"/>
                <a:gd name="adj2" fmla="val 49990"/>
                <a:gd name="adj3" fmla="val 25000"/>
              </a:avLst>
            </a:prstGeom>
            <a:solidFill>
              <a:schemeClr val="accent4"/>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just">
                <a:lnSpc>
                  <a:spcPct val="120000"/>
                </a:lnSpc>
              </a:pPr>
              <a:endParaRPr lang="en-US" alt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Box 52"/>
            <p:cNvSpPr txBox="1"/>
            <p:nvPr/>
          </p:nvSpPr>
          <p:spPr>
            <a:xfrm>
              <a:off x="5169266" y="3278560"/>
              <a:ext cx="1853468" cy="451164"/>
            </a:xfrm>
            <a:prstGeom prst="rect">
              <a:avLst/>
            </a:prstGeom>
            <a:noFill/>
          </p:spPr>
          <p:txBody>
            <a:bodyPr wrap="none" rtlCol="0">
              <a:spAutoFit/>
            </a:bodyPr>
            <a:lstStyle/>
            <a:p>
              <a:pPr algn="ct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Rectangle 68"/>
            <p:cNvSpPr/>
            <p:nvPr/>
          </p:nvSpPr>
          <p:spPr>
            <a:xfrm>
              <a:off x="4872491" y="3651941"/>
              <a:ext cx="2447020" cy="688619"/>
            </a:xfrm>
            <a:prstGeom prst="rect">
              <a:avLst/>
            </a:prstGeom>
          </p:spPr>
          <p:txBody>
            <a:bodyPr wrap="square">
              <a:spAutoFit/>
            </a:bodyPr>
            <a:lstStyle/>
            <a:p>
              <a:pPr algn="just">
                <a:lnSpc>
                  <a:spcPct val="120000"/>
                </a:lnSpc>
              </a:pP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GB"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0" name="Group 69"/>
            <p:cNvGrpSpPr/>
            <p:nvPr/>
          </p:nvGrpSpPr>
          <p:grpSpPr>
            <a:xfrm>
              <a:off x="5981606" y="5340706"/>
              <a:ext cx="317153" cy="317695"/>
              <a:chOff x="9145588" y="4435471"/>
              <a:chExt cx="464344" cy="465137"/>
            </a:xfrm>
          </p:grpSpPr>
          <p:sp>
            <p:nvSpPr>
              <p:cNvPr id="71" name="AutoShape 7"/>
              <p:cNvSpPr>
                <a:spLocks/>
              </p:cNvSpPr>
              <p:nvPr/>
            </p:nvSpPr>
            <p:spPr bwMode="auto">
              <a:xfrm>
                <a:off x="9145588" y="4435471"/>
                <a:ext cx="464344" cy="46513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0" name="Group 79"/>
            <p:cNvGrpSpPr/>
            <p:nvPr/>
          </p:nvGrpSpPr>
          <p:grpSpPr>
            <a:xfrm>
              <a:off x="7864358" y="3622124"/>
              <a:ext cx="317153" cy="317695"/>
              <a:chOff x="7287419" y="3505994"/>
              <a:chExt cx="464344" cy="465138"/>
            </a:xfrm>
          </p:grpSpPr>
          <p:sp>
            <p:nvSpPr>
              <p:cNvPr id="81" name="AutoShape 37"/>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38"/>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39"/>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AutoShape 40"/>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AutoShape 41"/>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42"/>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7" name="Group 86"/>
            <p:cNvGrpSpPr/>
            <p:nvPr/>
          </p:nvGrpSpPr>
          <p:grpSpPr>
            <a:xfrm>
              <a:off x="4146264" y="3609536"/>
              <a:ext cx="238000" cy="317695"/>
              <a:chOff x="2639220" y="3510754"/>
              <a:chExt cx="348456" cy="465137"/>
            </a:xfrm>
          </p:grpSpPr>
          <p:sp>
            <p:nvSpPr>
              <p:cNvPr id="88" name="AutoShape 115"/>
              <p:cNvSpPr>
                <a:spLocks/>
              </p:cNvSpPr>
              <p:nvPr/>
            </p:nvSpPr>
            <p:spPr bwMode="auto">
              <a:xfrm>
                <a:off x="2639220" y="3510754"/>
                <a:ext cx="348456" cy="465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0" name="Group 89"/>
            <p:cNvGrpSpPr/>
            <p:nvPr/>
          </p:nvGrpSpPr>
          <p:grpSpPr>
            <a:xfrm>
              <a:off x="5992775" y="1913195"/>
              <a:ext cx="317153" cy="317153"/>
              <a:chOff x="4439444" y="1652588"/>
              <a:chExt cx="464344" cy="464344"/>
            </a:xfrm>
          </p:grpSpPr>
          <p:sp>
            <p:nvSpPr>
              <p:cNvPr id="9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98" name="Group 97"/>
          <p:cNvGrpSpPr/>
          <p:nvPr/>
        </p:nvGrpSpPr>
        <p:grpSpPr>
          <a:xfrm>
            <a:off x="2372805" y="2072139"/>
            <a:ext cx="2097240" cy="897466"/>
            <a:chOff x="773723" y="1924636"/>
            <a:chExt cx="2945744" cy="980021"/>
          </a:xfrm>
        </p:grpSpPr>
        <p:sp>
          <p:nvSpPr>
            <p:cNvPr id="96" name="TextBox 95"/>
            <p:cNvSpPr txBox="1"/>
            <p:nvPr/>
          </p:nvSpPr>
          <p:spPr>
            <a:xfrm>
              <a:off x="1954472" y="1924636"/>
              <a:ext cx="1764995" cy="282278"/>
            </a:xfrm>
            <a:prstGeom prst="rect">
              <a:avLst/>
            </a:prstGeom>
            <a:noFill/>
          </p:spPr>
          <p:txBody>
            <a:bodyPr wrap="none" lIns="0" tIns="0" rIns="0" bIns="0" rtlCol="0">
              <a:spAutoFit/>
            </a:bodyPr>
            <a:lstStyle/>
            <a:p>
              <a:pPr algn="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Rectangle 96"/>
            <p:cNvSpPr/>
            <p:nvPr/>
          </p:nvSpPr>
          <p:spPr>
            <a:xfrm>
              <a:off x="773723" y="2259448"/>
              <a:ext cx="2945200" cy="645209"/>
            </a:xfrm>
            <a:prstGeom prst="rect">
              <a:avLst/>
            </a:prstGeom>
          </p:spPr>
          <p:txBody>
            <a:bodyPr wrap="square" lIns="0" tIns="0" rIns="0" bIns="0">
              <a:spAutoFit/>
            </a:bodyPr>
            <a:lstStyle/>
            <a:p>
              <a:pPr algn="r">
                <a:lnSpc>
                  <a:spcPct val="120000"/>
                </a:lnSpc>
              </a:pP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9" name="Group 98"/>
          <p:cNvGrpSpPr/>
          <p:nvPr/>
        </p:nvGrpSpPr>
        <p:grpSpPr>
          <a:xfrm>
            <a:off x="2390197" y="5081253"/>
            <a:ext cx="2157996" cy="897467"/>
            <a:chOff x="773723" y="1924636"/>
            <a:chExt cx="3031080" cy="980022"/>
          </a:xfrm>
        </p:grpSpPr>
        <p:sp>
          <p:nvSpPr>
            <p:cNvPr id="100" name="TextBox 99"/>
            <p:cNvSpPr txBox="1"/>
            <p:nvPr/>
          </p:nvSpPr>
          <p:spPr>
            <a:xfrm>
              <a:off x="2039808" y="1924636"/>
              <a:ext cx="1764995" cy="282278"/>
            </a:xfrm>
            <a:prstGeom prst="rect">
              <a:avLst/>
            </a:prstGeom>
            <a:noFill/>
          </p:spPr>
          <p:txBody>
            <a:bodyPr wrap="none" lIns="0" tIns="0" rIns="0" bIns="0" rtlCol="0">
              <a:spAutoFit/>
            </a:bodyPr>
            <a:lstStyle/>
            <a:p>
              <a:pPr algn="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773723" y="2259449"/>
              <a:ext cx="2945199" cy="645209"/>
            </a:xfrm>
            <a:prstGeom prst="rect">
              <a:avLst/>
            </a:prstGeom>
          </p:spPr>
          <p:txBody>
            <a:bodyPr wrap="square" lIns="0" tIns="0" rIns="0" bIns="0">
              <a:spAutoFit/>
            </a:bodyPr>
            <a:lstStyle/>
            <a:p>
              <a:pPr algn="r">
                <a:lnSpc>
                  <a:spcPct val="120000"/>
                </a:lnSpc>
              </a:pP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2" name="Group 101"/>
          <p:cNvGrpSpPr/>
          <p:nvPr/>
        </p:nvGrpSpPr>
        <p:grpSpPr>
          <a:xfrm>
            <a:off x="8305401" y="2043200"/>
            <a:ext cx="2271819" cy="897466"/>
            <a:chOff x="773723" y="1924636"/>
            <a:chExt cx="2945200" cy="980020"/>
          </a:xfrm>
        </p:grpSpPr>
        <p:sp>
          <p:nvSpPr>
            <p:cNvPr id="103" name="TextBox 102"/>
            <p:cNvSpPr txBox="1"/>
            <p:nvPr/>
          </p:nvSpPr>
          <p:spPr>
            <a:xfrm>
              <a:off x="776761" y="1924636"/>
              <a:ext cx="1629062" cy="282278"/>
            </a:xfrm>
            <a:prstGeom prst="rect">
              <a:avLst/>
            </a:prstGeom>
            <a:noFill/>
          </p:spPr>
          <p:txBody>
            <a:bodyPr wrap="none" lIns="0" tIns="0" rIns="0" bIns="0"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773723" y="2259448"/>
              <a:ext cx="2945200" cy="645208"/>
            </a:xfrm>
            <a:prstGeom prst="rect">
              <a:avLst/>
            </a:prstGeom>
          </p:spPr>
          <p:txBody>
            <a:bodyPr wrap="square" lIns="0" tIns="0" rIns="0" bIns="0">
              <a:spAutoFit/>
            </a:bodyPr>
            <a:lstStyle/>
            <a:p>
              <a:pPr>
                <a:lnSpc>
                  <a:spcPct val="120000"/>
                </a:lnSpc>
              </a:pP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8" name="Group 107"/>
          <p:cNvGrpSpPr/>
          <p:nvPr/>
        </p:nvGrpSpPr>
        <p:grpSpPr>
          <a:xfrm>
            <a:off x="7920074" y="5158916"/>
            <a:ext cx="2288820" cy="873036"/>
            <a:chOff x="751684" y="1951314"/>
            <a:chExt cx="2967239" cy="953342"/>
          </a:xfrm>
        </p:grpSpPr>
        <p:sp>
          <p:nvSpPr>
            <p:cNvPr id="109" name="TextBox 108"/>
            <p:cNvSpPr txBox="1"/>
            <p:nvPr/>
          </p:nvSpPr>
          <p:spPr>
            <a:xfrm>
              <a:off x="751684" y="1951314"/>
              <a:ext cx="1629061" cy="282278"/>
            </a:xfrm>
            <a:prstGeom prst="rect">
              <a:avLst/>
            </a:prstGeom>
            <a:noFill/>
          </p:spPr>
          <p:txBody>
            <a:bodyPr wrap="none" lIns="0" tIns="0" rIns="0" bIns="0"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Rectangle 109"/>
            <p:cNvSpPr/>
            <p:nvPr/>
          </p:nvSpPr>
          <p:spPr>
            <a:xfrm>
              <a:off x="773723" y="2259448"/>
              <a:ext cx="2945200" cy="645208"/>
            </a:xfrm>
            <a:prstGeom prst="rect">
              <a:avLst/>
            </a:prstGeom>
          </p:spPr>
          <p:txBody>
            <a:bodyPr wrap="square" lIns="0" tIns="0" rIns="0" bIns="0">
              <a:spAutoFit/>
            </a:bodyPr>
            <a:lstStyle/>
            <a:p>
              <a:pPr>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请替换文字内容，点击添加相关标题文字，修改文字内容，也可以直接复制你的内容到此。，点击添加相关标题文字，修改文字内容，也可以直接复制你的内容到此。</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7" name="Content Placeholder 2"/>
          <p:cNvSpPr txBox="1">
            <a:spLocks/>
          </p:cNvSpPr>
          <p:nvPr/>
        </p:nvSpPr>
        <p:spPr>
          <a:xfrm>
            <a:off x="361950" y="269589"/>
            <a:ext cx="3067050"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2246899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500"/>
                                        <p:tgtEl>
                                          <p:spTgt spid="9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8"/>
                                        </p:tgtEl>
                                        <p:attrNameLst>
                                          <p:attrName>style.visibility</p:attrName>
                                        </p:attrNameLst>
                                      </p:cBhvr>
                                      <p:to>
                                        <p:strVal val="visible"/>
                                      </p:to>
                                    </p:set>
                                    <p:animEffect transition="in" filter="fade">
                                      <p:cBhvr>
                                        <p:cTn id="39"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49" grpId="0" animBg="1"/>
      <p:bldP spid="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353" y="199"/>
            <a:ext cx="12858044" cy="7232253"/>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w="0">
            <a:noFill/>
            <a:prstDash val="solid"/>
            <a:miter lim="800000"/>
            <a:headEnd/>
            <a:tailEnd/>
          </a:ln>
        </p:spPr>
        <p:txBody>
          <a:bodyPr vert="horz" wrap="square" lIns="128573" tIns="64286" rIns="128573" bIns="64286" numCol="1" anchor="t" anchorCtr="0" compatLnSpc="1">
            <a:prstTxWarp prst="textNoShape">
              <a:avLst/>
            </a:prstTxWarp>
          </a:bodyPr>
          <a:lstStyle/>
          <a:p>
            <a:endParaRPr lang="zh-CN" altLang="en-US" sz="2000"/>
          </a:p>
        </p:txBody>
      </p:sp>
      <p:sp>
        <p:nvSpPr>
          <p:cNvPr id="8" name="矩形 259"/>
          <p:cNvSpPr>
            <a:spLocks noChangeArrowheads="1"/>
          </p:cNvSpPr>
          <p:nvPr/>
        </p:nvSpPr>
        <p:spPr bwMode="auto">
          <a:xfrm>
            <a:off x="3010275" y="3400301"/>
            <a:ext cx="6838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800" spc="300" dirty="0" smtClean="0">
                <a:solidFill>
                  <a:schemeClr val="accent1"/>
                </a:solidFill>
                <a:latin typeface="Arial" panose="020B0604020202020204" pitchFamily="34" charset="0"/>
                <a:cs typeface="Arial" panose="020B0604020202020204" pitchFamily="34" charset="0"/>
              </a:rPr>
              <a:t>EVENT PLANNING SCHEME BOOK</a:t>
            </a:r>
            <a:endParaRPr lang="zh-CN" altLang="en-US" sz="1800" spc="300" dirty="0">
              <a:solidFill>
                <a:schemeClr val="accent1"/>
              </a:solidFill>
              <a:latin typeface="Arial" panose="020B0604020202020204" pitchFamily="34" charset="0"/>
              <a:cs typeface="Arial" panose="020B0604020202020204" pitchFamily="34" charset="0"/>
            </a:endParaRPr>
          </a:p>
        </p:txBody>
      </p:sp>
      <p:sp>
        <p:nvSpPr>
          <p:cNvPr id="12" name="矩形 259"/>
          <p:cNvSpPr>
            <a:spLocks noChangeArrowheads="1"/>
          </p:cNvSpPr>
          <p:nvPr/>
        </p:nvSpPr>
        <p:spPr bwMode="auto">
          <a:xfrm>
            <a:off x="2591224" y="3691474"/>
            <a:ext cx="76763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7200" dirty="0" smtClean="0">
                <a:solidFill>
                  <a:schemeClr val="accent1"/>
                </a:solidFill>
                <a:latin typeface="方正粗谭黑简体" panose="02000000000000000000" pitchFamily="2" charset="-122"/>
                <a:ea typeface="方正粗谭黑简体" panose="02000000000000000000" pitchFamily="2" charset="-122"/>
                <a:cs typeface="Arial" panose="020B0604020202020204" pitchFamily="34" charset="0"/>
              </a:rPr>
              <a:t>感谢聆听 </a:t>
            </a:r>
            <a:r>
              <a:rPr lang="zh-CN" altLang="en-US" sz="7200" dirty="0">
                <a:solidFill>
                  <a:schemeClr val="accent1"/>
                </a:solidFill>
                <a:latin typeface="方正粗谭黑简体" panose="02000000000000000000" pitchFamily="2" charset="-122"/>
                <a:ea typeface="方正粗谭黑简体" panose="02000000000000000000" pitchFamily="2" charset="-122"/>
                <a:cs typeface="Arial" panose="020B0604020202020204" pitchFamily="34" charset="0"/>
              </a:rPr>
              <a:t>批评</a:t>
            </a:r>
            <a:r>
              <a:rPr lang="zh-CN" altLang="en-US" sz="7200" dirty="0" smtClean="0">
                <a:solidFill>
                  <a:schemeClr val="accent1"/>
                </a:solidFill>
                <a:latin typeface="方正粗谭黑简体" panose="02000000000000000000" pitchFamily="2" charset="-122"/>
                <a:ea typeface="方正粗谭黑简体" panose="02000000000000000000" pitchFamily="2" charset="-122"/>
                <a:cs typeface="Arial" panose="020B0604020202020204" pitchFamily="34" charset="0"/>
              </a:rPr>
              <a:t>指导</a:t>
            </a:r>
            <a:endParaRPr lang="zh-CN" altLang="en-US" sz="7200" dirty="0">
              <a:solidFill>
                <a:schemeClr val="accent1"/>
              </a:solidFill>
              <a:latin typeface="方正粗谭黑简体" panose="02000000000000000000" pitchFamily="2" charset="-122"/>
              <a:ea typeface="方正粗谭黑简体" panose="02000000000000000000" pitchFamily="2" charset="-122"/>
              <a:cs typeface="Arial" panose="020B0604020202020204" pitchFamily="34" charset="0"/>
            </a:endParaRPr>
          </a:p>
        </p:txBody>
      </p:sp>
      <p:sp>
        <p:nvSpPr>
          <p:cNvPr id="13" name="矩形 259"/>
          <p:cNvSpPr>
            <a:spLocks noChangeArrowheads="1"/>
          </p:cNvSpPr>
          <p:nvPr/>
        </p:nvSpPr>
        <p:spPr bwMode="auto">
          <a:xfrm>
            <a:off x="3590800" y="4956600"/>
            <a:ext cx="56771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800" dirty="0">
                <a:solidFill>
                  <a:schemeClr val="accent1"/>
                </a:solidFill>
                <a:cs typeface="Arial" panose="020B0604020202020204" pitchFamily="34" charset="0"/>
              </a:rPr>
              <a:t>汇报人</a:t>
            </a:r>
            <a:r>
              <a:rPr lang="zh-CN" altLang="en-US" sz="1800" dirty="0" smtClean="0">
                <a:solidFill>
                  <a:schemeClr val="accent1"/>
                </a:solidFill>
                <a:cs typeface="Arial" panose="020B0604020202020204" pitchFamily="34" charset="0"/>
              </a:rPr>
              <a:t>：第一</a:t>
            </a:r>
            <a:r>
              <a:rPr lang="en-US" altLang="zh-CN" sz="1800" dirty="0" smtClean="0">
                <a:solidFill>
                  <a:schemeClr val="accent1"/>
                </a:solidFill>
                <a:cs typeface="Arial" panose="020B0604020202020204" pitchFamily="34" charset="0"/>
              </a:rPr>
              <a:t>PPT</a:t>
            </a:r>
            <a:r>
              <a:rPr lang="zh-CN" altLang="en-US" sz="1800" dirty="0" smtClean="0">
                <a:solidFill>
                  <a:schemeClr val="accent1"/>
                </a:solidFill>
                <a:cs typeface="Arial" panose="020B0604020202020204" pitchFamily="34" charset="0"/>
              </a:rPr>
              <a:t>  </a:t>
            </a:r>
            <a:r>
              <a:rPr lang="en-US" altLang="zh-CN" sz="1800" dirty="0">
                <a:solidFill>
                  <a:schemeClr val="accent1"/>
                </a:solidFill>
                <a:cs typeface="Arial" panose="020B0604020202020204" pitchFamily="34" charset="0"/>
              </a:rPr>
              <a:t>Report Person: </a:t>
            </a:r>
            <a:r>
              <a:rPr lang="en-US" altLang="zh-CN" sz="1800" dirty="0" smtClean="0">
                <a:solidFill>
                  <a:schemeClr val="accent1"/>
                </a:solidFill>
                <a:cs typeface="Arial" panose="020B0604020202020204" pitchFamily="34" charset="0"/>
              </a:rPr>
              <a:t>1PPT</a:t>
            </a:r>
            <a:endParaRPr lang="zh-CN" altLang="en-US" sz="1800" dirty="0">
              <a:solidFill>
                <a:schemeClr val="accent1"/>
              </a:solidFill>
              <a:cs typeface="Arial" panose="020B0604020202020204" pitchFamily="34" charset="0"/>
            </a:endParaRPr>
          </a:p>
        </p:txBody>
      </p:sp>
    </p:spTree>
    <p:extLst>
      <p:ext uri="{BB962C8B-B14F-4D97-AF65-F5344CB8AC3E}">
        <p14:creationId xmlns:p14="http://schemas.microsoft.com/office/powerpoint/2010/main" val="28843231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40000" fill="hold" grpId="0" nodeType="clickEffect" p14:presetBounceEnd="4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0000">
                                          <p:cBhvr additive="base">
                                            <p:cTn id="7" dur="1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
                                            </p:tgtEl>
                                          </p:cBhvr>
                                        </p:animEffect>
                                      </p:childTnLst>
                                    </p:cTn>
                                  </p:par>
                                </p:childTnLst>
                              </p:cTn>
                            </p:par>
                            <p:par>
                              <p:cTn id="17" fill="hold">
                                <p:stCondLst>
                                  <p:cond delay="310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childTnLst>
                              </p:cTn>
                            </p:par>
                            <p:par>
                              <p:cTn id="21" fill="hold">
                                <p:stCondLst>
                                  <p:cond delay="36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2"/>
                                            </p:tgtEl>
                                            <p:attrNameLst>
                                              <p:attrName>ppt_y</p:attrName>
                                            </p:attrNameLst>
                                          </p:cBhvr>
                                          <p:tavLst>
                                            <p:tav tm="0">
                                              <p:val>
                                                <p:strVal val="#ppt_y"/>
                                              </p:val>
                                            </p:tav>
                                            <p:tav tm="100000">
                                              <p:val>
                                                <p:strVal val="#ppt_y"/>
                                              </p:val>
                                            </p:tav>
                                          </p:tavLst>
                                        </p:anim>
                                        <p:anim calcmode="lin" valueType="num">
                                          <p:cBhvr>
                                            <p:cTn id="2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2"/>
                                            </p:tgtEl>
                                          </p:cBhvr>
                                        </p:animEffect>
                                      </p:childTnLst>
                                    </p:cTn>
                                  </p:par>
                                </p:childTnLst>
                              </p:cTn>
                            </p:par>
                            <p:par>
                              <p:cTn id="29" fill="hold">
                                <p:stCondLst>
                                  <p:cond delay="445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12"/>
                                            </p:tgtEl>
                                          </p:cBhvr>
                                        </p:animEffect>
                                        <p:animScale>
                                          <p:cBhvr>
                                            <p:cTn id="32" dur="250" autoRev="1" fill="hold"/>
                                            <p:tgtEl>
                                              <p:spTgt spid="12"/>
                                            </p:tgtEl>
                                          </p:cBhvr>
                                          <p:by x="105000" y="105000"/>
                                        </p:animScale>
                                      </p:childTnLst>
                                    </p:cTn>
                                  </p:par>
                                </p:childTnLst>
                              </p:cTn>
                            </p:par>
                            <p:par>
                              <p:cTn id="33" fill="hold">
                                <p:stCondLst>
                                  <p:cond delay="495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3"/>
                                            </p:tgtEl>
                                            <p:attrNameLst>
                                              <p:attrName>ppt_y</p:attrName>
                                            </p:attrNameLst>
                                          </p:cBhvr>
                                          <p:tavLst>
                                            <p:tav tm="0">
                                              <p:val>
                                                <p:strVal val="#ppt_y"/>
                                              </p:val>
                                            </p:tav>
                                            <p:tav tm="100000">
                                              <p:val>
                                                <p:strVal val="#ppt_y"/>
                                              </p:val>
                                            </p:tav>
                                          </p:tavLst>
                                        </p:anim>
                                        <p:anim calcmode="lin" valueType="num">
                                          <p:cBhvr>
                                            <p:cTn id="38"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3"/>
                                            </p:tgtEl>
                                          </p:cBhvr>
                                        </p:animEffect>
                                      </p:childTnLst>
                                    </p:cTn>
                                  </p:par>
                                </p:childTnLst>
                              </p:cTn>
                            </p:par>
                            <p:par>
                              <p:cTn id="41" fill="hold">
                                <p:stCondLst>
                                  <p:cond delay="6700"/>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3"/>
                                            </p:tgtEl>
                                          </p:cBhvr>
                                        </p:animEffect>
                                        <p:animScale>
                                          <p:cBhvr>
                                            <p:cTn id="44"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8" grpId="1"/>
          <p:bldP spid="12" grpId="0"/>
          <p:bldP spid="12" grpId="1"/>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4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
                                            </p:tgtEl>
                                          </p:cBhvr>
                                        </p:animEffect>
                                      </p:childTnLst>
                                    </p:cTn>
                                  </p:par>
                                </p:childTnLst>
                              </p:cTn>
                            </p:par>
                            <p:par>
                              <p:cTn id="17" fill="hold">
                                <p:stCondLst>
                                  <p:cond delay="310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childTnLst>
                              </p:cTn>
                            </p:par>
                            <p:par>
                              <p:cTn id="21" fill="hold">
                                <p:stCondLst>
                                  <p:cond delay="36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2"/>
                                            </p:tgtEl>
                                            <p:attrNameLst>
                                              <p:attrName>ppt_y</p:attrName>
                                            </p:attrNameLst>
                                          </p:cBhvr>
                                          <p:tavLst>
                                            <p:tav tm="0">
                                              <p:val>
                                                <p:strVal val="#ppt_y"/>
                                              </p:val>
                                            </p:tav>
                                            <p:tav tm="100000">
                                              <p:val>
                                                <p:strVal val="#ppt_y"/>
                                              </p:val>
                                            </p:tav>
                                          </p:tavLst>
                                        </p:anim>
                                        <p:anim calcmode="lin" valueType="num">
                                          <p:cBhvr>
                                            <p:cTn id="2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2"/>
                                            </p:tgtEl>
                                          </p:cBhvr>
                                        </p:animEffect>
                                      </p:childTnLst>
                                    </p:cTn>
                                  </p:par>
                                </p:childTnLst>
                              </p:cTn>
                            </p:par>
                            <p:par>
                              <p:cTn id="29" fill="hold">
                                <p:stCondLst>
                                  <p:cond delay="445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12"/>
                                            </p:tgtEl>
                                          </p:cBhvr>
                                        </p:animEffect>
                                        <p:animScale>
                                          <p:cBhvr>
                                            <p:cTn id="32" dur="250" autoRev="1" fill="hold"/>
                                            <p:tgtEl>
                                              <p:spTgt spid="12"/>
                                            </p:tgtEl>
                                          </p:cBhvr>
                                          <p:by x="105000" y="105000"/>
                                        </p:animScale>
                                      </p:childTnLst>
                                    </p:cTn>
                                  </p:par>
                                </p:childTnLst>
                              </p:cTn>
                            </p:par>
                            <p:par>
                              <p:cTn id="33" fill="hold">
                                <p:stCondLst>
                                  <p:cond delay="495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3"/>
                                            </p:tgtEl>
                                            <p:attrNameLst>
                                              <p:attrName>ppt_y</p:attrName>
                                            </p:attrNameLst>
                                          </p:cBhvr>
                                          <p:tavLst>
                                            <p:tav tm="0">
                                              <p:val>
                                                <p:strVal val="#ppt_y"/>
                                              </p:val>
                                            </p:tav>
                                            <p:tav tm="100000">
                                              <p:val>
                                                <p:strVal val="#ppt_y"/>
                                              </p:val>
                                            </p:tav>
                                          </p:tavLst>
                                        </p:anim>
                                        <p:anim calcmode="lin" valueType="num">
                                          <p:cBhvr>
                                            <p:cTn id="38"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3"/>
                                            </p:tgtEl>
                                          </p:cBhvr>
                                        </p:animEffect>
                                      </p:childTnLst>
                                    </p:cTn>
                                  </p:par>
                                </p:childTnLst>
                              </p:cTn>
                            </p:par>
                            <p:par>
                              <p:cTn id="41" fill="hold">
                                <p:stCondLst>
                                  <p:cond delay="6700"/>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3"/>
                                            </p:tgtEl>
                                          </p:cBhvr>
                                        </p:animEffect>
                                        <p:animScale>
                                          <p:cBhvr>
                                            <p:cTn id="44"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8" grpId="1"/>
          <p:bldP spid="12" grpId="0"/>
          <p:bldP spid="12" grpId="1"/>
          <p:bldP spid="13" grpId="0"/>
          <p:bldP spid="13" grpId="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76403" y="4679512"/>
            <a:ext cx="9078158" cy="1785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4789" tIns="57394" rIns="114789" bIns="57394" rtlCol="0" anchor="ctr"/>
          <a:lstStyle/>
          <a:p>
            <a:pPr defTabSz="1147891" fontAlgn="auto">
              <a:spcBef>
                <a:spcPts val="0"/>
              </a:spcBef>
              <a:spcAft>
                <a:spcPts val="0"/>
              </a:spcAft>
            </a:pP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p>
          <a:p>
            <a:pPr defTabSz="1147891"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400" dirty="0">
              <a:solidFill>
                <a:srgbClr val="EEECE1">
                  <a:lumMod val="25000"/>
                </a:srgbClr>
              </a:solidFill>
              <a:latin typeface="微软雅黑" panose="020B0503020204020204" pitchFamily="34" charset="-122"/>
              <a:ea typeface="微软雅黑" panose="020B0503020204020204" pitchFamily="34" charset="-122"/>
            </a:endParaRPr>
          </a:p>
          <a:p>
            <a:pPr defTabSz="1147891" fontAlgn="auto">
              <a:spcBef>
                <a:spcPts val="0"/>
              </a:spcBef>
              <a:spcAft>
                <a:spcPts val="0"/>
              </a:spcAft>
            </a:pP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p>
          <a:p>
            <a:pPr defTabSz="1147891"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p>
          <a:p>
            <a:pPr defTabSz="1147891" fontAlgn="auto">
              <a:spcBef>
                <a:spcPts val="0"/>
              </a:spcBef>
              <a:spcAft>
                <a:spcPts val="0"/>
              </a:spcAft>
            </a:pPr>
            <a:r>
              <a:rPr lang="en-US" altLang="zh-CN" sz="14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p>
          <a:p>
            <a:pPr defTabSz="1147891"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p>
          <a:p>
            <a:pPr defTabSz="1147891"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p>
          <a:p>
            <a:pPr defTabSz="1147891"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4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4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3162070"/>
            <a:ext cx="12858750" cy="1441498"/>
          </a:xfrm>
          <a:prstGeom prst="rect">
            <a:avLst/>
          </a:prstGeom>
          <a:solidFill>
            <a:schemeClr val="tx2">
              <a:lumMod val="75000"/>
            </a:schemeClr>
          </a:solidFill>
          <a:ln w="9525">
            <a:noFill/>
            <a:miter lim="800000"/>
            <a:headEnd/>
            <a:tailEnd/>
          </a:ln>
        </p:spPr>
        <p:txBody>
          <a:bodyPr wrap="none" lIns="114789" tIns="57394" rIns="114789" bIns="57394" anchor="ctr"/>
          <a:lstStyle/>
          <a:p>
            <a:pPr defTabSz="1147891" fontAlgn="auto">
              <a:spcBef>
                <a:spcPts val="0"/>
              </a:spcBef>
              <a:spcAft>
                <a:spcPts val="0"/>
              </a:spcAft>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4254" y="332398"/>
            <a:ext cx="10844491" cy="2828276"/>
          </a:xfrm>
          <a:prstGeom prst="rect">
            <a:avLst/>
          </a:prstGeom>
          <a:noFill/>
          <a:ln>
            <a:noFill/>
          </a:ln>
        </p:spPr>
      </p:pic>
      <p:sp>
        <p:nvSpPr>
          <p:cNvPr id="15" name="Rectangle 3"/>
          <p:cNvSpPr>
            <a:spLocks noChangeArrowheads="1"/>
          </p:cNvSpPr>
          <p:nvPr/>
        </p:nvSpPr>
        <p:spPr bwMode="auto">
          <a:xfrm>
            <a:off x="658567" y="3266553"/>
            <a:ext cx="5770810" cy="1707107"/>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4789" tIns="57394" rIns="114789" bIns="57394"/>
          <a:lstStyle/>
          <a:p>
            <a:pPr defTabSz="1147891" fontAlgn="auto">
              <a:spcBef>
                <a:spcPct val="20000"/>
              </a:spcBef>
              <a:spcAft>
                <a:spcPts val="0"/>
              </a:spcAft>
              <a:buClr>
                <a:srgbClr val="5B8CC1"/>
              </a:buClr>
              <a:defRPr/>
            </a:pPr>
            <a:r>
              <a:rPr lang="zh-CN" altLang="en-US" sz="2500" b="1" kern="0" dirty="0">
                <a:solidFill>
                  <a:prstClr val="white"/>
                </a:solidFill>
                <a:latin typeface="微软雅黑" pitchFamily="34" charset="-122"/>
                <a:ea typeface="微软雅黑" pitchFamily="34" charset="-122"/>
              </a:rPr>
              <a:t>可以在下列情况使用</a:t>
            </a:r>
            <a:endParaRPr lang="zh-CN" altLang="en-US" sz="1500" kern="0" dirty="0">
              <a:solidFill>
                <a:prstClr val="white"/>
              </a:solidFill>
              <a:latin typeface="微软雅黑" pitchFamily="34" charset="-122"/>
              <a:ea typeface="微软雅黑" pitchFamily="34" charset="-122"/>
            </a:endParaRPr>
          </a:p>
          <a:p>
            <a:pPr defTabSz="1147891" fontAlgn="auto">
              <a:lnSpc>
                <a:spcPct val="150000"/>
              </a:lnSpc>
              <a:spcBef>
                <a:spcPts val="0"/>
              </a:spcBef>
              <a:spcAft>
                <a:spcPts val="0"/>
              </a:spcAft>
              <a:buClr>
                <a:srgbClr val="5B8CC1"/>
              </a:buClr>
              <a:buFont typeface="Wingdings" pitchFamily="2" charset="2"/>
              <a:buChar char="n"/>
              <a:defRPr/>
            </a:pPr>
            <a:r>
              <a:rPr lang="zh-CN" altLang="en-US" sz="1500" kern="0" dirty="0">
                <a:solidFill>
                  <a:prstClr val="white"/>
                </a:solidFill>
                <a:latin typeface="微软雅黑" pitchFamily="34" charset="-122"/>
                <a:ea typeface="微软雅黑" pitchFamily="34" charset="-122"/>
              </a:rPr>
              <a:t>不限次数的用于您个人</a:t>
            </a:r>
            <a:r>
              <a:rPr lang="en-US" altLang="zh-CN" sz="1500" kern="0" dirty="0">
                <a:solidFill>
                  <a:prstClr val="white"/>
                </a:solidFill>
                <a:latin typeface="微软雅黑" pitchFamily="34" charset="-122"/>
                <a:ea typeface="微软雅黑" pitchFamily="34" charset="-122"/>
              </a:rPr>
              <a:t>/</a:t>
            </a:r>
            <a:r>
              <a:rPr lang="zh-CN" altLang="en-US" sz="1500" kern="0" dirty="0">
                <a:solidFill>
                  <a:prstClr val="white"/>
                </a:solidFill>
                <a:latin typeface="微软雅黑" pitchFamily="34" charset="-122"/>
                <a:ea typeface="微软雅黑" pitchFamily="34" charset="-122"/>
              </a:rPr>
              <a:t>公司、企业的商业演示。</a:t>
            </a:r>
          </a:p>
          <a:p>
            <a:pPr defTabSz="1147891" fontAlgn="auto">
              <a:lnSpc>
                <a:spcPct val="150000"/>
              </a:lnSpc>
              <a:spcBef>
                <a:spcPts val="0"/>
              </a:spcBef>
              <a:spcAft>
                <a:spcPts val="0"/>
              </a:spcAft>
              <a:buClr>
                <a:srgbClr val="5B8CC1"/>
              </a:buClr>
              <a:buFont typeface="Wingdings" pitchFamily="2" charset="2"/>
              <a:buChar char="n"/>
              <a:defRPr/>
            </a:pPr>
            <a:r>
              <a:rPr lang="zh-CN" altLang="en-US" sz="15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429375" y="3266553"/>
            <a:ext cx="5770811" cy="1631165"/>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4789" tIns="57394" rIns="114789" bIns="57394"/>
          <a:lstStyle/>
          <a:p>
            <a:pPr defTabSz="1147891" fontAlgn="auto">
              <a:spcBef>
                <a:spcPct val="20000"/>
              </a:spcBef>
              <a:spcAft>
                <a:spcPts val="0"/>
              </a:spcAft>
              <a:buClr>
                <a:srgbClr val="5B8CC1"/>
              </a:buClr>
              <a:defRPr/>
            </a:pPr>
            <a:r>
              <a:rPr lang="zh-CN" altLang="en-US" sz="2500" b="1" kern="0" dirty="0">
                <a:solidFill>
                  <a:prstClr val="white"/>
                </a:solidFill>
                <a:latin typeface="微软雅黑" pitchFamily="34" charset="-122"/>
                <a:ea typeface="微软雅黑" pitchFamily="34" charset="-122"/>
              </a:rPr>
              <a:t>不可以在以下情况使用</a:t>
            </a:r>
            <a:endParaRPr lang="zh-CN" altLang="en-US" sz="1300" b="1" kern="0" dirty="0">
              <a:solidFill>
                <a:prstClr val="white"/>
              </a:solidFill>
              <a:latin typeface="微软雅黑" pitchFamily="34" charset="-122"/>
              <a:ea typeface="微软雅黑" pitchFamily="34" charset="-122"/>
            </a:endParaRPr>
          </a:p>
          <a:p>
            <a:pPr defTabSz="1147891" fontAlgn="auto">
              <a:lnSpc>
                <a:spcPct val="150000"/>
              </a:lnSpc>
              <a:spcBef>
                <a:spcPts val="0"/>
              </a:spcBef>
              <a:spcAft>
                <a:spcPts val="0"/>
              </a:spcAft>
              <a:buClr>
                <a:srgbClr val="5B8CC1"/>
              </a:buClr>
              <a:buFont typeface="Wingdings" pitchFamily="2" charset="2"/>
              <a:buChar char="n"/>
              <a:defRPr/>
            </a:pPr>
            <a:r>
              <a:rPr lang="zh-CN" altLang="en-US" sz="1500" kern="0" dirty="0">
                <a:solidFill>
                  <a:prstClr val="white"/>
                </a:solidFill>
                <a:latin typeface="微软雅黑" pitchFamily="34" charset="-122"/>
                <a:ea typeface="微软雅黑" pitchFamily="34" charset="-122"/>
              </a:rPr>
              <a:t>用于任何形式的在线付费下载。</a:t>
            </a:r>
          </a:p>
          <a:p>
            <a:pPr defTabSz="1147891" fontAlgn="auto">
              <a:lnSpc>
                <a:spcPct val="150000"/>
              </a:lnSpc>
              <a:spcBef>
                <a:spcPts val="0"/>
              </a:spcBef>
              <a:spcAft>
                <a:spcPts val="0"/>
              </a:spcAft>
              <a:buClr>
                <a:srgbClr val="5B8CC1"/>
              </a:buClr>
              <a:buFont typeface="Wingdings" pitchFamily="2" charset="2"/>
              <a:buChar char="n"/>
              <a:defRPr/>
            </a:pPr>
            <a:r>
              <a:rPr lang="zh-CN" altLang="en-US" sz="1500" kern="0" dirty="0">
                <a:solidFill>
                  <a:prstClr val="white"/>
                </a:solidFill>
                <a:latin typeface="微软雅黑" pitchFamily="34" charset="-122"/>
                <a:ea typeface="微软雅黑" pitchFamily="34" charset="-122"/>
              </a:rPr>
              <a:t>收集整理我们发布的免费资源后，刻录光碟销售。</a:t>
            </a:r>
            <a:endParaRPr lang="zh-CN" altLang="en-GB" sz="15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00366" y="3266552"/>
            <a:ext cx="553641" cy="41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172815" y="3266552"/>
            <a:ext cx="553641" cy="41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6949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H_Entry_1"/>
          <p:cNvSpPr>
            <a:spLocks noChangeArrowheads="1"/>
          </p:cNvSpPr>
          <p:nvPr>
            <p:custDataLst>
              <p:tags r:id="rId2"/>
            </p:custDataLst>
          </p:nvPr>
        </p:nvSpPr>
        <p:spPr bwMode="auto">
          <a:xfrm flipH="1">
            <a:off x="6530715" y="153903"/>
            <a:ext cx="5975926" cy="6924844"/>
          </a:xfrm>
          <a:prstGeom prst="rect">
            <a:avLst/>
          </a:prstGeom>
          <a:noFill/>
          <a:ln>
            <a:noFill/>
          </a:ln>
          <a:extLst/>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None/>
            </a:pPr>
            <a:r>
              <a:rPr lang="en-US" altLang="zh-CN" sz="41296"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rPr>
              <a:t>01</a:t>
            </a:r>
            <a:endParaRPr lang="zh-CN" altLang="en-US" sz="41296"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14"/>
          <p:cNvSpPr/>
          <p:nvPr/>
        </p:nvSpPr>
        <p:spPr>
          <a:xfrm>
            <a:off x="794" y="-26279"/>
            <a:ext cx="6933344" cy="7270051"/>
          </a:xfrm>
          <a:custGeom>
            <a:avLst/>
            <a:gdLst>
              <a:gd name="connsiteX0" fmla="*/ 2968768 w 5921064"/>
              <a:gd name="connsiteY0" fmla="*/ 1839123 h 6208613"/>
              <a:gd name="connsiteX1" fmla="*/ 3541590 w 5921064"/>
              <a:gd name="connsiteY1" fmla="*/ 1839123 h 6208613"/>
              <a:gd name="connsiteX2" fmla="*/ 2137119 w 5921064"/>
              <a:gd name="connsiteY2" fmla="*/ 5463430 h 6208613"/>
              <a:gd name="connsiteX3" fmla="*/ 1564297 w 5921064"/>
              <a:gd name="connsiteY3" fmla="*/ 5463430 h 6208613"/>
              <a:gd name="connsiteX4" fmla="*/ 1816558 w 5921064"/>
              <a:gd name="connsiteY4" fmla="*/ 1312746 h 6208613"/>
              <a:gd name="connsiteX5" fmla="*/ 3081210 w 5921064"/>
              <a:gd name="connsiteY5" fmla="*/ 1312746 h 6208613"/>
              <a:gd name="connsiteX6" fmla="*/ 1264652 w 5921064"/>
              <a:gd name="connsiteY6" fmla="*/ 5989805 h 6208613"/>
              <a:gd name="connsiteX7" fmla="*/ 0 w 5921064"/>
              <a:gd name="connsiteY7" fmla="*/ 5989805 h 6208613"/>
              <a:gd name="connsiteX8" fmla="*/ 4538652 w 5921064"/>
              <a:gd name="connsiteY8" fmla="*/ 0 h 6208613"/>
              <a:gd name="connsiteX9" fmla="*/ 5921064 w 5921064"/>
              <a:gd name="connsiteY9" fmla="*/ 0 h 6208613"/>
              <a:gd name="connsiteX10" fmla="*/ 4917326 w 5921064"/>
              <a:gd name="connsiteY10" fmla="*/ 2584306 h 6208613"/>
              <a:gd name="connsiteX11" fmla="*/ 5433340 w 5921064"/>
              <a:gd name="connsiteY11" fmla="*/ 2584306 h 6208613"/>
              <a:gd name="connsiteX12" fmla="*/ 4028869 w 5921064"/>
              <a:gd name="connsiteY12" fmla="*/ 6208613 h 6208613"/>
              <a:gd name="connsiteX13" fmla="*/ 3456047 w 5921064"/>
              <a:gd name="connsiteY13" fmla="*/ 6208613 h 6208613"/>
              <a:gd name="connsiteX14" fmla="*/ 3880780 w 5921064"/>
              <a:gd name="connsiteY14" fmla="*/ 5112569 h 6208613"/>
              <a:gd name="connsiteX15" fmla="*/ 2552943 w 5921064"/>
              <a:gd name="connsiteY15" fmla="*/ 5112569 h 620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21064" h="6208613">
                <a:moveTo>
                  <a:pt x="2968768" y="1839123"/>
                </a:moveTo>
                <a:lnTo>
                  <a:pt x="3541590" y="1839123"/>
                </a:lnTo>
                <a:lnTo>
                  <a:pt x="2137119" y="5463430"/>
                </a:lnTo>
                <a:lnTo>
                  <a:pt x="1564297" y="5463430"/>
                </a:lnTo>
                <a:close/>
                <a:moveTo>
                  <a:pt x="1816558" y="1312746"/>
                </a:moveTo>
                <a:lnTo>
                  <a:pt x="3081210" y="1312746"/>
                </a:lnTo>
                <a:lnTo>
                  <a:pt x="1264652" y="5989805"/>
                </a:lnTo>
                <a:lnTo>
                  <a:pt x="0" y="5989805"/>
                </a:lnTo>
                <a:close/>
                <a:moveTo>
                  <a:pt x="4538652" y="0"/>
                </a:moveTo>
                <a:lnTo>
                  <a:pt x="5921064" y="0"/>
                </a:lnTo>
                <a:lnTo>
                  <a:pt x="4917326" y="2584306"/>
                </a:lnTo>
                <a:lnTo>
                  <a:pt x="5433340" y="2584306"/>
                </a:lnTo>
                <a:lnTo>
                  <a:pt x="4028869" y="6208613"/>
                </a:lnTo>
                <a:lnTo>
                  <a:pt x="3456047" y="6208613"/>
                </a:lnTo>
                <a:lnTo>
                  <a:pt x="3880780" y="5112569"/>
                </a:lnTo>
                <a:lnTo>
                  <a:pt x="2552943" y="5112569"/>
                </a:lnTo>
                <a:close/>
              </a:path>
            </a:pathLst>
          </a:custGeom>
          <a:blipFill dpi="0" rotWithShape="1">
            <a:blip r:embed="rId7"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MH_Entry_1"/>
          <p:cNvSpPr>
            <a:spLocks noChangeArrowheads="1"/>
          </p:cNvSpPr>
          <p:nvPr>
            <p:custDataLst>
              <p:tags r:id="rId3"/>
            </p:custDataLst>
          </p:nvPr>
        </p:nvSpPr>
        <p:spPr bwMode="auto">
          <a:xfrm flipH="1">
            <a:off x="6717372" y="4583385"/>
            <a:ext cx="4514291" cy="387798"/>
          </a:xfrm>
          <a:prstGeom prst="rect">
            <a:avLst/>
          </a:prstGeom>
          <a:noFill/>
          <a:ln>
            <a:noFill/>
          </a:ln>
          <a:extLst/>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buNone/>
              <a:defRPr/>
            </a:pPr>
            <a:r>
              <a:rPr lang="zh-CN" altLang="en-US" sz="2800" b="1" spc="6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登录</a:t>
            </a:r>
            <a:r>
              <a:rPr lang="zh-CN" altLang="en-US" sz="2800" b="1" spc="600" dirty="0">
                <a:solidFill>
                  <a:schemeClr val="accent1"/>
                </a:solidFill>
                <a:latin typeface="Arial" panose="020B0604020202020204" pitchFamily="34" charset="0"/>
                <a:ea typeface="微软雅黑" panose="020B0503020204020204" pitchFamily="34" charset="-122"/>
                <a:sym typeface="Arial" panose="020B0604020202020204" pitchFamily="34" charset="0"/>
              </a:rPr>
              <a:t>入口及基本信息</a:t>
            </a:r>
          </a:p>
        </p:txBody>
      </p:sp>
      <p:sp>
        <p:nvSpPr>
          <p:cNvPr id="25" name="MH_Entry_1"/>
          <p:cNvSpPr>
            <a:spLocks noChangeArrowheads="1"/>
          </p:cNvSpPr>
          <p:nvPr>
            <p:custDataLst>
              <p:tags r:id="rId4"/>
            </p:custDataLst>
          </p:nvPr>
        </p:nvSpPr>
        <p:spPr bwMode="auto">
          <a:xfrm flipH="1">
            <a:off x="6685785" y="5766432"/>
            <a:ext cx="4514291" cy="517065"/>
          </a:xfrm>
          <a:prstGeom prst="rect">
            <a:avLst/>
          </a:prstGeom>
          <a:noFill/>
          <a:ln>
            <a:noFill/>
          </a:ln>
          <a:extLst/>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None/>
            </a:pPr>
            <a:r>
              <a:rPr lang="zh-CN" altLang="en-US"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开发微信的入口网址、公众号的注册、登录、配置、设置等，这些都是开发微信的前置条件</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347241405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20"/>
                                        </p:tgtEl>
                                        <p:attrNameLst>
                                          <p:attrName>style.visibility</p:attrName>
                                        </p:attrNameLst>
                                      </p:cBhvr>
                                      <p:to>
                                        <p:strVal val="visible"/>
                                      </p:to>
                                    </p:set>
                                    <p:anim by="(-#ppt_w*2)" calcmode="lin" valueType="num">
                                      <p:cBhvr rctx="PPT">
                                        <p:cTn id="12" dur="500" autoRev="1" fill="hold">
                                          <p:stCondLst>
                                            <p:cond delay="0"/>
                                          </p:stCondLst>
                                        </p:cTn>
                                        <p:tgtEl>
                                          <p:spTgt spid="20"/>
                                        </p:tgtEl>
                                        <p:attrNameLst>
                                          <p:attrName>ppt_w</p:attrName>
                                        </p:attrNameLst>
                                      </p:cBhvr>
                                    </p:anim>
                                    <p:anim by="(#ppt_w*0.50)" calcmode="lin" valueType="num">
                                      <p:cBhvr>
                                        <p:cTn id="13" dur="500" decel="50000" autoRev="1" fill="hold">
                                          <p:stCondLst>
                                            <p:cond delay="0"/>
                                          </p:stCondLst>
                                        </p:cTn>
                                        <p:tgtEl>
                                          <p:spTgt spid="20"/>
                                        </p:tgtEl>
                                        <p:attrNameLst>
                                          <p:attrName>ppt_x</p:attrName>
                                        </p:attrNameLst>
                                      </p:cBhvr>
                                    </p:anim>
                                    <p:anim from="(-#ppt_h/2)" to="(#ppt_y)" calcmode="lin" valueType="num">
                                      <p:cBhvr>
                                        <p:cTn id="14" dur="1000" fill="hold">
                                          <p:stCondLst>
                                            <p:cond delay="0"/>
                                          </p:stCondLst>
                                        </p:cTn>
                                        <p:tgtEl>
                                          <p:spTgt spid="20"/>
                                        </p:tgtEl>
                                        <p:attrNameLst>
                                          <p:attrName>ppt_y</p:attrName>
                                        </p:attrNameLst>
                                      </p:cBhvr>
                                    </p:anim>
                                    <p:animRot by="21600000">
                                      <p:cBhvr>
                                        <p:cTn id="15" dur="1000" fill="hold">
                                          <p:stCondLst>
                                            <p:cond delay="0"/>
                                          </p:stCondLst>
                                        </p:cTn>
                                        <p:tgtEl>
                                          <p:spTgt spid="20"/>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19"/>
                                        </p:tgtEl>
                                        <p:attrNameLst>
                                          <p:attrName>style.visibility</p:attrName>
                                        </p:attrNameLst>
                                      </p:cBhvr>
                                      <p:to>
                                        <p:strVal val="visible"/>
                                      </p:to>
                                    </p:set>
                                    <p:anim by="(-#ppt_w*2)" calcmode="lin" valueType="num">
                                      <p:cBhvr rctx="PPT">
                                        <p:cTn id="20" dur="500" autoRev="1" fill="hold">
                                          <p:stCondLst>
                                            <p:cond delay="0"/>
                                          </p:stCondLst>
                                        </p:cTn>
                                        <p:tgtEl>
                                          <p:spTgt spid="19"/>
                                        </p:tgtEl>
                                        <p:attrNameLst>
                                          <p:attrName>ppt_w</p:attrName>
                                        </p:attrNameLst>
                                      </p:cBhvr>
                                    </p:anim>
                                    <p:anim by="(#ppt_w*0.50)" calcmode="lin" valueType="num">
                                      <p:cBhvr>
                                        <p:cTn id="21" dur="500" decel="50000" autoRev="1" fill="hold">
                                          <p:stCondLst>
                                            <p:cond delay="0"/>
                                          </p:stCondLst>
                                        </p:cTn>
                                        <p:tgtEl>
                                          <p:spTgt spid="19"/>
                                        </p:tgtEl>
                                        <p:attrNameLst>
                                          <p:attrName>ppt_x</p:attrName>
                                        </p:attrNameLst>
                                      </p:cBhvr>
                                    </p:anim>
                                    <p:anim from="(-#ppt_h/2)" to="(#ppt_y)" calcmode="lin" valueType="num">
                                      <p:cBhvr>
                                        <p:cTn id="22" dur="1000" fill="hold">
                                          <p:stCondLst>
                                            <p:cond delay="0"/>
                                          </p:stCondLst>
                                        </p:cTn>
                                        <p:tgtEl>
                                          <p:spTgt spid="19"/>
                                        </p:tgtEl>
                                        <p:attrNameLst>
                                          <p:attrName>ppt_y</p:attrName>
                                        </p:attrNameLst>
                                      </p:cBhvr>
                                    </p:anim>
                                    <p:animRot by="21600000">
                                      <p:cBhvr>
                                        <p:cTn id="23" dur="1000" fill="hold">
                                          <p:stCondLst>
                                            <p:cond delay="0"/>
                                          </p:stCondLst>
                                        </p:cTn>
                                        <p:tgtEl>
                                          <p:spTgt spid="1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56" presetClass="entr" presetSubtype="0" fill="hold" grpId="0" nodeType="clickEffect">
                                  <p:stCondLst>
                                    <p:cond delay="0"/>
                                  </p:stCondLst>
                                  <p:iterate type="lt">
                                    <p:tmPct val="10000"/>
                                  </p:iterate>
                                  <p:childTnLst>
                                    <p:set>
                                      <p:cBhvr>
                                        <p:cTn id="27" dur="1" fill="hold">
                                          <p:stCondLst>
                                            <p:cond delay="0"/>
                                          </p:stCondLst>
                                        </p:cTn>
                                        <p:tgtEl>
                                          <p:spTgt spid="25"/>
                                        </p:tgtEl>
                                        <p:attrNameLst>
                                          <p:attrName>style.visibility</p:attrName>
                                        </p:attrNameLst>
                                      </p:cBhvr>
                                      <p:to>
                                        <p:strVal val="visible"/>
                                      </p:to>
                                    </p:set>
                                    <p:anim by="(-#ppt_w*2)" calcmode="lin" valueType="num">
                                      <p:cBhvr rctx="PPT">
                                        <p:cTn id="28" dur="500" autoRev="1" fill="hold">
                                          <p:stCondLst>
                                            <p:cond delay="0"/>
                                          </p:stCondLst>
                                        </p:cTn>
                                        <p:tgtEl>
                                          <p:spTgt spid="25"/>
                                        </p:tgtEl>
                                        <p:attrNameLst>
                                          <p:attrName>ppt_w</p:attrName>
                                        </p:attrNameLst>
                                      </p:cBhvr>
                                    </p:anim>
                                    <p:anim by="(#ppt_w*0.50)" calcmode="lin" valueType="num">
                                      <p:cBhvr>
                                        <p:cTn id="29" dur="500" decel="50000" autoRev="1" fill="hold">
                                          <p:stCondLst>
                                            <p:cond delay="0"/>
                                          </p:stCondLst>
                                        </p:cTn>
                                        <p:tgtEl>
                                          <p:spTgt spid="25"/>
                                        </p:tgtEl>
                                        <p:attrNameLst>
                                          <p:attrName>ppt_x</p:attrName>
                                        </p:attrNameLst>
                                      </p:cBhvr>
                                    </p:anim>
                                    <p:anim from="(-#ppt_h/2)" to="(#ppt_y)" calcmode="lin" valueType="num">
                                      <p:cBhvr>
                                        <p:cTn id="30" dur="1000" fill="hold">
                                          <p:stCondLst>
                                            <p:cond delay="0"/>
                                          </p:stCondLst>
                                        </p:cTn>
                                        <p:tgtEl>
                                          <p:spTgt spid="25"/>
                                        </p:tgtEl>
                                        <p:attrNameLst>
                                          <p:attrName>ppt_y</p:attrName>
                                        </p:attrNameLst>
                                      </p:cBhvr>
                                    </p:anim>
                                    <p:animRot by="21600000">
                                      <p:cBhvr>
                                        <p:cTn id="31" dur="1000"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animBg="1"/>
      <p:bldP spid="19"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37169" y="1188238"/>
            <a:ext cx="1965680" cy="1879123"/>
            <a:chOff x="1073897" y="1691638"/>
            <a:chExt cx="1863986" cy="1781907"/>
          </a:xfrm>
        </p:grpSpPr>
        <p:sp>
          <p:nvSpPr>
            <p:cNvPr id="9" name="Oval 8"/>
            <p:cNvSpPr/>
            <p:nvPr/>
          </p:nvSpPr>
          <p:spPr>
            <a:xfrm flipH="1">
              <a:off x="1108416" y="1691638"/>
              <a:ext cx="1781907" cy="17819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4" name="Freeform 13"/>
            <p:cNvSpPr>
              <a:spLocks noEditPoints="1"/>
            </p:cNvSpPr>
            <p:nvPr/>
          </p:nvSpPr>
          <p:spPr bwMode="auto">
            <a:xfrm>
              <a:off x="1805677" y="2230728"/>
              <a:ext cx="387383" cy="25189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0" name="Rectangle 19"/>
            <p:cNvSpPr/>
            <p:nvPr/>
          </p:nvSpPr>
          <p:spPr>
            <a:xfrm>
              <a:off x="1073897" y="2619350"/>
              <a:ext cx="1863986" cy="332713"/>
            </a:xfrm>
            <a:prstGeom prst="rect">
              <a:avLst/>
            </a:prstGeom>
          </p:spPr>
          <p:txBody>
            <a:bodyPr wrap="square">
              <a:spAutoFit/>
            </a:bodyPr>
            <a:lstStyle/>
            <a:p>
              <a:pPr algn="ctr">
                <a:lnSpc>
                  <a:spcPct val="120000"/>
                </a:lnSpc>
              </a:pPr>
              <a:r>
                <a:rPr lang="zh-CN" alt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公众号登录信息</a:t>
              </a:r>
              <a:endParaRPr lang="en-US"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26" name="Straight Connector 25"/>
          <p:cNvCxnSpPr/>
          <p:nvPr/>
        </p:nvCxnSpPr>
        <p:spPr>
          <a:xfrm>
            <a:off x="3477047" y="1596863"/>
            <a:ext cx="0" cy="1139399"/>
          </a:xfrm>
          <a:prstGeom prst="line">
            <a:avLst/>
          </a:prstGeom>
          <a:ln w="9525">
            <a:solidFill>
              <a:schemeClr val="bg1">
                <a:lumMod val="6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1" name="TextBox 41"/>
          <p:cNvSpPr txBox="1"/>
          <p:nvPr/>
        </p:nvSpPr>
        <p:spPr>
          <a:xfrm>
            <a:off x="4028806" y="1875524"/>
            <a:ext cx="2651792" cy="64050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hlinkClick r:id="rId3"/>
              </a:rPr>
              <a:t>https://mp.weixin.qq.com</a:t>
            </a:r>
            <a:r>
              <a:rPr lang="en-US"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hlinkClick r:id="rId3"/>
              </a:rPr>
              <a:t>/</a:t>
            </a:r>
            <a:endParaRPr lang="en-US"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GB"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Username</a:t>
            </a:r>
          </a:p>
          <a:p>
            <a:pPr>
              <a:lnSpc>
                <a:spcPct val="150000"/>
              </a:lnSpc>
            </a:pPr>
            <a:r>
              <a:rPr lang="en-GB" altLang="zh-CN" sz="800"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userpassword</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2" name="TextBox 170"/>
          <p:cNvSpPr txBox="1"/>
          <p:nvPr/>
        </p:nvSpPr>
        <p:spPr>
          <a:xfrm>
            <a:off x="4028807" y="1596863"/>
            <a:ext cx="2976632"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账户密码登录</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网址、账号、密码</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Content Placeholder 2"/>
          <p:cNvSpPr txBox="1">
            <a:spLocks/>
          </p:cNvSpPr>
          <p:nvPr/>
        </p:nvSpPr>
        <p:spPr>
          <a:xfrm>
            <a:off x="361949" y="269589"/>
            <a:ext cx="3665161"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微信后台登录入口及基本信息</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6428" y="2918511"/>
            <a:ext cx="9461756" cy="3960163"/>
          </a:xfrm>
          <a:prstGeom prst="rect">
            <a:avLst/>
          </a:prstGeom>
        </p:spPr>
      </p:pic>
    </p:spTree>
    <p:extLst>
      <p:ext uri="{BB962C8B-B14F-4D97-AF65-F5344CB8AC3E}">
        <p14:creationId xmlns:p14="http://schemas.microsoft.com/office/powerpoint/2010/main" val="70035417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anim calcmode="lin" valueType="num">
                                      <p:cBhvr>
                                        <p:cTn id="18" dur="500" fill="hold"/>
                                        <p:tgtEl>
                                          <p:spTgt spid="42"/>
                                        </p:tgtEl>
                                        <p:attrNameLst>
                                          <p:attrName>ppt_x</p:attrName>
                                        </p:attrNameLst>
                                      </p:cBhvr>
                                      <p:tavLst>
                                        <p:tav tm="0">
                                          <p:val>
                                            <p:strVal val="#ppt_x"/>
                                          </p:val>
                                        </p:tav>
                                        <p:tav tm="100000">
                                          <p:val>
                                            <p:strVal val="#ppt_x"/>
                                          </p:val>
                                        </p:tav>
                                      </p:tavLst>
                                    </p:anim>
                                    <p:anim calcmode="lin" valueType="num">
                                      <p:cBhvr>
                                        <p:cTn id="19" dur="500" fill="hold"/>
                                        <p:tgtEl>
                                          <p:spTgt spid="4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anim calcmode="lin" valueType="num">
                                      <p:cBhvr>
                                        <p:cTn id="23" dur="500" fill="hold"/>
                                        <p:tgtEl>
                                          <p:spTgt spid="41"/>
                                        </p:tgtEl>
                                        <p:attrNameLst>
                                          <p:attrName>ppt_x</p:attrName>
                                        </p:attrNameLst>
                                      </p:cBhvr>
                                      <p:tavLst>
                                        <p:tav tm="0">
                                          <p:val>
                                            <p:strVal val="#ppt_x"/>
                                          </p:val>
                                        </p:tav>
                                        <p:tav tm="100000">
                                          <p:val>
                                            <p:strVal val="#ppt_x"/>
                                          </p:val>
                                        </p:tav>
                                      </p:tavLst>
                                    </p:anim>
                                    <p:anim calcmode="lin" valueType="num">
                                      <p:cBhvr>
                                        <p:cTn id="24"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151326" y="1176984"/>
            <a:ext cx="2325720" cy="1879123"/>
            <a:chOff x="2739096" y="2833465"/>
            <a:chExt cx="2205399" cy="1781907"/>
          </a:xfrm>
        </p:grpSpPr>
        <p:sp>
          <p:nvSpPr>
            <p:cNvPr id="12" name="Oval 11"/>
            <p:cNvSpPr/>
            <p:nvPr/>
          </p:nvSpPr>
          <p:spPr>
            <a:xfrm flipH="1">
              <a:off x="2739096" y="2833465"/>
              <a:ext cx="1781907" cy="17819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7" name="Freeform 16"/>
            <p:cNvSpPr>
              <a:spLocks noEditPoints="1"/>
            </p:cNvSpPr>
            <p:nvPr/>
          </p:nvSpPr>
          <p:spPr bwMode="auto">
            <a:xfrm>
              <a:off x="3442082" y="3313151"/>
              <a:ext cx="375934" cy="38356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bg1"/>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1" name="Rectangle 20"/>
            <p:cNvSpPr/>
            <p:nvPr/>
          </p:nvSpPr>
          <p:spPr>
            <a:xfrm>
              <a:off x="3080509" y="3864851"/>
              <a:ext cx="1863986" cy="311553"/>
            </a:xfrm>
            <a:prstGeom prst="rect">
              <a:avLst/>
            </a:prstGeom>
          </p:spPr>
          <p:txBody>
            <a:bodyPr wrap="square">
              <a:spAutoFit/>
            </a:bodyPr>
            <a:lstStyle/>
            <a:p>
              <a:pPr>
                <a:lnSpc>
                  <a:spcPct val="120000"/>
                </a:lnSpc>
              </a:pPr>
              <a:r>
                <a:rPr lang="zh-CN" alt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菜单调试信息</a:t>
              </a:r>
              <a:endParaRPr lang="en-US"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26" name="Straight Connector 25"/>
          <p:cNvCxnSpPr/>
          <p:nvPr/>
        </p:nvCxnSpPr>
        <p:spPr>
          <a:xfrm>
            <a:off x="3477047" y="1596863"/>
            <a:ext cx="0" cy="1139399"/>
          </a:xfrm>
          <a:prstGeom prst="line">
            <a:avLst/>
          </a:prstGeom>
          <a:ln w="9525">
            <a:solidFill>
              <a:schemeClr val="bg1">
                <a:lumMod val="6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361949" y="269589"/>
            <a:ext cx="3665161"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微信后台登录入口及基本信息</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8" name="TextBox 41"/>
          <p:cNvSpPr txBox="1"/>
          <p:nvPr/>
        </p:nvSpPr>
        <p:spPr>
          <a:xfrm>
            <a:off x="4030208" y="1875524"/>
            <a:ext cx="2651792" cy="640502"/>
          </a:xfrm>
          <a:prstGeom prst="rect">
            <a:avLst/>
          </a:prstGeom>
          <a:noFill/>
        </p:spPr>
        <p:txBody>
          <a:bodyPr wrap="square" lIns="85667" tIns="42834" rIns="85667" bIns="42834" rtlCol="0">
            <a:spAutoFit/>
          </a:bodyPr>
          <a:lstStyle/>
          <a:p>
            <a:pPr>
              <a:lnSpc>
                <a:spcPct val="150000"/>
              </a:lnSpc>
            </a:pPr>
            <a:r>
              <a:rPr lang="en-US"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hlinkClick r:id="rId3"/>
              </a:rPr>
              <a:t>https://</a:t>
            </a:r>
            <a:r>
              <a:rPr lang="en-US"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hlinkClick r:id="rId3"/>
              </a:rPr>
              <a:t>mp.weixin.qq.com/debug/cgi-bin/apiinfo</a:t>
            </a:r>
            <a:endParaRPr lang="en-US"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APPID</a:t>
            </a:r>
            <a:endParaRPr lang="en-GB" altLang="zh-CN" sz="80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APPSECRET</a:t>
            </a:r>
          </a:p>
        </p:txBody>
      </p:sp>
      <p:sp>
        <p:nvSpPr>
          <p:cNvPr id="39" name="TextBox 170"/>
          <p:cNvSpPr txBox="1"/>
          <p:nvPr/>
        </p:nvSpPr>
        <p:spPr>
          <a:xfrm>
            <a:off x="4030209" y="1596863"/>
            <a:ext cx="2976632" cy="355904"/>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菜单调试地址、</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ID</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SECRET</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 name="图片 2"/>
          <p:cNvPicPr>
            <a:picLocks noChangeAspect="1"/>
          </p:cNvPicPr>
          <p:nvPr/>
        </p:nvPicPr>
        <p:blipFill>
          <a:blip r:embed="rId4"/>
          <a:stretch>
            <a:fillRect/>
          </a:stretch>
        </p:blipFill>
        <p:spPr>
          <a:xfrm>
            <a:off x="4041122" y="2599745"/>
            <a:ext cx="7686700" cy="4314122"/>
          </a:xfrm>
          <a:prstGeom prst="rect">
            <a:avLst/>
          </a:prstGeom>
        </p:spPr>
      </p:pic>
    </p:spTree>
    <p:extLst>
      <p:ext uri="{BB962C8B-B14F-4D97-AF65-F5344CB8AC3E}">
        <p14:creationId xmlns:p14="http://schemas.microsoft.com/office/powerpoint/2010/main" val="396975039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anim calcmode="lin" valueType="num">
                                      <p:cBhvr>
                                        <p:cTn id="18" dur="500" fill="hold"/>
                                        <p:tgtEl>
                                          <p:spTgt spid="39"/>
                                        </p:tgtEl>
                                        <p:attrNameLst>
                                          <p:attrName>ppt_x</p:attrName>
                                        </p:attrNameLst>
                                      </p:cBhvr>
                                      <p:tavLst>
                                        <p:tav tm="0">
                                          <p:val>
                                            <p:strVal val="#ppt_x"/>
                                          </p:val>
                                        </p:tav>
                                        <p:tav tm="100000">
                                          <p:val>
                                            <p:strVal val="#ppt_x"/>
                                          </p:val>
                                        </p:tav>
                                      </p:tavLst>
                                    </p:anim>
                                    <p:anim calcmode="lin" valueType="num">
                                      <p:cBhvr>
                                        <p:cTn id="19" dur="5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anim calcmode="lin" valueType="num">
                                      <p:cBhvr>
                                        <p:cTn id="23" dur="500" fill="hold"/>
                                        <p:tgtEl>
                                          <p:spTgt spid="38"/>
                                        </p:tgtEl>
                                        <p:attrNameLst>
                                          <p:attrName>ppt_x</p:attrName>
                                        </p:attrNameLst>
                                      </p:cBhvr>
                                      <p:tavLst>
                                        <p:tav tm="0">
                                          <p:val>
                                            <p:strVal val="#ppt_x"/>
                                          </p:val>
                                        </p:tav>
                                        <p:tav tm="100000">
                                          <p:val>
                                            <p:strVal val="#ppt_x"/>
                                          </p:val>
                                        </p:tav>
                                      </p:tavLst>
                                    </p:anim>
                                    <p:anim calcmode="lin" valueType="num">
                                      <p:cBhvr>
                                        <p:cTn id="24"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H_Entry_1"/>
          <p:cNvSpPr>
            <a:spLocks noChangeArrowheads="1"/>
          </p:cNvSpPr>
          <p:nvPr>
            <p:custDataLst>
              <p:tags r:id="rId2"/>
            </p:custDataLst>
          </p:nvPr>
        </p:nvSpPr>
        <p:spPr bwMode="auto">
          <a:xfrm flipH="1">
            <a:off x="6530715" y="153903"/>
            <a:ext cx="5975926" cy="6924844"/>
          </a:xfrm>
          <a:prstGeom prst="rect">
            <a:avLst/>
          </a:prstGeom>
          <a:noFill/>
          <a:ln>
            <a:noFill/>
          </a:ln>
          <a:extLst/>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None/>
            </a:pPr>
            <a:r>
              <a:rPr lang="en-US" altLang="zh-CN" sz="41296" dirty="0" smtClean="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rPr>
              <a:t>02</a:t>
            </a:r>
            <a:endParaRPr lang="zh-CN" altLang="en-US" sz="41296"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14"/>
          <p:cNvSpPr/>
          <p:nvPr/>
        </p:nvSpPr>
        <p:spPr>
          <a:xfrm>
            <a:off x="794" y="-26279"/>
            <a:ext cx="6933344" cy="7270051"/>
          </a:xfrm>
          <a:custGeom>
            <a:avLst/>
            <a:gdLst>
              <a:gd name="connsiteX0" fmla="*/ 2968768 w 5921064"/>
              <a:gd name="connsiteY0" fmla="*/ 1839123 h 6208613"/>
              <a:gd name="connsiteX1" fmla="*/ 3541590 w 5921064"/>
              <a:gd name="connsiteY1" fmla="*/ 1839123 h 6208613"/>
              <a:gd name="connsiteX2" fmla="*/ 2137119 w 5921064"/>
              <a:gd name="connsiteY2" fmla="*/ 5463430 h 6208613"/>
              <a:gd name="connsiteX3" fmla="*/ 1564297 w 5921064"/>
              <a:gd name="connsiteY3" fmla="*/ 5463430 h 6208613"/>
              <a:gd name="connsiteX4" fmla="*/ 1816558 w 5921064"/>
              <a:gd name="connsiteY4" fmla="*/ 1312746 h 6208613"/>
              <a:gd name="connsiteX5" fmla="*/ 3081210 w 5921064"/>
              <a:gd name="connsiteY5" fmla="*/ 1312746 h 6208613"/>
              <a:gd name="connsiteX6" fmla="*/ 1264652 w 5921064"/>
              <a:gd name="connsiteY6" fmla="*/ 5989805 h 6208613"/>
              <a:gd name="connsiteX7" fmla="*/ 0 w 5921064"/>
              <a:gd name="connsiteY7" fmla="*/ 5989805 h 6208613"/>
              <a:gd name="connsiteX8" fmla="*/ 4538652 w 5921064"/>
              <a:gd name="connsiteY8" fmla="*/ 0 h 6208613"/>
              <a:gd name="connsiteX9" fmla="*/ 5921064 w 5921064"/>
              <a:gd name="connsiteY9" fmla="*/ 0 h 6208613"/>
              <a:gd name="connsiteX10" fmla="*/ 4917326 w 5921064"/>
              <a:gd name="connsiteY10" fmla="*/ 2584306 h 6208613"/>
              <a:gd name="connsiteX11" fmla="*/ 5433340 w 5921064"/>
              <a:gd name="connsiteY11" fmla="*/ 2584306 h 6208613"/>
              <a:gd name="connsiteX12" fmla="*/ 4028869 w 5921064"/>
              <a:gd name="connsiteY12" fmla="*/ 6208613 h 6208613"/>
              <a:gd name="connsiteX13" fmla="*/ 3456047 w 5921064"/>
              <a:gd name="connsiteY13" fmla="*/ 6208613 h 6208613"/>
              <a:gd name="connsiteX14" fmla="*/ 3880780 w 5921064"/>
              <a:gd name="connsiteY14" fmla="*/ 5112569 h 6208613"/>
              <a:gd name="connsiteX15" fmla="*/ 2552943 w 5921064"/>
              <a:gd name="connsiteY15" fmla="*/ 5112569 h 620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21064" h="6208613">
                <a:moveTo>
                  <a:pt x="2968768" y="1839123"/>
                </a:moveTo>
                <a:lnTo>
                  <a:pt x="3541590" y="1839123"/>
                </a:lnTo>
                <a:lnTo>
                  <a:pt x="2137119" y="5463430"/>
                </a:lnTo>
                <a:lnTo>
                  <a:pt x="1564297" y="5463430"/>
                </a:lnTo>
                <a:close/>
                <a:moveTo>
                  <a:pt x="1816558" y="1312746"/>
                </a:moveTo>
                <a:lnTo>
                  <a:pt x="3081210" y="1312746"/>
                </a:lnTo>
                <a:lnTo>
                  <a:pt x="1264652" y="5989805"/>
                </a:lnTo>
                <a:lnTo>
                  <a:pt x="0" y="5989805"/>
                </a:lnTo>
                <a:close/>
                <a:moveTo>
                  <a:pt x="4538652" y="0"/>
                </a:moveTo>
                <a:lnTo>
                  <a:pt x="5921064" y="0"/>
                </a:lnTo>
                <a:lnTo>
                  <a:pt x="4917326" y="2584306"/>
                </a:lnTo>
                <a:lnTo>
                  <a:pt x="5433340" y="2584306"/>
                </a:lnTo>
                <a:lnTo>
                  <a:pt x="4028869" y="6208613"/>
                </a:lnTo>
                <a:lnTo>
                  <a:pt x="3456047" y="6208613"/>
                </a:lnTo>
                <a:lnTo>
                  <a:pt x="3880780" y="5112569"/>
                </a:lnTo>
                <a:lnTo>
                  <a:pt x="2552943" y="5112569"/>
                </a:lnTo>
                <a:close/>
              </a:path>
            </a:pathLst>
          </a:custGeom>
          <a:blipFill dpi="0" rotWithShape="1">
            <a:blip r:embed="rId7"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MH_Entry_1"/>
          <p:cNvSpPr>
            <a:spLocks noChangeArrowheads="1"/>
          </p:cNvSpPr>
          <p:nvPr>
            <p:custDataLst>
              <p:tags r:id="rId3"/>
            </p:custDataLst>
          </p:nvPr>
        </p:nvSpPr>
        <p:spPr bwMode="auto">
          <a:xfrm flipH="1">
            <a:off x="6717371" y="4583385"/>
            <a:ext cx="5256619" cy="387798"/>
          </a:xfrm>
          <a:prstGeom prst="rect">
            <a:avLst/>
          </a:prstGeom>
          <a:noFill/>
          <a:ln>
            <a:noFill/>
          </a:ln>
          <a:extLst/>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buNone/>
              <a:defRPr/>
            </a:pPr>
            <a:r>
              <a:rPr lang="zh-CN" altLang="en-US" sz="2800" b="1" spc="300" dirty="0">
                <a:solidFill>
                  <a:schemeClr val="accent1"/>
                </a:solidFill>
                <a:latin typeface="Arial" panose="020B0604020202020204" pitchFamily="34" charset="0"/>
                <a:ea typeface="微软雅黑" panose="020B0503020204020204" pitchFamily="34" charset="-122"/>
                <a:sym typeface="Arial" panose="020B0604020202020204" pitchFamily="34" charset="0"/>
              </a:rPr>
              <a:t>微信自带菜单配置及回复设置</a:t>
            </a:r>
          </a:p>
        </p:txBody>
      </p:sp>
      <p:sp>
        <p:nvSpPr>
          <p:cNvPr id="25" name="MH_Entry_1"/>
          <p:cNvSpPr>
            <a:spLocks noChangeArrowheads="1"/>
          </p:cNvSpPr>
          <p:nvPr>
            <p:custDataLst>
              <p:tags r:id="rId4"/>
            </p:custDataLst>
          </p:nvPr>
        </p:nvSpPr>
        <p:spPr bwMode="auto">
          <a:xfrm flipH="1">
            <a:off x="6682822" y="5848541"/>
            <a:ext cx="4514291" cy="517065"/>
          </a:xfrm>
          <a:prstGeom prst="rect">
            <a:avLst/>
          </a:prstGeom>
          <a:noFill/>
          <a:ln>
            <a:noFill/>
          </a:ln>
          <a:extLst/>
        </p:spPr>
        <p:txBody>
          <a:bodyPr wrap="square" lIns="0" tIns="0" rIns="0" bIns="0" anchor="ctr" anchorCtr="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None/>
            </a:pPr>
            <a:r>
              <a:rPr lang="zh-CN" altLang="en-US"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通过公众号与客户进行沟通，可以由客户选择菜单访问或对方询问的方式</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403371545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20"/>
                                        </p:tgtEl>
                                        <p:attrNameLst>
                                          <p:attrName>style.visibility</p:attrName>
                                        </p:attrNameLst>
                                      </p:cBhvr>
                                      <p:to>
                                        <p:strVal val="visible"/>
                                      </p:to>
                                    </p:set>
                                    <p:anim by="(-#ppt_w*2)" calcmode="lin" valueType="num">
                                      <p:cBhvr rctx="PPT">
                                        <p:cTn id="12" dur="500" autoRev="1" fill="hold">
                                          <p:stCondLst>
                                            <p:cond delay="0"/>
                                          </p:stCondLst>
                                        </p:cTn>
                                        <p:tgtEl>
                                          <p:spTgt spid="20"/>
                                        </p:tgtEl>
                                        <p:attrNameLst>
                                          <p:attrName>ppt_w</p:attrName>
                                        </p:attrNameLst>
                                      </p:cBhvr>
                                    </p:anim>
                                    <p:anim by="(#ppt_w*0.50)" calcmode="lin" valueType="num">
                                      <p:cBhvr>
                                        <p:cTn id="13" dur="500" decel="50000" autoRev="1" fill="hold">
                                          <p:stCondLst>
                                            <p:cond delay="0"/>
                                          </p:stCondLst>
                                        </p:cTn>
                                        <p:tgtEl>
                                          <p:spTgt spid="20"/>
                                        </p:tgtEl>
                                        <p:attrNameLst>
                                          <p:attrName>ppt_x</p:attrName>
                                        </p:attrNameLst>
                                      </p:cBhvr>
                                    </p:anim>
                                    <p:anim from="(-#ppt_h/2)" to="(#ppt_y)" calcmode="lin" valueType="num">
                                      <p:cBhvr>
                                        <p:cTn id="14" dur="1000" fill="hold">
                                          <p:stCondLst>
                                            <p:cond delay="0"/>
                                          </p:stCondLst>
                                        </p:cTn>
                                        <p:tgtEl>
                                          <p:spTgt spid="20"/>
                                        </p:tgtEl>
                                        <p:attrNameLst>
                                          <p:attrName>ppt_y</p:attrName>
                                        </p:attrNameLst>
                                      </p:cBhvr>
                                    </p:anim>
                                    <p:animRot by="21600000">
                                      <p:cBhvr>
                                        <p:cTn id="15" dur="1000" fill="hold">
                                          <p:stCondLst>
                                            <p:cond delay="0"/>
                                          </p:stCondLst>
                                        </p:cTn>
                                        <p:tgtEl>
                                          <p:spTgt spid="20"/>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19"/>
                                        </p:tgtEl>
                                        <p:attrNameLst>
                                          <p:attrName>style.visibility</p:attrName>
                                        </p:attrNameLst>
                                      </p:cBhvr>
                                      <p:to>
                                        <p:strVal val="visible"/>
                                      </p:to>
                                    </p:set>
                                    <p:anim by="(-#ppt_w*2)" calcmode="lin" valueType="num">
                                      <p:cBhvr rctx="PPT">
                                        <p:cTn id="20" dur="500" autoRev="1" fill="hold">
                                          <p:stCondLst>
                                            <p:cond delay="0"/>
                                          </p:stCondLst>
                                        </p:cTn>
                                        <p:tgtEl>
                                          <p:spTgt spid="19"/>
                                        </p:tgtEl>
                                        <p:attrNameLst>
                                          <p:attrName>ppt_w</p:attrName>
                                        </p:attrNameLst>
                                      </p:cBhvr>
                                    </p:anim>
                                    <p:anim by="(#ppt_w*0.50)" calcmode="lin" valueType="num">
                                      <p:cBhvr>
                                        <p:cTn id="21" dur="500" decel="50000" autoRev="1" fill="hold">
                                          <p:stCondLst>
                                            <p:cond delay="0"/>
                                          </p:stCondLst>
                                        </p:cTn>
                                        <p:tgtEl>
                                          <p:spTgt spid="19"/>
                                        </p:tgtEl>
                                        <p:attrNameLst>
                                          <p:attrName>ppt_x</p:attrName>
                                        </p:attrNameLst>
                                      </p:cBhvr>
                                    </p:anim>
                                    <p:anim from="(-#ppt_h/2)" to="(#ppt_y)" calcmode="lin" valueType="num">
                                      <p:cBhvr>
                                        <p:cTn id="22" dur="1000" fill="hold">
                                          <p:stCondLst>
                                            <p:cond delay="0"/>
                                          </p:stCondLst>
                                        </p:cTn>
                                        <p:tgtEl>
                                          <p:spTgt spid="19"/>
                                        </p:tgtEl>
                                        <p:attrNameLst>
                                          <p:attrName>ppt_y</p:attrName>
                                        </p:attrNameLst>
                                      </p:cBhvr>
                                    </p:anim>
                                    <p:animRot by="21600000">
                                      <p:cBhvr>
                                        <p:cTn id="23" dur="1000" fill="hold">
                                          <p:stCondLst>
                                            <p:cond delay="0"/>
                                          </p:stCondLst>
                                        </p:cTn>
                                        <p:tgtEl>
                                          <p:spTgt spid="1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56" presetClass="entr" presetSubtype="0" fill="hold" grpId="0" nodeType="clickEffect">
                                  <p:stCondLst>
                                    <p:cond delay="0"/>
                                  </p:stCondLst>
                                  <p:iterate type="lt">
                                    <p:tmPct val="10000"/>
                                  </p:iterate>
                                  <p:childTnLst>
                                    <p:set>
                                      <p:cBhvr>
                                        <p:cTn id="27" dur="1" fill="hold">
                                          <p:stCondLst>
                                            <p:cond delay="0"/>
                                          </p:stCondLst>
                                        </p:cTn>
                                        <p:tgtEl>
                                          <p:spTgt spid="25"/>
                                        </p:tgtEl>
                                        <p:attrNameLst>
                                          <p:attrName>style.visibility</p:attrName>
                                        </p:attrNameLst>
                                      </p:cBhvr>
                                      <p:to>
                                        <p:strVal val="visible"/>
                                      </p:to>
                                    </p:set>
                                    <p:anim by="(-#ppt_w*2)" calcmode="lin" valueType="num">
                                      <p:cBhvr rctx="PPT">
                                        <p:cTn id="28" dur="500" autoRev="1" fill="hold">
                                          <p:stCondLst>
                                            <p:cond delay="0"/>
                                          </p:stCondLst>
                                        </p:cTn>
                                        <p:tgtEl>
                                          <p:spTgt spid="25"/>
                                        </p:tgtEl>
                                        <p:attrNameLst>
                                          <p:attrName>ppt_w</p:attrName>
                                        </p:attrNameLst>
                                      </p:cBhvr>
                                    </p:anim>
                                    <p:anim by="(#ppt_w*0.50)" calcmode="lin" valueType="num">
                                      <p:cBhvr>
                                        <p:cTn id="29" dur="500" decel="50000" autoRev="1" fill="hold">
                                          <p:stCondLst>
                                            <p:cond delay="0"/>
                                          </p:stCondLst>
                                        </p:cTn>
                                        <p:tgtEl>
                                          <p:spTgt spid="25"/>
                                        </p:tgtEl>
                                        <p:attrNameLst>
                                          <p:attrName>ppt_x</p:attrName>
                                        </p:attrNameLst>
                                      </p:cBhvr>
                                    </p:anim>
                                    <p:anim from="(-#ppt_h/2)" to="(#ppt_y)" calcmode="lin" valueType="num">
                                      <p:cBhvr>
                                        <p:cTn id="30" dur="1000" fill="hold">
                                          <p:stCondLst>
                                            <p:cond delay="0"/>
                                          </p:stCondLst>
                                        </p:cTn>
                                        <p:tgtEl>
                                          <p:spTgt spid="25"/>
                                        </p:tgtEl>
                                        <p:attrNameLst>
                                          <p:attrName>ppt_y</p:attrName>
                                        </p:attrNameLst>
                                      </p:cBhvr>
                                    </p:anim>
                                    <p:animRot by="21600000">
                                      <p:cBhvr>
                                        <p:cTn id="31" dur="1000"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animBg="1"/>
      <p:bldP spid="19"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96063" y="1312069"/>
            <a:ext cx="2808976"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2000" b="1" dirty="0" smtClean="0">
                <a:solidFill>
                  <a:schemeClr val="bg1">
                    <a:lumMod val="65000"/>
                  </a:schemeClr>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客户通过菜单寻找答案</a:t>
            </a:r>
            <a:endParaRPr lang="en-US" sz="2000" b="1" dirty="0">
              <a:solidFill>
                <a:schemeClr val="bg1">
                  <a:lumMod val="65000"/>
                </a:schemeClr>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 name="Content Placeholder 2"/>
          <p:cNvSpPr txBox="1">
            <a:spLocks/>
          </p:cNvSpPr>
          <p:nvPr/>
        </p:nvSpPr>
        <p:spPr>
          <a:xfrm>
            <a:off x="596064" y="1701613"/>
            <a:ext cx="3097008" cy="1482663"/>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1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配置客户所需要的菜单，客户可以自行选择需要的页面进行访问</a:t>
            </a: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Content Placeholder 2"/>
          <p:cNvSpPr txBox="1">
            <a:spLocks/>
          </p:cNvSpPr>
          <p:nvPr/>
        </p:nvSpPr>
        <p:spPr>
          <a:xfrm>
            <a:off x="361949" y="269589"/>
            <a:ext cx="3691161"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微信自带菜单配置</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及回复设置</a:t>
            </a:r>
            <a:endParaRPr 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 name="Content Placeholder 2"/>
          <p:cNvSpPr txBox="1">
            <a:spLocks/>
          </p:cNvSpPr>
          <p:nvPr/>
        </p:nvSpPr>
        <p:spPr>
          <a:xfrm>
            <a:off x="596063" y="3438415"/>
            <a:ext cx="2808976"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2000" b="1" dirty="0" smtClean="0">
                <a:solidFill>
                  <a:schemeClr val="bg1">
                    <a:lumMod val="65000"/>
                  </a:schemeClr>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客户通过询问寻找答案</a:t>
            </a:r>
            <a:endParaRPr lang="en-US" sz="2000" b="1" dirty="0">
              <a:solidFill>
                <a:schemeClr val="bg1">
                  <a:lumMod val="65000"/>
                </a:schemeClr>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Content Placeholder 2"/>
          <p:cNvSpPr txBox="1">
            <a:spLocks/>
          </p:cNvSpPr>
          <p:nvPr/>
        </p:nvSpPr>
        <p:spPr>
          <a:xfrm>
            <a:off x="596063" y="3832349"/>
            <a:ext cx="3097008" cy="1482663"/>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12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客户没有在菜单上直观的找到答案，可以通过询问的方式，通过对话框的形式来寻找答案</a:t>
            </a:r>
            <a:endParaRPr lang="en-US" altLang="zh-CN" sz="12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4" name="图片 3"/>
          <p:cNvPicPr>
            <a:picLocks noChangeAspect="1"/>
          </p:cNvPicPr>
          <p:nvPr/>
        </p:nvPicPr>
        <p:blipFill>
          <a:blip r:embed="rId3"/>
          <a:stretch>
            <a:fillRect/>
          </a:stretch>
        </p:blipFill>
        <p:spPr>
          <a:xfrm>
            <a:off x="3909095" y="1276065"/>
            <a:ext cx="8702244" cy="5112568"/>
          </a:xfrm>
          <a:prstGeom prst="rect">
            <a:avLst/>
          </a:prstGeom>
        </p:spPr>
      </p:pic>
    </p:spTree>
    <p:extLst>
      <p:ext uri="{BB962C8B-B14F-4D97-AF65-F5344CB8AC3E}">
        <p14:creationId xmlns:p14="http://schemas.microsoft.com/office/powerpoint/2010/main" val="166512464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750"/>
                                        <p:tgtEl>
                                          <p:spTgt spid="10"/>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361949" y="269589"/>
            <a:ext cx="3907185"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微信自带菜单配置及回复设置</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3"/>
          <a:stretch>
            <a:fillRect/>
          </a:stretch>
        </p:blipFill>
        <p:spPr>
          <a:xfrm>
            <a:off x="164679" y="880021"/>
            <a:ext cx="6213376" cy="5371981"/>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5599" y="965760"/>
            <a:ext cx="2925282" cy="5200501"/>
          </a:xfrm>
          <a:prstGeom prst="rect">
            <a:avLst/>
          </a:prstGeom>
        </p:spPr>
      </p:pic>
    </p:spTree>
    <p:extLst>
      <p:ext uri="{BB962C8B-B14F-4D97-AF65-F5344CB8AC3E}">
        <p14:creationId xmlns:p14="http://schemas.microsoft.com/office/powerpoint/2010/main" val="396168072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361949" y="269589"/>
            <a:ext cx="3907185" cy="37811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rPr>
              <a:t>微信自带菜单配置及回复设置</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974069" y="2536205"/>
            <a:ext cx="7720012" cy="3598862"/>
            <a:chOff x="1974069" y="1960141"/>
            <a:chExt cx="7720012" cy="3598862"/>
          </a:xfrm>
        </p:grpSpPr>
        <p:pic>
          <p:nvPicPr>
            <p:cNvPr id="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4069" y="1960141"/>
              <a:ext cx="2238088"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01183" y="1960141"/>
              <a:ext cx="2269292"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59501" y="1960141"/>
              <a:ext cx="223458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Box 170"/>
          <p:cNvSpPr txBox="1"/>
          <p:nvPr/>
        </p:nvSpPr>
        <p:spPr>
          <a:xfrm>
            <a:off x="4557167" y="1384077"/>
            <a:ext cx="2736304" cy="355904"/>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设置文字、图片、图文等信息</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3368037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53F4E8B-11D9-4730-BA67-809113CF5C71"/>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882.pptx"/>
</p:tagLst>
</file>

<file path=ppt/tags/tag10.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830113111"/>
  <p:tag name="MH_LIBRARY" val="CONTENTS"/>
  <p:tag name="MH_AUTOCOLOR" val="TRUE"/>
  <p:tag name="MH_TYPE" val="SECTION"/>
  <p:tag name="ID" val="547126"/>
</p:tagLst>
</file>

<file path=ppt/tags/tag13.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830113111"/>
  <p:tag name="MH_LIBRARY" val="CONTENTS"/>
  <p:tag name="MH_AUTOCOLOR" val="TRUE"/>
  <p:tag name="MH_TYPE" val="SECTION"/>
  <p:tag name="ID" val="547126"/>
</p:tagLst>
</file>

<file path=ppt/tags/tag17.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3111"/>
  <p:tag name="MH_LIBRARY" val="CONTENTS"/>
  <p:tag name="MH_AUTOCOLOR" val="TRUE"/>
  <p:tag name="MH_TYPE" val="SECTION"/>
  <p:tag name="ID" val="547126"/>
</p:tagLst>
</file>

<file path=ppt/tags/tag5.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830113111"/>
  <p:tag name="MH_LIBRARY" val="CONTENTS"/>
  <p:tag name="MH_AUTOCOLOR" val="TRUE"/>
  <p:tag name="MH_TYPE" val="SECTION"/>
  <p:tag name="ID" val="547126"/>
</p:tagLst>
</file>

<file path=ppt/tags/tag9.xml><?xml version="1.0" encoding="utf-8"?>
<p:tagLst xmlns:a="http://schemas.openxmlformats.org/drawingml/2006/main" xmlns:r="http://schemas.openxmlformats.org/officeDocument/2006/relationships" xmlns:p="http://schemas.openxmlformats.org/presentationml/2006/main">
  <p:tag name="MH" val="20160830110233"/>
  <p:tag name="MH_LIBRARY" val="CONTENTS"/>
  <p:tag name="MH_TYPE" val="ENTRY"/>
  <p:tag name="ID" val="547144"/>
  <p:tag name="MH_ORDER" val="1"/>
</p:tagLst>
</file>

<file path=ppt/theme/theme1.xml><?xml version="1.0" encoding="utf-8"?>
<a:theme xmlns:a="http://schemas.openxmlformats.org/drawingml/2006/main" name="第一PPT，www.1ppt.com">
  <a:themeElements>
    <a:clrScheme name="自定义 397">
      <a:dk1>
        <a:sysClr val="windowText" lastClr="000000"/>
      </a:dk1>
      <a:lt1>
        <a:sysClr val="window" lastClr="FFFFFF"/>
      </a:lt1>
      <a:dk2>
        <a:srgbClr val="44546A"/>
      </a:dk2>
      <a:lt2>
        <a:srgbClr val="E7E6E6"/>
      </a:lt2>
      <a:accent1>
        <a:srgbClr val="26A244"/>
      </a:accent1>
      <a:accent2>
        <a:srgbClr val="298EC0"/>
      </a:accent2>
      <a:accent3>
        <a:srgbClr val="26A244"/>
      </a:accent3>
      <a:accent4>
        <a:srgbClr val="298EC0"/>
      </a:accent4>
      <a:accent5>
        <a:srgbClr val="26A244"/>
      </a:accent5>
      <a:accent6>
        <a:srgbClr val="298EC0"/>
      </a:accent6>
      <a:hlink>
        <a:srgbClr val="26A244"/>
      </a:hlink>
      <a:folHlink>
        <a:srgbClr val="298E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2895</Words>
  <Application>Microsoft Office PowerPoint</Application>
  <PresentationFormat>自定义</PresentationFormat>
  <Paragraphs>228</Paragraphs>
  <Slides>28</Slides>
  <Notes>27</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28</vt:i4>
      </vt:variant>
    </vt:vector>
  </HeadingPairs>
  <TitlesOfParts>
    <vt:vector size="45" baseType="lpstr">
      <vt:lpstr>FontAwesome</vt:lpstr>
      <vt:lpstr>Gill Sans</vt:lpstr>
      <vt:lpstr>Lato Regular</vt:lpstr>
      <vt:lpstr>League Gothic Regular</vt:lpstr>
      <vt:lpstr>冬青黑体简体中文 W3</vt:lpstr>
      <vt:lpstr>方正粗谭黑简体</vt:lpstr>
      <vt:lpstr>华文琥珀</vt:lpstr>
      <vt:lpstr>宋体</vt:lpstr>
      <vt:lpstr>微软雅黑</vt:lpstr>
      <vt:lpstr>Arial</vt:lpstr>
      <vt:lpstr>Calibri</vt:lpstr>
      <vt:lpstr>Calibri Light</vt:lpstr>
      <vt:lpstr>Franklin Gothic Book</vt:lpstr>
      <vt:lpstr>Franklin Gothic Medium</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活动策划</dc:title>
  <dc:creator/>
  <cp:keywords>www.1ppt.com</cp:keywords>
  <cp:lastModifiedBy/>
  <cp:revision>1</cp:revision>
  <dcterms:created xsi:type="dcterms:W3CDTF">2016-10-17T14:00:15Z</dcterms:created>
  <dcterms:modified xsi:type="dcterms:W3CDTF">2019-01-11T11:00:05Z</dcterms:modified>
</cp:coreProperties>
</file>