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9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4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6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3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9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8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5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73A1-85EF-4D8E-9DEF-D19BECD5976A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C26B-2788-42C2-A0FE-CB8D6DCD8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19784"/>
              </p:ext>
            </p:extLst>
          </p:nvPr>
        </p:nvGraphicFramePr>
        <p:xfrm>
          <a:off x="1422093" y="1649354"/>
          <a:ext cx="2506950" cy="3907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390"/>
                <a:gridCol w="501390"/>
                <a:gridCol w="501390"/>
                <a:gridCol w="501390"/>
                <a:gridCol w="501390"/>
              </a:tblGrid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19232"/>
              </p:ext>
            </p:extLst>
          </p:nvPr>
        </p:nvGraphicFramePr>
        <p:xfrm>
          <a:off x="660092" y="2308530"/>
          <a:ext cx="2506950" cy="3907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390"/>
                <a:gridCol w="501390"/>
                <a:gridCol w="501390"/>
                <a:gridCol w="501390"/>
                <a:gridCol w="501390"/>
              </a:tblGrid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93165"/>
              </p:ext>
            </p:extLst>
          </p:nvPr>
        </p:nvGraphicFramePr>
        <p:xfrm>
          <a:off x="5983078" y="1893567"/>
          <a:ext cx="501390" cy="3418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1390"/>
              </a:tblGrid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>
                        <a:ln w="0"/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endParaRPr lang="zh-CN" altLang="en-US" b="0" cap="none" spc="0" dirty="0">
                        <a:ln w="0"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 flipV="1">
            <a:off x="3167042" y="4858439"/>
            <a:ext cx="2816036" cy="3745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167042" y="5312556"/>
            <a:ext cx="2816036" cy="8779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Qiang</dc:creator>
  <cp:lastModifiedBy>Wang Qiang</cp:lastModifiedBy>
  <cp:revision>2</cp:revision>
  <dcterms:created xsi:type="dcterms:W3CDTF">2017-03-31T12:35:06Z</dcterms:created>
  <dcterms:modified xsi:type="dcterms:W3CDTF">2017-03-31T12:51:37Z</dcterms:modified>
</cp:coreProperties>
</file>