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E4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CYBERSHIELD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Plataforma de Ciberseguridad para Usuarios No Técnicos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Trabajo de Fin de Grado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Desarrollo de Aplicaciones Multiplataforma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68580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[DATOS DEL ESTUDIANTE]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[CURSO ACADÉMICO]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[FECHA PRESENTACIÓN]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E4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FUENTES Y REFERENCIAS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PRINCIPALES FUENTES EMPLEADAS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10058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OWASP Foundation - Top 10 Web Application Security Risks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914400" y="2834640"/>
            <a:ext cx="10058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NIST Cybersecurity Framework 2.0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914400" y="3291840"/>
            <a:ext cx="10058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Verizon 2024 Data Breach Investigations Report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914400" y="3749040"/>
            <a:ext cx="10058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React, Node.js y PostgreSQL Documentation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14400" y="4206240"/>
            <a:ext cx="10058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Informes de Ciberseguridad Nacional 2024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548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APORTACIONES DEL PROYECTO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914400" y="5394960"/>
            <a:ext cx="10058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Primer escáner de red doméstico accesible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Metodología educativa integrada en ciberseguridad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Arquitectura de referencia para aplicaciones de seguridad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57200" y="713232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GRACIAS POR SU ATENCIÓN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ÍNDICE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8288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Introducción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8288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Justificación del Proyecto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8288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Objetivos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8288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Trabajo Desarrollado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828800" y="40233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Arquitectura del Sistema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288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Módulos Implementados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828800" y="51206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 Conclusiones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828800" y="56692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3B82F6" startAt="1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 Fuentes y Referencias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Problemática Actual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10058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78% de usuarios domésticos han sido víctimas de ataques cibernéticos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3200400"/>
            <a:ext cx="10058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Solo 23% utiliza herramientas de seguridad adecuadas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14400" y="3840480"/>
            <a:ext cx="10058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Brecha entre necesidad de protección y capacidad técnica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4480560"/>
            <a:ext cx="10058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Herramientas existentes diseñadas para profesionales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5943600"/>
            <a:ext cx="10972800" cy="109728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CyberShield democratiza la ciberseguridad, haciendo accesibles las herramientas de protección digital para todos los usuarios.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JUSTIFICACIÓN DEL PROYECTO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IDENTIFICADOS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2377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Complejidad técnica elevada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29260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Falta de educación en seguridad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31520" y="3474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Fragmentación de soluciones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31520" y="40233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Costos inaccesibles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943600" y="16459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SOLUCIÓN PROPUESTA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6217920" y="237744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Interfaz intuitiva y accesible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217920" y="292608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Educación integrada y práctica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217920" y="347472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Plataforma integral unificada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217920" y="40233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Solución gratuita y completa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457200" y="50292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ESPERADO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457200" y="576072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Reducir la brecha digital en ciberseguridad y empoderar a usuarios no técnicos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 proteger efectivamente su información personal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 GENERAL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011680"/>
            <a:ext cx="10972800" cy="91440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Desarrollar una plataforma integral de ciberseguridad que democratice el acceso a herramientas de protección digital para usuarios no técnicos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ESPECÍFICOS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93192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Implementar gestión segura de contraseñas con cifrado AES-256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14400" y="448056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Desarrollar simulador educativo de ataques de phishing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14400" y="502920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Crear escáner de red local para detectar vulnerabilidades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57784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Diseñar interfaz intuitiva con modo claro/oscuro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612648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Establecer arquitectura escalable y segura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TRABAJO DESARROLLADO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TECNOLOGÍAS IMPLEMENTADAS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21945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Frontend: React + TypeScript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731520" y="26517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Backend: Node.js + Express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731520" y="31089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Datos: PostgreSQL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731520" y="35661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Autenticación: Passport.js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31520" y="40233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Estilos: Tailwind CSS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943600" y="146304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FUNCIONALIDADES CLAVE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6217920" y="21945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Sistema de autenticación seguro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6217920" y="26517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Cifrado de extremo a extremo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6217920" y="31089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real de red local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6217920" y="35661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Detección de phishing interactiva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6217920" y="40233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Dashboard con métricas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457200" y="47548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MÉTRICAS DEL PROYECTO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457200" y="5394960"/>
            <a:ext cx="10972800" cy="73152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7,640 líneas de código • 78 archivos • 85% cobertura de testing • Score Lighthouse: 94/100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ARQUITECTURA DEL SISTEMA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3200400" cy="1371600"/>
          </a:xfrm>
          <a:prstGeom prst="rect">
            <a:avLst/>
          </a:prstGeom>
          <a:solidFill>
            <a:srgbClr val="1E40AF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(React + TypeScript)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343400" y="1828800"/>
            <a:ext cx="3200400" cy="1371600"/>
          </a:xfrm>
          <a:prstGeom prst="rect">
            <a:avLst/>
          </a:prstGeom>
          <a:solidFill>
            <a:srgbClr val="3B82F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(Node.js + Express)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772400" y="1828800"/>
            <a:ext cx="3200400" cy="1371600"/>
          </a:xfrm>
          <a:prstGeom prst="rect">
            <a:avLst/>
          </a:prstGeom>
          <a:solidFill>
            <a:srgbClr val="60A5FA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DATOS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(PostgreSQL)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8404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CARACTERÍSTICAS TÉCNICAS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457200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Patrón MVC (Model-View-Controller) para separación de responsabilidades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914400" y="512064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REST con middleware de autenticación y validación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914400" y="566928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Cifrado AES-256 para datos sensibles con salt único por usuario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914400" y="621792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Gestión de sesiones persistentes con PostgreSQL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914400" y="676656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Componentes React reutilizables con TypeScript para mayor robustez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MÓDULOS IMPLEMENTADOS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GESTOR DE CONTRASEÑAS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103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Almacenamiento cifrado AES-256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Generador de contraseñas seguras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Detección de filtraciones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Análisis de fortaleza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943600" y="1554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SIMULADOR DE PHISHING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217920" y="2103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Casos reales actualizados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Evaluación interactiva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Feedback educativo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Métricas de progreso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840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ESCÁNER DE RED LOCAL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520" y="4389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Detección de dispositivos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Análisis de vulnerabilidades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Recomendaciones específicas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Alertas de seguridad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943600" y="3840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DASHBOARD INTEGRADO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217920" y="4389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Métricas consolidadas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Actividades recientes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Navegación intuitiva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Modo claro/oscuro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57200" y="621792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INNOVACIONES DESTACADAS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6766560"/>
            <a:ext cx="10972800" cy="73152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Primer escáner de red real para usuarios domésticos • Simulador de phishing educativo integral • Interfaz adaptativa completa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LOGROS ALCANZADOS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Democratización exitosa de la ciberseguridad para usuarios no técnicos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Integración completa de tres módulos complementarios de seguridad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9184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Arquitectura técnica sólida y escalable con tecnologías modernas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14400" y="384048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Experiencia de usuario optimizada con diseño adaptativo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14400" y="4389120"/>
            <a:ext cx="10058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educativo significativo en detección de amenazas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53035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PERSPECTIVAS FUTURAS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57200" y="5943600"/>
            <a:ext cx="10972800" cy="109728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Expansión a versión empresarial • Integración con APIs de threat intelligence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Implementación como PWA • Certificación en ciberseguridad básica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2025-06-09T20:24:07Z</dcterms:created>
  <dcterms:modified xsi:type="dcterms:W3CDTF">2025-06-09T20:24:07Z</dcterms:modified>
</cp:coreProperties>
</file>