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3" r:id="rId6"/>
    <p:sldId id="259" r:id="rId7"/>
    <p:sldId id="260" r:id="rId8"/>
    <p:sldId id="261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98170-6036-4798-A9FE-B2726B886B31}" v="3" dt="2024-07-01T11:46:27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261" autoAdjust="0"/>
  </p:normalViewPr>
  <p:slideViewPr>
    <p:cSldViewPr snapToGrid="0">
      <p:cViewPr varScale="1">
        <p:scale>
          <a:sx n="89" d="100"/>
          <a:sy n="89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on Heller" userId="8dadb49c-6c2b-4666-a2d6-acd03929abef" providerId="ADAL" clId="{FCE98170-6036-4798-A9FE-B2726B886B31}"/>
    <pc:docChg chg="undo custSel addSld modSld">
      <pc:chgData name="Doron Heller" userId="8dadb49c-6c2b-4666-a2d6-acd03929abef" providerId="ADAL" clId="{FCE98170-6036-4798-A9FE-B2726B886B31}" dt="2024-07-01T11:53:59.855" v="1264" actId="20577"/>
      <pc:docMkLst>
        <pc:docMk/>
      </pc:docMkLst>
      <pc:sldChg chg="modSp mod">
        <pc:chgData name="Doron Heller" userId="8dadb49c-6c2b-4666-a2d6-acd03929abef" providerId="ADAL" clId="{FCE98170-6036-4798-A9FE-B2726B886B31}" dt="2024-06-26T08:47:50.190" v="115" actId="20577"/>
        <pc:sldMkLst>
          <pc:docMk/>
          <pc:sldMk cId="2905167450" sldId="256"/>
        </pc:sldMkLst>
        <pc:spChg chg="mod">
          <ac:chgData name="Doron Heller" userId="8dadb49c-6c2b-4666-a2d6-acd03929abef" providerId="ADAL" clId="{FCE98170-6036-4798-A9FE-B2726B886B31}" dt="2024-06-26T08:46:16.532" v="29" actId="20577"/>
          <ac:spMkLst>
            <pc:docMk/>
            <pc:sldMk cId="2905167450" sldId="256"/>
            <ac:spMk id="2" creationId="{4E59F833-6BA0-DC07-F428-15EC0B05D25E}"/>
          </ac:spMkLst>
        </pc:spChg>
        <pc:spChg chg="mod">
          <ac:chgData name="Doron Heller" userId="8dadb49c-6c2b-4666-a2d6-acd03929abef" providerId="ADAL" clId="{FCE98170-6036-4798-A9FE-B2726B886B31}" dt="2024-06-26T08:47:50.190" v="115" actId="20577"/>
          <ac:spMkLst>
            <pc:docMk/>
            <pc:sldMk cId="2905167450" sldId="256"/>
            <ac:spMk id="3" creationId="{60060BB4-A7B4-25A4-8950-27AFEF7CFDD7}"/>
          </ac:spMkLst>
        </pc:spChg>
      </pc:sldChg>
      <pc:sldChg chg="modSp new mod">
        <pc:chgData name="Doron Heller" userId="8dadb49c-6c2b-4666-a2d6-acd03929abef" providerId="ADAL" clId="{FCE98170-6036-4798-A9FE-B2726B886B31}" dt="2024-07-01T11:52:54.688" v="1203" actId="20577"/>
        <pc:sldMkLst>
          <pc:docMk/>
          <pc:sldMk cId="935392615" sldId="257"/>
        </pc:sldMkLst>
        <pc:spChg chg="mod">
          <ac:chgData name="Doron Heller" userId="8dadb49c-6c2b-4666-a2d6-acd03929abef" providerId="ADAL" clId="{FCE98170-6036-4798-A9FE-B2726B886B31}" dt="2024-06-26T08:51:40.867" v="139" actId="20577"/>
          <ac:spMkLst>
            <pc:docMk/>
            <pc:sldMk cId="935392615" sldId="257"/>
            <ac:spMk id="2" creationId="{30E6841A-DD3D-2209-B4BA-5F2D856CD405}"/>
          </ac:spMkLst>
        </pc:spChg>
        <pc:spChg chg="mod">
          <ac:chgData name="Doron Heller" userId="8dadb49c-6c2b-4666-a2d6-acd03929abef" providerId="ADAL" clId="{FCE98170-6036-4798-A9FE-B2726B886B31}" dt="2024-07-01T11:52:54.688" v="1203" actId="20577"/>
          <ac:spMkLst>
            <pc:docMk/>
            <pc:sldMk cId="935392615" sldId="257"/>
            <ac:spMk id="3" creationId="{D8B020B1-2FFE-6FD4-4572-3D134D17A9ED}"/>
          </ac:spMkLst>
        </pc:spChg>
      </pc:sldChg>
      <pc:sldChg chg="addSp delSp modSp new mod">
        <pc:chgData name="Doron Heller" userId="8dadb49c-6c2b-4666-a2d6-acd03929abef" providerId="ADAL" clId="{FCE98170-6036-4798-A9FE-B2726B886B31}" dt="2024-06-26T09:07:23.281" v="685" actId="20577"/>
        <pc:sldMkLst>
          <pc:docMk/>
          <pc:sldMk cId="3698905301" sldId="258"/>
        </pc:sldMkLst>
        <pc:spChg chg="mod">
          <ac:chgData name="Doron Heller" userId="8dadb49c-6c2b-4666-a2d6-acd03929abef" providerId="ADAL" clId="{FCE98170-6036-4798-A9FE-B2726B886B31}" dt="2024-06-26T09:07:23.281" v="685" actId="20577"/>
          <ac:spMkLst>
            <pc:docMk/>
            <pc:sldMk cId="3698905301" sldId="258"/>
            <ac:spMk id="2" creationId="{52071D57-65DD-3F45-6B5C-4427EA342890}"/>
          </ac:spMkLst>
        </pc:spChg>
        <pc:spChg chg="del mod">
          <ac:chgData name="Doron Heller" userId="8dadb49c-6c2b-4666-a2d6-acd03929abef" providerId="ADAL" clId="{FCE98170-6036-4798-A9FE-B2726B886B31}" dt="2024-06-26T09:02:19.335" v="653"/>
          <ac:spMkLst>
            <pc:docMk/>
            <pc:sldMk cId="3698905301" sldId="258"/>
            <ac:spMk id="3" creationId="{B93C5526-09D7-D12D-0234-C4F40C087358}"/>
          </ac:spMkLst>
        </pc:spChg>
        <pc:picChg chg="add mod">
          <ac:chgData name="Doron Heller" userId="8dadb49c-6c2b-4666-a2d6-acd03929abef" providerId="ADAL" clId="{FCE98170-6036-4798-A9FE-B2726B886B31}" dt="2024-06-26T09:03:55.067" v="664" actId="1076"/>
          <ac:picMkLst>
            <pc:docMk/>
            <pc:sldMk cId="3698905301" sldId="258"/>
            <ac:picMk id="5" creationId="{DEC58288-AF3C-6534-E8E7-10188437D923}"/>
          </ac:picMkLst>
        </pc:picChg>
      </pc:sldChg>
      <pc:sldChg chg="modSp new mod">
        <pc:chgData name="Doron Heller" userId="8dadb49c-6c2b-4666-a2d6-acd03929abef" providerId="ADAL" clId="{FCE98170-6036-4798-A9FE-B2726B886B31}" dt="2024-06-26T09:23:07.553" v="871" actId="1076"/>
        <pc:sldMkLst>
          <pc:docMk/>
          <pc:sldMk cId="1099449300" sldId="259"/>
        </pc:sldMkLst>
        <pc:spChg chg="mod">
          <ac:chgData name="Doron Heller" userId="8dadb49c-6c2b-4666-a2d6-acd03929abef" providerId="ADAL" clId="{FCE98170-6036-4798-A9FE-B2726B886B31}" dt="2024-06-26T09:23:07.553" v="871" actId="1076"/>
          <ac:spMkLst>
            <pc:docMk/>
            <pc:sldMk cId="1099449300" sldId="259"/>
            <ac:spMk id="2" creationId="{CE53F20E-D962-9F64-F567-0330E77267F4}"/>
          </ac:spMkLst>
        </pc:spChg>
        <pc:spChg chg="mod">
          <ac:chgData name="Doron Heller" userId="8dadb49c-6c2b-4666-a2d6-acd03929abef" providerId="ADAL" clId="{FCE98170-6036-4798-A9FE-B2726B886B31}" dt="2024-06-26T09:22:38.693" v="869" actId="20577"/>
          <ac:spMkLst>
            <pc:docMk/>
            <pc:sldMk cId="1099449300" sldId="259"/>
            <ac:spMk id="3" creationId="{CBEDA801-BBCF-5423-02E8-DFB155DDA0A2}"/>
          </ac:spMkLst>
        </pc:spChg>
      </pc:sldChg>
      <pc:sldChg chg="modSp new mod">
        <pc:chgData name="Doron Heller" userId="8dadb49c-6c2b-4666-a2d6-acd03929abef" providerId="ADAL" clId="{FCE98170-6036-4798-A9FE-B2726B886B31}" dt="2024-07-01T11:52:36.680" v="1202" actId="20577"/>
        <pc:sldMkLst>
          <pc:docMk/>
          <pc:sldMk cId="2199365344" sldId="260"/>
        </pc:sldMkLst>
        <pc:spChg chg="mod">
          <ac:chgData name="Doron Heller" userId="8dadb49c-6c2b-4666-a2d6-acd03929abef" providerId="ADAL" clId="{FCE98170-6036-4798-A9FE-B2726B886B31}" dt="2024-06-28T11:37:01.742" v="894" actId="20577"/>
          <ac:spMkLst>
            <pc:docMk/>
            <pc:sldMk cId="2199365344" sldId="260"/>
            <ac:spMk id="2" creationId="{0D9D0AF9-08B0-A810-BCF7-801546C9A2D8}"/>
          </ac:spMkLst>
        </pc:spChg>
        <pc:spChg chg="mod">
          <ac:chgData name="Doron Heller" userId="8dadb49c-6c2b-4666-a2d6-acd03929abef" providerId="ADAL" clId="{FCE98170-6036-4798-A9FE-B2726B886B31}" dt="2024-07-01T11:52:36.680" v="1202" actId="20577"/>
          <ac:spMkLst>
            <pc:docMk/>
            <pc:sldMk cId="2199365344" sldId="260"/>
            <ac:spMk id="3" creationId="{67FAB734-F2DB-6FFA-6D44-FF3114A2A849}"/>
          </ac:spMkLst>
        </pc:spChg>
      </pc:sldChg>
      <pc:sldChg chg="addSp delSp modSp new mod">
        <pc:chgData name="Doron Heller" userId="8dadb49c-6c2b-4666-a2d6-acd03929abef" providerId="ADAL" clId="{FCE98170-6036-4798-A9FE-B2726B886B31}" dt="2024-07-01T11:46:36.751" v="935" actId="1076"/>
        <pc:sldMkLst>
          <pc:docMk/>
          <pc:sldMk cId="2727175508" sldId="261"/>
        </pc:sldMkLst>
        <pc:spChg chg="mod">
          <ac:chgData name="Doron Heller" userId="8dadb49c-6c2b-4666-a2d6-acd03929abef" providerId="ADAL" clId="{FCE98170-6036-4798-A9FE-B2726B886B31}" dt="2024-07-01T11:46:20.087" v="928" actId="20577"/>
          <ac:spMkLst>
            <pc:docMk/>
            <pc:sldMk cId="2727175508" sldId="261"/>
            <ac:spMk id="2" creationId="{09ED59A6-C21A-A29E-22AA-97EE8A02D43D}"/>
          </ac:spMkLst>
        </pc:spChg>
        <pc:spChg chg="del">
          <ac:chgData name="Doron Heller" userId="8dadb49c-6c2b-4666-a2d6-acd03929abef" providerId="ADAL" clId="{FCE98170-6036-4798-A9FE-B2726B886B31}" dt="2024-07-01T11:46:26.906" v="929" actId="478"/>
          <ac:spMkLst>
            <pc:docMk/>
            <pc:sldMk cId="2727175508" sldId="261"/>
            <ac:spMk id="3" creationId="{8D28FB8E-DF4A-D95B-4A5A-A890509A8945}"/>
          </ac:spMkLst>
        </pc:spChg>
        <pc:picChg chg="add mod">
          <ac:chgData name="Doron Heller" userId="8dadb49c-6c2b-4666-a2d6-acd03929abef" providerId="ADAL" clId="{FCE98170-6036-4798-A9FE-B2726B886B31}" dt="2024-07-01T11:46:36.751" v="935" actId="1076"/>
          <ac:picMkLst>
            <pc:docMk/>
            <pc:sldMk cId="2727175508" sldId="261"/>
            <ac:picMk id="5" creationId="{D3EE1B2D-F942-BC1F-72B9-0EE3CC6FBB56}"/>
          </ac:picMkLst>
        </pc:picChg>
      </pc:sldChg>
      <pc:sldChg chg="modSp new mod">
        <pc:chgData name="Doron Heller" userId="8dadb49c-6c2b-4666-a2d6-acd03929abef" providerId="ADAL" clId="{FCE98170-6036-4798-A9FE-B2726B886B31}" dt="2024-07-01T11:53:59.855" v="1264" actId="20577"/>
        <pc:sldMkLst>
          <pc:docMk/>
          <pc:sldMk cId="895339916" sldId="262"/>
        </pc:sldMkLst>
        <pc:spChg chg="mod">
          <ac:chgData name="Doron Heller" userId="8dadb49c-6c2b-4666-a2d6-acd03929abef" providerId="ADAL" clId="{FCE98170-6036-4798-A9FE-B2726B886B31}" dt="2024-07-01T11:53:09.163" v="1206"/>
          <ac:spMkLst>
            <pc:docMk/>
            <pc:sldMk cId="895339916" sldId="262"/>
            <ac:spMk id="2" creationId="{B01A99AA-FA2C-624A-63D7-94B1D12E781D}"/>
          </ac:spMkLst>
        </pc:spChg>
        <pc:spChg chg="mod">
          <ac:chgData name="Doron Heller" userId="8dadb49c-6c2b-4666-a2d6-acd03929abef" providerId="ADAL" clId="{FCE98170-6036-4798-A9FE-B2726B886B31}" dt="2024-07-01T11:53:59.855" v="1264" actId="20577"/>
          <ac:spMkLst>
            <pc:docMk/>
            <pc:sldMk cId="895339916" sldId="262"/>
            <ac:spMk id="3" creationId="{070E0061-83EF-E9EF-62FF-858C4FFEA6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8F2CD-3EC4-4B87-9F4E-5056550347F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6F1C-1431-4F72-A4C2-54F986A5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Close price: </a:t>
            </a:r>
            <a:r>
              <a:rPr lang="en-US" dirty="0"/>
              <a:t>the price in which the stock was last traded.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16F1C-1431-4F72-A4C2-54F986A594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1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16F1C-1431-4F72-A4C2-54F986A594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8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שאלה מעניינת:</a:t>
            </a:r>
            <a:r>
              <a:rPr lang="en-US" dirty="0"/>
              <a:t> </a:t>
            </a:r>
            <a:r>
              <a:rPr lang="he-IL" dirty="0"/>
              <a:t>להשוות את השפעת הקורונה על שני השווקים? אולי אנחנו מצפים שמניות של רשתות חברתיות יעלו ושמנייה של חברות תעופה ירדו.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16F1C-1431-4F72-A4C2-54F986A594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6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שאלה מעניינת:</a:t>
            </a:r>
            <a:r>
              <a:rPr lang="en-US" dirty="0"/>
              <a:t> </a:t>
            </a:r>
            <a:r>
              <a:rPr lang="he-IL" dirty="0"/>
              <a:t>להשוות את השפעת הקורונה על שני השווקים? אולי אנחנו מצפים שמניות של רשתות חברתיות יעלו ושמנייה של חברות תעופה ירדו.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16F1C-1431-4F72-A4C2-54F986A594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0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DA1B-A728-400A-9BA9-FBCEB9F5A1E4}" type="datetimeFigureOut">
              <a:rPr lang="en-IL" smtClean="0"/>
              <a:t>07/03/2024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089C-8AE6-4157-B966-4CE69D032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944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DA1B-A728-400A-9BA9-FBCEB9F5A1E4}" type="datetimeFigureOut">
              <a:rPr lang="en-IL" smtClean="0"/>
              <a:t>07/03/2024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089C-8AE6-4157-B966-4CE69D032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900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384DA1B-A728-400A-9BA9-FBCEB9F5A1E4}" type="datetimeFigureOut">
              <a:rPr lang="en-IL" smtClean="0"/>
              <a:t>07/03/2024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F3F089C-8AE6-4157-B966-4CE69D032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280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DA1B-A728-400A-9BA9-FBCEB9F5A1E4}" type="datetimeFigureOut">
              <a:rPr lang="en-IL" smtClean="0"/>
              <a:t>07/03/2024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089C-8AE6-4157-B966-4CE69D032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547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84DA1B-A728-400A-9BA9-FBCEB9F5A1E4}" type="datetimeFigureOut">
              <a:rPr lang="en-IL" smtClean="0"/>
              <a:t>07/03/2024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3F089C-8AE6-4157-B966-4CE69D032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4083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DA1B-A728-400A-9BA9-FBCEB9F5A1E4}" type="datetimeFigureOut">
              <a:rPr lang="en-IL" smtClean="0"/>
              <a:t>07/03/2024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089C-8AE6-4157-B966-4CE69D032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155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DA1B-A728-400A-9BA9-FBCEB9F5A1E4}" type="datetimeFigureOut">
              <a:rPr lang="en-IL" smtClean="0"/>
              <a:t>07/03/2024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089C-8AE6-4157-B966-4CE69D032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914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DA1B-A728-400A-9BA9-FBCEB9F5A1E4}" type="datetimeFigureOut">
              <a:rPr lang="en-IL" smtClean="0"/>
              <a:t>07/03/2024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089C-8AE6-4157-B966-4CE69D032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979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DA1B-A728-400A-9BA9-FBCEB9F5A1E4}" type="datetimeFigureOut">
              <a:rPr lang="en-IL" smtClean="0"/>
              <a:t>07/03/2024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089C-8AE6-4157-B966-4CE69D032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65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DA1B-A728-400A-9BA9-FBCEB9F5A1E4}" type="datetimeFigureOut">
              <a:rPr lang="en-IL" smtClean="0"/>
              <a:t>07/03/2024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089C-8AE6-4157-B966-4CE69D032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009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DA1B-A728-400A-9BA9-FBCEB9F5A1E4}" type="datetimeFigureOut">
              <a:rPr lang="en-IL" smtClean="0"/>
              <a:t>07/03/2024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089C-8AE6-4157-B966-4CE69D032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360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384DA1B-A728-400A-9BA9-FBCEB9F5A1E4}" type="datetimeFigureOut">
              <a:rPr lang="en-IL" smtClean="0"/>
              <a:t>07/03/2024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F3F089C-8AE6-4157-B966-4CE69D032B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5302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ls.gov/cgi-bin/surveymos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F833-6BA0-DC07-F428-15EC0B05D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איסוף ואקספלורציה ראשונית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60BB4-A7B4-25A4-8950-27AFEF7CF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רום </a:t>
            </a:r>
            <a:r>
              <a:rPr lang="he-IL" dirty="0" err="1"/>
              <a:t>הימלשטיין</a:t>
            </a:r>
            <a:r>
              <a:rPr lang="he-IL" dirty="0"/>
              <a:t>, דורון הלר, ירדן עדי וניב ממן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90516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99AA-FA2C-624A-63D7-94B1D12E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גורמים משפיעים ותיאוריות סיבתיות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0061-83EF-E9EF-62FF-858C4FFE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קורונה	</a:t>
            </a:r>
          </a:p>
          <a:p>
            <a:pPr algn="r" rtl="1"/>
            <a:r>
              <a:rPr lang="he-IL" dirty="0"/>
              <a:t>נפילה כללית של מניות </a:t>
            </a:r>
            <a:r>
              <a:rPr lang="en-US" dirty="0"/>
              <a:t>Tech</a:t>
            </a:r>
            <a:r>
              <a:rPr lang="he-IL" dirty="0"/>
              <a:t> ב2022 (אינפלציה, עליה של ריבית וכו’)</a:t>
            </a:r>
            <a:r>
              <a:rPr lang="en-US" dirty="0"/>
              <a:t> </a:t>
            </a:r>
            <a:r>
              <a:rPr lang="he-IL" dirty="0"/>
              <a:t>– לדוגמה להיעזר </a:t>
            </a:r>
            <a:r>
              <a:rPr lang="he-IL" b="1" dirty="0"/>
              <a:t>במדד הצמוד לצרכן</a:t>
            </a:r>
          </a:p>
          <a:p>
            <a:pPr algn="r" rtl="1"/>
            <a:r>
              <a:rPr lang="he-IL"/>
              <a:t>משפטים </a:t>
            </a:r>
            <a:r>
              <a:rPr lang="he-IL" dirty="0"/>
              <a:t>ושינויים רגולטוריים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9533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841A-DD3D-2209-B4BA-5F2D856C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שוק חברות תעופה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20B1-2FFE-6FD4-4572-3D134D17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מטרה:</a:t>
            </a:r>
            <a:r>
              <a:rPr lang="en-US" b="1" dirty="0"/>
              <a:t> </a:t>
            </a:r>
            <a:r>
              <a:rPr lang="he-IL" dirty="0"/>
              <a:t>לבצע פרדיקציה על מניות של חברות תעופה שונות (או על הסיכון) ולהשוות ביניהן. להשוות כיצד שינויים גלובאליים (כגון קורונה, מלחמות, רגולציות) השפיעו עליהן.</a:t>
            </a:r>
          </a:p>
        </p:txBody>
      </p:sp>
      <p:pic>
        <p:nvPicPr>
          <p:cNvPr id="1026" name="Picture 2" descr="טיסות אל על - אפליקציות ב-Google Play">
            <a:extLst>
              <a:ext uri="{FF2B5EF4-FFF2-40B4-BE49-F238E27FC236}">
                <a16:creationId xmlns:a16="http://schemas.microsoft.com/office/drawing/2014/main" id="{F8313607-3996-7C45-0E1F-37B4D9018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6" y="3429000"/>
            <a:ext cx="2803358" cy="280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2EA471B-F9E0-45A2-D687-268CBBC7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49" y="3255864"/>
            <a:ext cx="5374105" cy="9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antas Logo and symbol, meaning, history, PNG, brand">
            <a:extLst>
              <a:ext uri="{FF2B5EF4-FFF2-40B4-BE49-F238E27FC236}">
                <a16:creationId xmlns:a16="http://schemas.microsoft.com/office/drawing/2014/main" id="{07DED1F8-9E55-86D4-6625-113F62214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19" y="3953977"/>
            <a:ext cx="3302285" cy="20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lta Air lines Logo, symbol, meaning, history, PNG, brand">
            <a:extLst>
              <a:ext uri="{FF2B5EF4-FFF2-40B4-BE49-F238E27FC236}">
                <a16:creationId xmlns:a16="http://schemas.microsoft.com/office/drawing/2014/main" id="{C57A6508-7E50-6EA3-8CDA-33C077A4C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26" y="4510720"/>
            <a:ext cx="3530869" cy="198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39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1D57-65DD-3F45-6B5C-4427EA34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אקספלורציה בסיסית של חברות תעופה שונות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A6DD3-0386-AD29-C697-0A7FE6A3D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הנתונים נלקחו מספריית </a:t>
            </a:r>
            <a:r>
              <a:rPr lang="he-IL" dirty="0" err="1"/>
              <a:t>הפייתון</a:t>
            </a:r>
            <a:r>
              <a:rPr lang="he-IL" dirty="0"/>
              <a:t> </a:t>
            </a:r>
            <a:r>
              <a:rPr lang="en-US" dirty="0" err="1"/>
              <a:t>yfinance</a:t>
            </a:r>
            <a:r>
              <a:rPr lang="he-IL" dirty="0"/>
              <a:t> (</a:t>
            </a:r>
            <a:r>
              <a:rPr lang="en-US" dirty="0"/>
              <a:t>yahoo finance</a:t>
            </a:r>
            <a:r>
              <a:rPr lang="he-IL" dirty="0"/>
              <a:t>).</a:t>
            </a:r>
          </a:p>
          <a:p>
            <a:pPr marL="0" indent="0" algn="r" rtl="1">
              <a:buNone/>
            </a:pPr>
            <a:r>
              <a:rPr lang="he-IL" dirty="0"/>
              <a:t>כמה מניות בשווי דולר אחד שוות לאורך זמן אילו קנינו ב: 2014-07-01, מתעדכן כל יום בחצות. נתונים עד 2024-07-01.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53D01C-DA8F-6ED5-40FC-59D9010D6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120" y="3219122"/>
            <a:ext cx="6429759" cy="35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0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45AA-54C7-9600-F968-A5784A4D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גורמים משפיעים ותיאוריות סיבתיות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40AD-7A35-77CF-C2E4-5327CBA4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מחירי מניות של חברות מהן קונים את המטוסים, לדוגמה </a:t>
            </a:r>
            <a:r>
              <a:rPr lang="en-US" b="1" dirty="0"/>
              <a:t>Boeing</a:t>
            </a:r>
            <a:r>
              <a:rPr lang="he-IL" dirty="0"/>
              <a:t>. נתוני מניות </a:t>
            </a:r>
            <a:r>
              <a:rPr lang="en-US" dirty="0"/>
              <a:t>Boeing</a:t>
            </a:r>
            <a:r>
              <a:rPr lang="he-IL" dirty="0"/>
              <a:t> יומיים (מנורמלים כמו מקודם) מ2014-07-01 ועד 2024-07-01. נלקח מ</a:t>
            </a:r>
            <a:r>
              <a:rPr lang="en-US" dirty="0"/>
              <a:t>yahoo finance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5EB43-8634-8FB7-1517-FFDA11C25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854" y="2896930"/>
            <a:ext cx="7022291" cy="38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8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45AA-54C7-9600-F968-A5784A4D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גורמים משפיעים ותיאוריות סיבתיות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40AD-7A35-77CF-C2E4-5327CBA4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b="1" dirty="0"/>
              <a:t>תחלואה של קורונה</a:t>
            </a:r>
            <a:r>
              <a:rPr lang="he-IL" dirty="0"/>
              <a:t>: נלקח בעזרת </a:t>
            </a:r>
            <a:r>
              <a:rPr lang="en-US" dirty="0"/>
              <a:t>API</a:t>
            </a:r>
            <a:r>
              <a:rPr lang="he-IL" dirty="0"/>
              <a:t> של </a:t>
            </a:r>
            <a:r>
              <a:rPr lang="en-US" dirty="0"/>
              <a:t>disease.sh</a:t>
            </a:r>
            <a:r>
              <a:rPr lang="he-IL" dirty="0"/>
              <a:t>. נתונים יומיים של חולים מ2020-01-22</a:t>
            </a:r>
            <a:r>
              <a:rPr lang="en-US" dirty="0"/>
              <a:t> </a:t>
            </a:r>
            <a:r>
              <a:rPr lang="he-IL" dirty="0"/>
              <a:t> ועד 2023-03-09.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62D7A-79EB-5CB5-6801-C45A537FD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952" y="2837421"/>
            <a:ext cx="7210096" cy="384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3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F20E-D962-9F64-F567-0330E772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גורמים משפיעים ותיאוריות סיבתיות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A801-BBCF-5423-02E8-DFB155DD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תחלואה של קורונה</a:t>
            </a:r>
          </a:p>
          <a:p>
            <a:pPr algn="r" rtl="1"/>
            <a:r>
              <a:rPr lang="he-IL" dirty="0"/>
              <a:t>מחירי מניות של חברות מהן קונים את המטוסים</a:t>
            </a:r>
          </a:p>
          <a:p>
            <a:pPr marL="0" indent="0" algn="r" rtl="1">
              <a:buNone/>
            </a:pPr>
            <a:endParaRPr lang="en-AE" dirty="0"/>
          </a:p>
          <a:p>
            <a:pPr algn="r" rtl="1"/>
            <a:r>
              <a:rPr lang="he-IL" dirty="0"/>
              <a:t>מחירי דלק מטוסים</a:t>
            </a:r>
          </a:p>
          <a:p>
            <a:pPr algn="r" rtl="1"/>
            <a:r>
              <a:rPr lang="he-IL" dirty="0"/>
              <a:t>מלחמת חרבות ברזל (עבור אל-על)</a:t>
            </a:r>
          </a:p>
          <a:p>
            <a:pPr algn="r" rtl="1"/>
            <a:r>
              <a:rPr lang="he-IL" dirty="0"/>
              <a:t>שינויים רגולטוריים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944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0AF9-08B0-A810-BCF7-801546C9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שוק הרשתות החברתיות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AB734-F2DB-6FFA-6D44-FF3114A2A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מטרה:</a:t>
            </a:r>
            <a:r>
              <a:rPr lang="en-US" dirty="0"/>
              <a:t> </a:t>
            </a:r>
            <a:r>
              <a:rPr lang="he-IL" dirty="0"/>
              <a:t>לבצע פרדיקציה על מניות של רשתות חברתיות שונות ולהשוות </a:t>
            </a:r>
            <a:r>
              <a:rPr lang="he-IL" dirty="0" err="1"/>
              <a:t>בינהן</a:t>
            </a:r>
            <a:r>
              <a:rPr lang="he-IL" dirty="0"/>
              <a:t>. להשוות כיצד שינויים גלובאליים (כמו קורונה) השפיעו עליהן. </a:t>
            </a:r>
          </a:p>
          <a:p>
            <a:pPr algn="r" rtl="1"/>
            <a:endParaRPr lang="he-IL" dirty="0"/>
          </a:p>
        </p:txBody>
      </p:sp>
      <p:pic>
        <p:nvPicPr>
          <p:cNvPr id="2050" name="Picture 2" descr="Meta-logo-812x541 - עמותת ער&quot;ן">
            <a:extLst>
              <a:ext uri="{FF2B5EF4-FFF2-40B4-BE49-F238E27FC236}">
                <a16:creationId xmlns:a16="http://schemas.microsoft.com/office/drawing/2014/main" id="{C36F09DB-E23A-1C48-BDDC-30BDA8A0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66" y="3522275"/>
            <a:ext cx="3175885" cy="211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napchat Logo and symbol, meaning, history, PNG, brand">
            <a:extLst>
              <a:ext uri="{FF2B5EF4-FFF2-40B4-BE49-F238E27FC236}">
                <a16:creationId xmlns:a16="http://schemas.microsoft.com/office/drawing/2014/main" id="{D229F322-A631-FB72-E174-E65EC6ABB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272" y="3266803"/>
            <a:ext cx="2626895" cy="262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47DC7AD-1D3A-5366-B710-E6F4C5197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894" y="3892848"/>
            <a:ext cx="4784558" cy="117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36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59A6-C21A-A29E-22AA-97EE8A02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אקספלורציה בסיסית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3FE54-4F29-5E62-B74F-B6D70C0B6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944" y="3304595"/>
            <a:ext cx="6274111" cy="3473623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4039CE-86F1-2BEA-E754-F50FADE0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הנתונים נלקחו מספריית </a:t>
            </a:r>
            <a:r>
              <a:rPr lang="he-IL" dirty="0" err="1"/>
              <a:t>הפייתון</a:t>
            </a:r>
            <a:r>
              <a:rPr lang="he-IL" dirty="0"/>
              <a:t> </a:t>
            </a:r>
            <a:r>
              <a:rPr lang="en-US" dirty="0" err="1"/>
              <a:t>yfinance</a:t>
            </a:r>
            <a:r>
              <a:rPr lang="he-IL" dirty="0"/>
              <a:t> (</a:t>
            </a:r>
            <a:r>
              <a:rPr lang="en-US" dirty="0"/>
              <a:t>yahoo finance</a:t>
            </a:r>
            <a:r>
              <a:rPr lang="he-IL" dirty="0"/>
              <a:t>).</a:t>
            </a:r>
          </a:p>
          <a:p>
            <a:pPr marL="0" indent="0" algn="r" rtl="1">
              <a:buNone/>
            </a:pPr>
            <a:r>
              <a:rPr lang="he-IL" dirty="0"/>
              <a:t>כמה מניות בשווי דולר אחד שוות לאורך זמן אילו קנינו ב: 2019-07-01, מתעדכן כל יום בחצות. נתונים עד 2024-07-01.</a:t>
            </a:r>
            <a:endParaRPr lang="en-US" dirty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7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99AA-FA2C-624A-63D7-94B1D12E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גורמים משפיעים ותיאוריות סיבתיות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0061-83EF-E9EF-62FF-858C4FFE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en-US" b="1" dirty="0"/>
              <a:t>Consumer Price Index (CPI) </a:t>
            </a:r>
            <a:r>
              <a:rPr lang="he-IL" b="1" dirty="0"/>
              <a:t> או המדד הצמוד לצרכן</a:t>
            </a:r>
          </a:p>
          <a:p>
            <a:pPr algn="r" rtl="1"/>
            <a:r>
              <a:rPr lang="he-IL" dirty="0"/>
              <a:t>ב- </a:t>
            </a:r>
            <a:r>
              <a:rPr lang="en-US" dirty="0">
                <a:hlinkClick r:id="rId3"/>
              </a:rPr>
              <a:t>https://data.bls.gov/cgi-bin/surveymost</a:t>
            </a:r>
            <a:r>
              <a:rPr lang="he-IL" dirty="0"/>
              <a:t> נמצאים נתונים של מוצרים שונים ומחיריהם הממוצעים בארה"ב. נתונים חודשיים מ2014 ועד מאי 2024.</a:t>
            </a:r>
          </a:p>
          <a:p>
            <a:pPr algn="r" rtl="1"/>
            <a:r>
              <a:rPr lang="he-IL" dirty="0"/>
              <a:t>מדד המחירים לצרכן (צריך לחפש עוד!)</a:t>
            </a:r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58786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3337</TotalTime>
  <Words>379</Words>
  <Application>Microsoft Office PowerPoint</Application>
  <PresentationFormat>Widescreen</PresentationFormat>
  <Paragraphs>39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Corbel</vt:lpstr>
      <vt:lpstr>Wingdings</vt:lpstr>
      <vt:lpstr>Banded</vt:lpstr>
      <vt:lpstr>איסוף ואקספלורציה ראשונית</vt:lpstr>
      <vt:lpstr>שוק חברות תעופה</vt:lpstr>
      <vt:lpstr>אקספלורציה בסיסית של חברות תעופה שונות</vt:lpstr>
      <vt:lpstr>גורמים משפיעים ותיאוריות סיבתיות</vt:lpstr>
      <vt:lpstr>גורמים משפיעים ותיאוריות סיבתיות</vt:lpstr>
      <vt:lpstr>גורמים משפיעים ותיאוריות סיבתיות</vt:lpstr>
      <vt:lpstr>שוק הרשתות החברתיות</vt:lpstr>
      <vt:lpstr>אקספלורציה בסיסית</vt:lpstr>
      <vt:lpstr>גורמים משפיעים ותיאוריות סיבתיות</vt:lpstr>
      <vt:lpstr>גורמים משפיעים ותיאוריות סיבתיות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Doron Heller</dc:creator>
  <cp:lastModifiedBy>Rom Himelstein</cp:lastModifiedBy>
  <cp:revision>13</cp:revision>
  <dcterms:created xsi:type="dcterms:W3CDTF">2024-06-26T08:41:12Z</dcterms:created>
  <dcterms:modified xsi:type="dcterms:W3CDTF">2024-07-03T13:47:21Z</dcterms:modified>
</cp:coreProperties>
</file>