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58" r:id="rId5"/>
    <p:sldId id="263" r:id="rId6"/>
    <p:sldId id="259" r:id="rId7"/>
    <p:sldId id="261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963" autoAdjust="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周昊宇" userId="3ffa109f6cd3f358" providerId="LiveId" clId="{92882F4A-0CDD-4F35-9B37-C3CE2C276453}"/>
    <pc:docChg chg="undo custSel modSld">
      <pc:chgData name="周昊宇" userId="3ffa109f6cd3f358" providerId="LiveId" clId="{92882F4A-0CDD-4F35-9B37-C3CE2C276453}" dt="2018-04-18T16:09:35.553" v="913"/>
      <pc:docMkLst>
        <pc:docMk/>
      </pc:docMkLst>
      <pc:sldChg chg="modSp">
        <pc:chgData name="周昊宇" userId="3ffa109f6cd3f358" providerId="LiveId" clId="{92882F4A-0CDD-4F35-9B37-C3CE2C276453}" dt="2018-04-18T15:54:06.477" v="5"/>
        <pc:sldMkLst>
          <pc:docMk/>
          <pc:sldMk cId="280819886" sldId="256"/>
        </pc:sldMkLst>
        <pc:spChg chg="mod">
          <ac:chgData name="周昊宇" userId="3ffa109f6cd3f358" providerId="LiveId" clId="{92882F4A-0CDD-4F35-9B37-C3CE2C276453}" dt="2018-04-18T15:54:06.477" v="5"/>
          <ac:spMkLst>
            <pc:docMk/>
            <pc:sldMk cId="280819886" sldId="256"/>
            <ac:spMk id="3" creationId="{00000000-0000-0000-0000-000000000000}"/>
          </ac:spMkLst>
        </pc:spChg>
      </pc:sldChg>
      <pc:sldChg chg="modSp">
        <pc:chgData name="周昊宇" userId="3ffa109f6cd3f358" providerId="LiveId" clId="{92882F4A-0CDD-4F35-9B37-C3CE2C276453}" dt="2018-04-18T15:59:25.124" v="198"/>
        <pc:sldMkLst>
          <pc:docMk/>
          <pc:sldMk cId="135210374" sldId="257"/>
        </pc:sldMkLst>
        <pc:spChg chg="mod">
          <ac:chgData name="周昊宇" userId="3ffa109f6cd3f358" providerId="LiveId" clId="{92882F4A-0CDD-4F35-9B37-C3CE2C276453}" dt="2018-04-18T15:59:25.124" v="198"/>
          <ac:spMkLst>
            <pc:docMk/>
            <pc:sldMk cId="135210374" sldId="257"/>
            <ac:spMk id="3" creationId="{00000000-0000-0000-0000-000000000000}"/>
          </ac:spMkLst>
        </pc:spChg>
      </pc:sldChg>
      <pc:sldChg chg="modSp">
        <pc:chgData name="周昊宇" userId="3ffa109f6cd3f358" providerId="LiveId" clId="{92882F4A-0CDD-4F35-9B37-C3CE2C276453}" dt="2018-04-18T16:06:28.744" v="880" actId="20577"/>
        <pc:sldMkLst>
          <pc:docMk/>
          <pc:sldMk cId="2045586639" sldId="258"/>
        </pc:sldMkLst>
        <pc:spChg chg="mod">
          <ac:chgData name="周昊宇" userId="3ffa109f6cd3f358" providerId="LiveId" clId="{92882F4A-0CDD-4F35-9B37-C3CE2C276453}" dt="2018-04-18T16:06:28.744" v="880" actId="20577"/>
          <ac:spMkLst>
            <pc:docMk/>
            <pc:sldMk cId="2045586639" sldId="258"/>
            <ac:spMk id="3" creationId="{00000000-0000-0000-0000-000000000000}"/>
          </ac:spMkLst>
        </pc:spChg>
      </pc:sldChg>
      <pc:sldChg chg="addSp delSp modSp">
        <pc:chgData name="周昊宇" userId="3ffa109f6cd3f358" providerId="LiveId" clId="{92882F4A-0CDD-4F35-9B37-C3CE2C276453}" dt="2018-04-18T16:07:41.755" v="882"/>
        <pc:sldMkLst>
          <pc:docMk/>
          <pc:sldMk cId="3855902481" sldId="259"/>
        </pc:sldMkLst>
        <pc:spChg chg="add del mod">
          <ac:chgData name="周昊宇" userId="3ffa109f6cd3f358" providerId="LiveId" clId="{92882F4A-0CDD-4F35-9B37-C3CE2C276453}" dt="2018-04-18T16:07:41.755" v="882"/>
          <ac:spMkLst>
            <pc:docMk/>
            <pc:sldMk cId="3855902481" sldId="259"/>
            <ac:spMk id="5" creationId="{60C5A59B-A1D2-4927-A631-40D213C86D55}"/>
          </ac:spMkLst>
        </pc:spChg>
        <pc:picChg chg="del">
          <ac:chgData name="周昊宇" userId="3ffa109f6cd3f358" providerId="LiveId" clId="{92882F4A-0CDD-4F35-9B37-C3CE2C276453}" dt="2018-04-18T16:07:40.336" v="881" actId="478"/>
          <ac:picMkLst>
            <pc:docMk/>
            <pc:sldMk cId="3855902481" sldId="259"/>
            <ac:picMk id="4" creationId="{00000000-0000-0000-0000-000000000000}"/>
          </ac:picMkLst>
        </pc:picChg>
        <pc:picChg chg="add mod">
          <ac:chgData name="周昊宇" userId="3ffa109f6cd3f358" providerId="LiveId" clId="{92882F4A-0CDD-4F35-9B37-C3CE2C276453}" dt="2018-04-18T16:07:41.755" v="882"/>
          <ac:picMkLst>
            <pc:docMk/>
            <pc:sldMk cId="3855902481" sldId="259"/>
            <ac:picMk id="6" creationId="{6475A2AB-E394-46AD-9B8B-F3CB411DDBF5}"/>
          </ac:picMkLst>
        </pc:picChg>
      </pc:sldChg>
      <pc:sldChg chg="addSp delSp modSp">
        <pc:chgData name="周昊宇" userId="3ffa109f6cd3f358" providerId="LiveId" clId="{92882F4A-0CDD-4F35-9B37-C3CE2C276453}" dt="2018-04-18T16:09:04.263" v="904" actId="1076"/>
        <pc:sldMkLst>
          <pc:docMk/>
          <pc:sldMk cId="4116454635" sldId="261"/>
        </pc:sldMkLst>
        <pc:spChg chg="mod">
          <ac:chgData name="周昊宇" userId="3ffa109f6cd3f358" providerId="LiveId" clId="{92882F4A-0CDD-4F35-9B37-C3CE2C276453}" dt="2018-04-18T16:08:03.055" v="896" actId="20577"/>
          <ac:spMkLst>
            <pc:docMk/>
            <pc:sldMk cId="4116454635" sldId="261"/>
            <ac:spMk id="3" creationId="{00000000-0000-0000-0000-000000000000}"/>
          </ac:spMkLst>
        </pc:spChg>
        <pc:picChg chg="add mod">
          <ac:chgData name="周昊宇" userId="3ffa109f6cd3f358" providerId="LiveId" clId="{92882F4A-0CDD-4F35-9B37-C3CE2C276453}" dt="2018-04-18T16:08:23.361" v="899" actId="1076"/>
          <ac:picMkLst>
            <pc:docMk/>
            <pc:sldMk cId="4116454635" sldId="261"/>
            <ac:picMk id="4" creationId="{C12ADBA6-621F-4C2B-9342-15065FFB7FE8}"/>
          </ac:picMkLst>
        </pc:picChg>
        <pc:picChg chg="add mod">
          <ac:chgData name="周昊宇" userId="3ffa109f6cd3f358" providerId="LiveId" clId="{92882F4A-0CDD-4F35-9B37-C3CE2C276453}" dt="2018-04-18T16:09:00.721" v="903" actId="1076"/>
          <ac:picMkLst>
            <pc:docMk/>
            <pc:sldMk cId="4116454635" sldId="261"/>
            <ac:picMk id="5" creationId="{989251C3-410D-418E-8043-AD3274A11698}"/>
          </ac:picMkLst>
        </pc:picChg>
        <pc:picChg chg="del">
          <ac:chgData name="周昊宇" userId="3ffa109f6cd3f358" providerId="LiveId" clId="{92882F4A-0CDD-4F35-9B37-C3CE2C276453}" dt="2018-04-18T16:08:19.793" v="897" actId="478"/>
          <ac:picMkLst>
            <pc:docMk/>
            <pc:sldMk cId="4116454635" sldId="261"/>
            <ac:picMk id="7" creationId="{00000000-0000-0000-0000-000000000000}"/>
          </ac:picMkLst>
        </pc:picChg>
        <pc:picChg chg="mod">
          <ac:chgData name="周昊宇" userId="3ffa109f6cd3f358" providerId="LiveId" clId="{92882F4A-0CDD-4F35-9B37-C3CE2C276453}" dt="2018-04-18T16:09:04.263" v="904" actId="1076"/>
          <ac:picMkLst>
            <pc:docMk/>
            <pc:sldMk cId="4116454635" sldId="261"/>
            <ac:picMk id="8" creationId="{00000000-0000-0000-0000-000000000000}"/>
          </ac:picMkLst>
        </pc:picChg>
        <pc:picChg chg="del mod">
          <ac:chgData name="周昊宇" userId="3ffa109f6cd3f358" providerId="LiveId" clId="{92882F4A-0CDD-4F35-9B37-C3CE2C276453}" dt="2018-04-18T16:08:31.855" v="901" actId="478"/>
          <ac:picMkLst>
            <pc:docMk/>
            <pc:sldMk cId="4116454635" sldId="261"/>
            <ac:picMk id="9" creationId="{00000000-0000-0000-0000-000000000000}"/>
          </ac:picMkLst>
        </pc:picChg>
      </pc:sldChg>
      <pc:sldChg chg="modSp">
        <pc:chgData name="周昊宇" userId="3ffa109f6cd3f358" providerId="LiveId" clId="{92882F4A-0CDD-4F35-9B37-C3CE2C276453}" dt="2018-04-18T16:09:35.553" v="913"/>
        <pc:sldMkLst>
          <pc:docMk/>
          <pc:sldMk cId="1893800534" sldId="262"/>
        </pc:sldMkLst>
        <pc:spChg chg="mod">
          <ac:chgData name="周昊宇" userId="3ffa109f6cd3f358" providerId="LiveId" clId="{92882F4A-0CDD-4F35-9B37-C3CE2C276453}" dt="2018-04-18T16:09:35.553" v="913"/>
          <ac:spMkLst>
            <pc:docMk/>
            <pc:sldMk cId="1893800534" sldId="262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1724A2-EEF5-4697-A872-897AB60CCD1A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0D433-9EDD-442D-9B72-37C385771C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066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0D433-9EDD-442D-9B72-37C385771C9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834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0D433-9EDD-442D-9B72-37C385771C9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343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05373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1663337"/>
            <a:ext cx="10131425" cy="46416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 cap="none" spc="50">
          <a:ln w="9525" cmpd="sng">
            <a:solidFill>
              <a:schemeClr val="accent1"/>
            </a:solidFill>
            <a:prstDash val="solid"/>
          </a:ln>
          <a:solidFill>
            <a:srgbClr val="70AD47">
              <a:tint val="1000"/>
            </a:srgbClr>
          </a:solidFill>
          <a:effectLst>
            <a:glow rad="38100">
              <a:schemeClr val="accent1">
                <a:alpha val="40000"/>
              </a:schemeClr>
            </a:glow>
          </a:effectLst>
          <a:latin typeface="华文中宋" panose="02010600040101010101" pitchFamily="2" charset="-122"/>
          <a:ea typeface="华文中宋" panose="02010600040101010101" pitchFamily="2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b="1" kern="1200" cap="none">
          <a:solidFill>
            <a:srgbClr val="FFC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b="1" kern="1200" cap="none">
          <a:solidFill>
            <a:schemeClr val="accent6">
              <a:lumMod val="60000"/>
              <a:lumOff val="40000"/>
            </a:schemeClr>
          </a:solidFill>
          <a:effectLst/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tzone.org/generalform/PKUGameContest202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otzone.org.cn/static/gamecontest2018s.html" TargetMode="External"/><Relationship Id="rId5" Type="http://schemas.openxmlformats.org/officeDocument/2006/relationships/hyperlink" Target="https://www.botzone.org/static/gamecontest2018s.html" TargetMode="External"/><Relationship Id="rId4" Type="http://schemas.openxmlformats.org/officeDocument/2006/relationships/hyperlink" Target="https://www.botzone.org.cn/generalform/PKUGameContest2020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tzone.org.cn/group/5e7f312ed52bcf42b8f18ca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ilab-pku/Chinese-Standard-Mahjong/tree/master/mahjong-rules" TargetMode="External"/><Relationship Id="rId2" Type="http://schemas.openxmlformats.org/officeDocument/2006/relationships/hyperlink" Target="https://wiki.botzone.org.cn/index.php?title=Chinese-Standard-Mahjo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otzone.org.cn/match/5e3e4c216c4762146e7c944c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tzone.org.cn/" TargetMode="External"/><Relationship Id="rId2" Type="http://schemas.openxmlformats.org/officeDocument/2006/relationships/hyperlink" Target="http://www.botzon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iki.botzone.org/index.php?title=%E8%B0%83%E8%AF%95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botzone.org.cn/" TargetMode="External"/><Relationship Id="rId2" Type="http://schemas.openxmlformats.org/officeDocument/2006/relationships/hyperlink" Target="https://wiki.botzon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botzone@vip.126.com" TargetMode="External"/><Relationship Id="rId5" Type="http://schemas.openxmlformats.org/officeDocument/2006/relationships/hyperlink" Target="http://www.botzone.org.cn/" TargetMode="External"/><Relationship Id="rId4" Type="http://schemas.openxmlformats.org/officeDocument/2006/relationships/hyperlink" Target="http://www.botzone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Botzone</a:t>
            </a:r>
            <a:r>
              <a:rPr lang="en-US" altLang="zh-CN" dirty="0"/>
              <a:t> AI</a:t>
            </a:r>
            <a:r>
              <a:rPr lang="zh-CN" altLang="en-US" dirty="0"/>
              <a:t>对抗大作业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2020</a:t>
            </a:r>
            <a:r>
              <a:rPr lang="zh-CN" altLang="en-US" dirty="0" smtClean="0">
                <a:solidFill>
                  <a:srgbClr val="FFC000"/>
                </a:solidFill>
              </a:rPr>
              <a:t>年</a:t>
            </a:r>
            <a:r>
              <a:rPr lang="en-US" altLang="zh-CN" dirty="0">
                <a:solidFill>
                  <a:srgbClr val="FFC000"/>
                </a:solidFill>
              </a:rPr>
              <a:t>4</a:t>
            </a:r>
            <a:r>
              <a:rPr lang="zh-CN" altLang="en-US" dirty="0" smtClean="0">
                <a:solidFill>
                  <a:srgbClr val="FFC000"/>
                </a:solidFill>
              </a:rPr>
              <a:t>月</a:t>
            </a:r>
            <a:r>
              <a:rPr lang="en-US" altLang="zh-CN" dirty="0">
                <a:solidFill>
                  <a:srgbClr val="FFC000"/>
                </a:solidFill>
              </a:rPr>
              <a:t>1</a:t>
            </a:r>
            <a:r>
              <a:rPr lang="zh-CN" altLang="en-US" dirty="0" smtClean="0">
                <a:solidFill>
                  <a:srgbClr val="FFC000"/>
                </a:solidFill>
              </a:rPr>
              <a:t>日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1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大作业基本要求和日程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基本要求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1~3</a:t>
            </a:r>
            <a:r>
              <a:rPr lang="zh-CN" altLang="en-US" dirty="0"/>
              <a:t>人组队参加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第十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届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北京大学游戏对抗赛</a:t>
            </a:r>
            <a:endParaRPr lang="en-US" altLang="zh-CN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CN" altLang="en-US" dirty="0"/>
              <a:t>在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每次比赛前提交程序</a:t>
            </a:r>
            <a:r>
              <a:rPr lang="zh-CN" altLang="en-US" dirty="0"/>
              <a:t>到</a:t>
            </a:r>
            <a:r>
              <a:rPr lang="en-US" altLang="zh-CN" dirty="0" err="1"/>
              <a:t>Botzone</a:t>
            </a:r>
            <a:r>
              <a:rPr lang="zh-CN" altLang="en-US" dirty="0"/>
              <a:t>平台并加入比赛</a:t>
            </a:r>
            <a:endParaRPr lang="en-US" altLang="zh-CN" dirty="0"/>
          </a:p>
          <a:p>
            <a:pPr lvl="1"/>
            <a:r>
              <a:rPr lang="zh-CN" altLang="en-US" dirty="0"/>
              <a:t>根据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三次积分赛</a:t>
            </a:r>
            <a:r>
              <a:rPr lang="zh-CN" altLang="en-US" dirty="0"/>
              <a:t>加权分数的名次决定最终</a:t>
            </a:r>
            <a:r>
              <a:rPr lang="zh-CN" altLang="en-US" dirty="0" smtClean="0"/>
              <a:t>成绩（待定：名次高者可以进入决赛拿到奖品，决赛与课程无关）</a:t>
            </a:r>
            <a:endParaRPr lang="en-US" altLang="zh-CN" dirty="0" smtClean="0"/>
          </a:p>
          <a:p>
            <a:r>
              <a:rPr lang="zh-CN" altLang="en-US" dirty="0" smtClean="0"/>
              <a:t>日程（待定）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月</a:t>
            </a:r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日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晚</a:t>
            </a:r>
            <a:r>
              <a:rPr lang="zh-CN" altLang="en-US" dirty="0"/>
              <a:t>报名截止。报名请到如下两个地址中的任何一个（内容一致，连接速度可能有区别）</a:t>
            </a:r>
            <a:endParaRPr lang="en-US" altLang="zh-CN" dirty="0"/>
          </a:p>
          <a:p>
            <a:pPr lvl="2"/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www.botzone.org/generalform/PKUGameContest2020</a:t>
            </a:r>
            <a:r>
              <a:rPr lang="en-US" altLang="zh-CN" dirty="0" smtClean="0"/>
              <a:t>  </a:t>
            </a:r>
            <a:endParaRPr lang="en-US" altLang="zh-CN" dirty="0"/>
          </a:p>
          <a:p>
            <a:pPr lvl="2"/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www.botzone.org.cn/generalform/PKUGameContest2020</a:t>
            </a:r>
            <a:r>
              <a:rPr lang="en-US" altLang="zh-CN" dirty="0" smtClean="0"/>
              <a:t>  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月</a:t>
            </a:r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日晚</a:t>
            </a:r>
            <a:r>
              <a:rPr lang="zh-CN" altLang="en-US" dirty="0"/>
              <a:t>为第一次积分赛，占总分</a:t>
            </a:r>
            <a:r>
              <a:rPr lang="en-US" altLang="zh-CN" dirty="0"/>
              <a:t>20%</a:t>
            </a:r>
          </a:p>
          <a:p>
            <a:pPr lvl="1"/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月</a:t>
            </a:r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日晚</a:t>
            </a:r>
            <a:r>
              <a:rPr lang="zh-CN" altLang="en-US" dirty="0"/>
              <a:t>为第二次积分赛，占总分</a:t>
            </a:r>
            <a:r>
              <a:rPr lang="en-US" altLang="zh-CN" dirty="0"/>
              <a:t>30%</a:t>
            </a:r>
          </a:p>
          <a:p>
            <a:pPr lvl="1"/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月</a:t>
            </a:r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日晚</a:t>
            </a:r>
            <a:r>
              <a:rPr lang="zh-CN" altLang="en-US" dirty="0"/>
              <a:t>为第三次积分赛，占总分</a:t>
            </a:r>
            <a:r>
              <a:rPr lang="en-US" altLang="zh-CN" dirty="0"/>
              <a:t>50%</a:t>
            </a:r>
          </a:p>
          <a:p>
            <a:r>
              <a:rPr lang="zh-CN" altLang="en-US" dirty="0"/>
              <a:t>更多信息</a:t>
            </a:r>
            <a:endParaRPr lang="en-US" altLang="zh-CN" dirty="0"/>
          </a:p>
          <a:p>
            <a:pPr lvl="1"/>
            <a:r>
              <a:rPr lang="zh-CN" altLang="en-US" dirty="0"/>
              <a:t>比赛主页：</a:t>
            </a:r>
            <a:r>
              <a:rPr lang="en-US" altLang="zh-CN" dirty="0">
                <a:hlinkClick r:id="rId5"/>
              </a:rPr>
              <a:t>https://</a:t>
            </a:r>
            <a:r>
              <a:rPr lang="en-US" altLang="zh-CN" dirty="0" smtClean="0">
                <a:hlinkClick r:id="rId5"/>
              </a:rPr>
              <a:t>www.botzone.org/static/gamecontest2020s.html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pPr lvl="1"/>
            <a:r>
              <a:rPr lang="zh-CN" altLang="en-US" dirty="0"/>
              <a:t>或：</a:t>
            </a:r>
            <a:r>
              <a:rPr lang="en-US" altLang="zh-CN" dirty="0">
                <a:hlinkClick r:id="rId6"/>
              </a:rPr>
              <a:t>https://</a:t>
            </a:r>
            <a:r>
              <a:rPr lang="en-US" altLang="zh-CN" dirty="0" smtClean="0">
                <a:hlinkClick r:id="rId6"/>
              </a:rPr>
              <a:t>www.botzone.org.cn/static/gamecontest2020s.html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210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</a:t>
            </a:r>
            <a:r>
              <a:rPr lang="zh-CN" altLang="en-US" dirty="0" smtClean="0"/>
              <a:t>作业特殊说明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特殊说明</a:t>
            </a:r>
            <a:endParaRPr lang="en-US" altLang="zh-CN" dirty="0" smtClean="0"/>
          </a:p>
          <a:p>
            <a:pPr lvl="1"/>
            <a:r>
              <a:rPr lang="zh-CN" altLang="en-US" dirty="0"/>
              <a:t>我们</a:t>
            </a:r>
            <a:r>
              <a:rPr lang="zh-CN" altLang="en-US" sz="15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不鼓励</a:t>
            </a:r>
            <a:r>
              <a:rPr lang="zh-CN" altLang="en-US" dirty="0"/>
              <a:t>同学在</a:t>
            </a:r>
            <a:r>
              <a:rPr lang="en-US" altLang="zh-CN" dirty="0"/>
              <a:t>IJCAI 2020 Mahjong AI</a:t>
            </a:r>
            <a:r>
              <a:rPr lang="zh-CN" altLang="en-US" dirty="0"/>
              <a:t>小组中</a:t>
            </a:r>
            <a:r>
              <a:rPr lang="zh-CN" altLang="en-US" sz="15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测试自己</a:t>
            </a:r>
            <a:r>
              <a:rPr lang="en-US" altLang="zh-CN" sz="15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</a:t>
            </a:r>
            <a:r>
              <a:rPr lang="zh-CN" altLang="en-US" sz="15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的水平</a:t>
            </a:r>
            <a:r>
              <a:rPr lang="zh-CN" altLang="en-US" dirty="0"/>
              <a:t>，请将自己的</a:t>
            </a:r>
            <a:r>
              <a:rPr lang="en-US" altLang="zh-CN" dirty="0"/>
              <a:t>AI</a:t>
            </a:r>
            <a:r>
              <a:rPr lang="zh-CN" altLang="en-US" dirty="0"/>
              <a:t>加入天梯或者在大作业小组（</a:t>
            </a:r>
            <a:r>
              <a:rPr lang="en-US" altLang="zh-CN" dirty="0">
                <a:hlinkClick r:id="rId3"/>
              </a:rPr>
              <a:t>https://www.botzone.org.cn/group/5e7f312ed52bcf42b8f18ca4</a:t>
            </a:r>
            <a:r>
              <a:rPr lang="zh-CN" altLang="en-US" dirty="0" smtClean="0"/>
              <a:t>）中进行测试。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我们鼓励</a:t>
            </a:r>
            <a:r>
              <a:rPr lang="zh-CN" altLang="en-US" sz="15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学有余力且</a:t>
            </a:r>
            <a:r>
              <a:rPr lang="en-US" altLang="zh-CN" sz="15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</a:t>
            </a:r>
            <a:r>
              <a:rPr lang="zh-CN" altLang="en-US" sz="15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实力较强</a:t>
            </a:r>
            <a:r>
              <a:rPr lang="zh-CN" altLang="en-US" dirty="0" smtClean="0"/>
              <a:t>的同学报名</a:t>
            </a:r>
            <a:r>
              <a:rPr lang="en-US" altLang="zh-CN" dirty="0" smtClean="0"/>
              <a:t>IJCAI 2020 Mahjong Competition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/>
              <a:t>IJCAI 2020 Mahjong </a:t>
            </a:r>
            <a:r>
              <a:rPr lang="en-US" altLang="zh-CN" dirty="0" smtClean="0"/>
              <a:t>Competition</a:t>
            </a:r>
            <a:r>
              <a:rPr lang="zh-CN" altLang="en-US" dirty="0" smtClean="0"/>
              <a:t>比赛获得的排名成绩不计入程设课程大作业成绩。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9082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游戏简要描述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本次大作业的</a:t>
            </a:r>
            <a:r>
              <a:rPr lang="en-US" altLang="zh-CN" dirty="0"/>
              <a:t>AI</a:t>
            </a:r>
            <a:r>
              <a:rPr lang="zh-CN" altLang="en-US" dirty="0"/>
              <a:t>对抗题目是 </a:t>
            </a:r>
            <a:r>
              <a:rPr lang="zh-CN" altLang="en-US" dirty="0" smtClean="0">
                <a:solidFill>
                  <a:srgbClr val="FFFF00"/>
                </a:solidFill>
              </a:rPr>
              <a:t>国标麻将 </a:t>
            </a:r>
            <a:r>
              <a:rPr lang="en-US" altLang="zh-CN" dirty="0" smtClean="0">
                <a:solidFill>
                  <a:srgbClr val="FFFF00"/>
                </a:solidFill>
              </a:rPr>
              <a:t>Chinese Standard Mahjong</a:t>
            </a:r>
          </a:p>
          <a:p>
            <a:pPr lvl="1"/>
            <a:r>
              <a:rPr lang="zh-CN" altLang="en-US" dirty="0" smtClean="0"/>
              <a:t>注：</a:t>
            </a:r>
            <a:r>
              <a:rPr lang="en-US" altLang="zh-CN" dirty="0" err="1" smtClean="0"/>
              <a:t>Botzone</a:t>
            </a:r>
            <a:r>
              <a:rPr lang="zh-CN" altLang="en-US" dirty="0" smtClean="0"/>
              <a:t>平台上有多个国标麻将游戏，请根据英文题目选择游戏</a:t>
            </a:r>
            <a:endParaRPr lang="en-US" altLang="zh-CN" dirty="0" smtClean="0"/>
          </a:p>
          <a:p>
            <a:r>
              <a:rPr lang="zh-CN" altLang="en-US" dirty="0" smtClean="0"/>
              <a:t>规则</a:t>
            </a:r>
            <a:r>
              <a:rPr lang="zh-CN" altLang="en-US" dirty="0"/>
              <a:t>简要描述</a:t>
            </a:r>
            <a:endParaRPr lang="en-US" altLang="zh-CN" dirty="0"/>
          </a:p>
          <a:p>
            <a:pPr lvl="1"/>
            <a:r>
              <a:rPr lang="zh-CN" altLang="en-US" dirty="0"/>
              <a:t>本</a:t>
            </a:r>
            <a:r>
              <a:rPr lang="zh-CN" altLang="en-US" dirty="0" smtClean="0"/>
              <a:t>游戏为四人非完全信息游戏，基本</a:t>
            </a:r>
            <a:r>
              <a:rPr lang="zh-CN" altLang="en-US" dirty="0"/>
              <a:t>规则</a:t>
            </a:r>
            <a:r>
              <a:rPr lang="zh-CN" altLang="en-US" dirty="0" smtClean="0"/>
              <a:t>和传统国标麻将相同。与国标竞技不一样的是，本游戏一次只打一局，传统国标为打十六局（四家轮流做庄，一共打四圈，每圈打四局）。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麻将牌一共有</a:t>
            </a:r>
            <a:r>
              <a:rPr lang="en-US" altLang="zh-CN" dirty="0" smtClean="0"/>
              <a:t>144</a:t>
            </a:r>
            <a:r>
              <a:rPr lang="zh-CN" altLang="en-US" dirty="0" smtClean="0"/>
              <a:t>张，包含</a:t>
            </a:r>
            <a:r>
              <a:rPr lang="en-US" altLang="zh-CN" dirty="0" smtClean="0"/>
              <a:t>8</a:t>
            </a:r>
            <a:r>
              <a:rPr lang="zh-CN" altLang="en-US" dirty="0" smtClean="0"/>
              <a:t>张花牌，余下的牌皆有相同的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张</a:t>
            </a:r>
            <a:endParaRPr lang="en-US" altLang="zh-CN" dirty="0" smtClean="0"/>
          </a:p>
          <a:p>
            <a:pPr lvl="2"/>
            <a:r>
              <a:rPr lang="zh-CN" altLang="en-US" dirty="0"/>
              <a:t>风</a:t>
            </a:r>
            <a:r>
              <a:rPr lang="zh-CN" altLang="en-US" dirty="0" smtClean="0"/>
              <a:t>牌：东南西北</a:t>
            </a:r>
            <a:endParaRPr lang="en-US" altLang="zh-CN" dirty="0" smtClean="0"/>
          </a:p>
          <a:p>
            <a:pPr lvl="2"/>
            <a:r>
              <a:rPr lang="zh-CN" altLang="en-US" dirty="0"/>
              <a:t>箭</a:t>
            </a:r>
            <a:r>
              <a:rPr lang="zh-CN" altLang="en-US" dirty="0" smtClean="0"/>
              <a:t>牌：中发白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数牌：（包含饼、条、万三大类）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饼：</a:t>
            </a:r>
            <a:r>
              <a:rPr lang="en-US" altLang="zh-CN" dirty="0" smtClean="0"/>
              <a:t>1~9</a:t>
            </a:r>
          </a:p>
          <a:p>
            <a:pPr lvl="3"/>
            <a:r>
              <a:rPr lang="zh-CN" altLang="en-US" dirty="0" smtClean="0"/>
              <a:t>条：</a:t>
            </a:r>
            <a:r>
              <a:rPr lang="en-US" altLang="zh-CN" dirty="0"/>
              <a:t> 1~9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万：</a:t>
            </a:r>
            <a:r>
              <a:rPr lang="en-US" altLang="zh-CN" dirty="0"/>
              <a:t> </a:t>
            </a:r>
            <a:r>
              <a:rPr lang="en-US" altLang="zh-CN" dirty="0" smtClean="0"/>
              <a:t>1~9</a:t>
            </a:r>
          </a:p>
          <a:p>
            <a:pPr lvl="2"/>
            <a:r>
              <a:rPr lang="zh-CN" altLang="en-US" dirty="0" smtClean="0"/>
              <a:t>总计：</a:t>
            </a:r>
            <a:r>
              <a:rPr lang="en-US" altLang="zh-CN" dirty="0" smtClean="0"/>
              <a:t>144 = 8 + 4 </a:t>
            </a:r>
            <a:r>
              <a:rPr lang="zh-CN" altLang="en-US" dirty="0" smtClean="0"/>
              <a:t>* </a:t>
            </a:r>
            <a:r>
              <a:rPr lang="en-US" altLang="zh-CN" dirty="0" smtClean="0"/>
              <a:t>(4 + 3 + 3 * 9)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5586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游戏简要描述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规则简要</a:t>
            </a:r>
            <a:r>
              <a:rPr lang="zh-CN" altLang="en-US" dirty="0" smtClean="0"/>
              <a:t>描述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四</a:t>
            </a:r>
            <a:r>
              <a:rPr lang="zh-CN" altLang="en-US" dirty="0"/>
              <a:t>名玩家轮流摸牌打牌、对他人弃牌吃碰杠，先组成符合特定模式的牌型，胡牌者胜（不同牌型对应的番数不同，国标要求八番起胡，花牌不计起胡番数，番数不到</a:t>
            </a:r>
            <a:r>
              <a:rPr lang="en-US" altLang="zh-CN" dirty="0"/>
              <a:t>8</a:t>
            </a:r>
            <a:r>
              <a:rPr lang="zh-CN" altLang="en-US" dirty="0"/>
              <a:t>番者叫胡为错和，反而要扣分）。胡牌方式分为自摸与放铳，最终结分不同。</a:t>
            </a:r>
            <a:endParaRPr lang="en-US" altLang="zh-CN" dirty="0"/>
          </a:p>
          <a:p>
            <a:pPr lvl="1"/>
            <a:r>
              <a:rPr lang="zh-CN" altLang="en-US" dirty="0"/>
              <a:t>比赛</a:t>
            </a:r>
            <a:r>
              <a:rPr lang="zh-CN" altLang="en-US" dirty="0" smtClean="0"/>
              <a:t>时，四</a:t>
            </a:r>
            <a:r>
              <a:rPr lang="zh-CN" altLang="en-US" dirty="0"/>
              <a:t>名玩家（四个</a:t>
            </a:r>
            <a:r>
              <a:rPr lang="en-US" altLang="zh-CN" dirty="0"/>
              <a:t>bot</a:t>
            </a:r>
            <a:r>
              <a:rPr lang="zh-CN" altLang="en-US" dirty="0"/>
              <a:t>）分坐在正方形桌子四边，按逆时针方向依次为东南西北家（自风），比赛开始时会确定“圈风”。自风东家先开始摸牌，互相不知道彼此手牌。所有人都能知道自己及他人的吃、碰、明杠的牌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完整</a:t>
            </a:r>
            <a:r>
              <a:rPr lang="zh-CN" altLang="en-US" dirty="0"/>
              <a:t>规则与样例程序请</a:t>
            </a:r>
            <a:r>
              <a:rPr lang="zh-CN" altLang="en-US" dirty="0" smtClean="0"/>
              <a:t>见</a:t>
            </a:r>
            <a:r>
              <a:rPr lang="en-US" altLang="zh-CN" dirty="0">
                <a:hlinkClick r:id="rId2"/>
              </a:rPr>
              <a:t>https://wiki.botzone.org.cn/index.php?title=Chinese-Standard-Mahjong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pPr lvl="1"/>
            <a:r>
              <a:rPr lang="zh-CN" altLang="en-US" dirty="0" smtClean="0"/>
              <a:t>建议</a:t>
            </a:r>
            <a:r>
              <a:rPr lang="zh-CN" altLang="en-US" dirty="0"/>
              <a:t>认真参考或使用样例程序</a:t>
            </a:r>
            <a:endParaRPr lang="en-US" altLang="zh-CN" dirty="0"/>
          </a:p>
          <a:p>
            <a:pPr lvl="1"/>
            <a:r>
              <a:rPr lang="zh-CN" altLang="en-US" dirty="0" smtClean="0"/>
              <a:t>如</a:t>
            </a:r>
            <a:r>
              <a:rPr lang="zh-CN" altLang="en-US" dirty="0" smtClean="0"/>
              <a:t>对规则及番种想要有更深入的了解，请参阅</a:t>
            </a: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github.com/ailab-pku/Chinese-Standard-Mahjong/tree/master/mahjong-rules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我们也提供了额外的资料，如</a:t>
            </a:r>
            <a:r>
              <a:rPr lang="en-US" altLang="zh-CN" dirty="0" smtClean="0"/>
              <a:t>judge</a:t>
            </a:r>
            <a:r>
              <a:rPr lang="zh-CN" altLang="en-US" dirty="0" smtClean="0"/>
              <a:t>裁判程序。如对判定不了解，请参阅</a:t>
            </a:r>
            <a:r>
              <a:rPr lang="en-US" altLang="zh-CN" dirty="0">
                <a:hlinkClick r:id="rId3"/>
              </a:rPr>
              <a:t>https://github.com/ailab-pku/Chinese-Standard-Mahjong</a:t>
            </a:r>
            <a:endParaRPr lang="en-US" altLang="zh-CN" dirty="0"/>
          </a:p>
          <a:p>
            <a:r>
              <a:rPr lang="zh-CN" altLang="en-US" dirty="0"/>
              <a:t>样例对局请</a:t>
            </a:r>
            <a:r>
              <a:rPr lang="zh-CN" altLang="en-US" dirty="0" smtClean="0"/>
              <a:t>见</a:t>
            </a:r>
            <a:r>
              <a:rPr lang="en-US" altLang="zh-CN" dirty="0">
                <a:hlinkClick r:id="rId4"/>
              </a:rPr>
              <a:t>https://www.botzone.org.cn/match/5e3e4c216c4762146e7c944c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3687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游戏截图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101" y="1663700"/>
            <a:ext cx="5972822" cy="4641850"/>
          </a:xfrm>
        </p:spPr>
      </p:pic>
    </p:spTree>
    <p:extLst>
      <p:ext uri="{BB962C8B-B14F-4D97-AF65-F5344CB8AC3E}">
        <p14:creationId xmlns:p14="http://schemas.microsoft.com/office/powerpoint/2010/main" val="3855902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平台使用方法</a:t>
            </a:r>
            <a:r>
              <a:rPr lang="en-US" altLang="zh-CN" dirty="0"/>
              <a:t>·</a:t>
            </a:r>
            <a:r>
              <a:rPr lang="zh-CN" altLang="en-US" dirty="0"/>
              <a:t>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前往</a:t>
            </a:r>
            <a:r>
              <a:rPr lang="en-US" altLang="zh-CN" dirty="0">
                <a:hlinkClick r:id="rId2"/>
              </a:rPr>
              <a:t>http://www.botzone.org/</a:t>
            </a:r>
            <a:r>
              <a:rPr lang="zh-CN" altLang="en-US" dirty="0"/>
              <a:t>或</a:t>
            </a:r>
            <a:r>
              <a:rPr lang="en-US" altLang="zh-CN" dirty="0">
                <a:hlinkClick r:id="rId3"/>
              </a:rPr>
              <a:t>https://www.botzone.org.cn</a:t>
            </a:r>
            <a:r>
              <a:rPr lang="en-US" altLang="zh-CN" dirty="0"/>
              <a:t> </a:t>
            </a:r>
          </a:p>
          <a:p>
            <a:pPr lvl="1"/>
            <a:r>
              <a:rPr lang="zh-CN" altLang="en-US" dirty="0"/>
              <a:t>如果没有账号请注册账号。</a:t>
            </a:r>
            <a:endParaRPr lang="en-US" altLang="zh-CN" dirty="0"/>
          </a:p>
          <a:p>
            <a:pPr lvl="1"/>
            <a:r>
              <a:rPr lang="en-US" altLang="zh-CN" dirty="0" err="1"/>
              <a:t>Botzone</a:t>
            </a:r>
            <a:r>
              <a:rPr lang="zh-CN" altLang="en-US" dirty="0"/>
              <a:t>不支持</a:t>
            </a:r>
            <a:r>
              <a:rPr lang="en-US" altLang="zh-CN" dirty="0"/>
              <a:t>IE</a:t>
            </a:r>
            <a:r>
              <a:rPr lang="zh-CN" altLang="en-US" dirty="0"/>
              <a:t>浏览器。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报名和加入小组</a:t>
            </a:r>
            <a:endParaRPr lang="en-US" altLang="zh-CN" dirty="0"/>
          </a:p>
          <a:p>
            <a:pPr lvl="1"/>
            <a:r>
              <a:rPr lang="zh-CN" altLang="en-US" dirty="0"/>
              <a:t>从比赛主页或小组页面进入报名页。需要使用队长账号填写并参赛。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上传</a:t>
            </a:r>
            <a:r>
              <a:rPr lang="en-US" altLang="zh-CN" dirty="0"/>
              <a:t>Bot</a:t>
            </a:r>
          </a:p>
          <a:p>
            <a:pPr lvl="1"/>
            <a:r>
              <a:rPr lang="en-US" altLang="zh-CN" dirty="0"/>
              <a:t>Bot</a:t>
            </a:r>
            <a:r>
              <a:rPr lang="zh-CN" altLang="en-US" dirty="0"/>
              <a:t>就是</a:t>
            </a:r>
            <a:r>
              <a:rPr lang="en-US" altLang="zh-CN" dirty="0"/>
              <a:t>AI</a:t>
            </a:r>
            <a:r>
              <a:rPr lang="zh-CN" altLang="en-US" dirty="0"/>
              <a:t>程序，在修改样例程序之后，请到右上角“我的</a:t>
            </a:r>
            <a:r>
              <a:rPr lang="en-US" altLang="zh-CN" dirty="0"/>
              <a:t>Bot</a:t>
            </a:r>
            <a:r>
              <a:rPr lang="zh-CN" altLang="en-US" dirty="0"/>
              <a:t>”中创建本次比赛游戏的</a:t>
            </a:r>
            <a:r>
              <a:rPr lang="en-US" altLang="zh-CN" dirty="0"/>
              <a:t>Bot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每次对</a:t>
            </a:r>
            <a:r>
              <a:rPr lang="en-US" altLang="zh-CN" dirty="0"/>
              <a:t>Bot</a:t>
            </a:r>
            <a:r>
              <a:rPr lang="zh-CN" altLang="en-US" dirty="0"/>
              <a:t>代码的修改可以通过点击加号进行。</a:t>
            </a:r>
            <a:endParaRPr lang="en-US" altLang="zh-CN" dirty="0"/>
          </a:p>
          <a:p>
            <a:pPr lvl="1"/>
            <a:r>
              <a:rPr lang="zh-CN" altLang="en-US" dirty="0"/>
              <a:t>你还可以选择加入天梯排行榜，不过这与比赛无关。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6769" y="4433054"/>
            <a:ext cx="2971800" cy="4857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6769" y="476180"/>
            <a:ext cx="2590933" cy="307355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6769" y="5135516"/>
            <a:ext cx="2552831" cy="14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454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平台使用方法</a:t>
            </a:r>
            <a:r>
              <a:rPr lang="en-US" altLang="zh-CN" dirty="0"/>
              <a:t>·</a:t>
            </a:r>
            <a:r>
              <a:rPr lang="zh-CN" altLang="en-US" dirty="0"/>
              <a:t>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进行</a:t>
            </a:r>
            <a:r>
              <a:rPr lang="zh-CN" altLang="en-US" dirty="0"/>
              <a:t>对局（与调试）</a:t>
            </a:r>
            <a:endParaRPr lang="en-US" altLang="zh-CN" dirty="0"/>
          </a:p>
          <a:p>
            <a:pPr lvl="1"/>
            <a:r>
              <a:rPr lang="zh-CN" altLang="en-US" dirty="0"/>
              <a:t>通过首页的“创建游戏桌”功能可以创建一场对局。对局可以包含任何人的</a:t>
            </a:r>
            <a:r>
              <a:rPr lang="en-US" altLang="zh-CN" dirty="0"/>
              <a:t>Bot</a:t>
            </a:r>
            <a:r>
              <a:rPr lang="zh-CN" altLang="en-US" dirty="0"/>
              <a:t>，也可以包含人类玩家。</a:t>
            </a:r>
            <a:endParaRPr lang="en-US" altLang="zh-CN" dirty="0"/>
          </a:p>
          <a:p>
            <a:pPr lvl="1"/>
            <a:r>
              <a:rPr lang="zh-CN" altLang="en-US" dirty="0"/>
              <a:t>对局开始后，可以实时观看或参与对局。</a:t>
            </a:r>
            <a:endParaRPr lang="en-US" altLang="zh-CN" dirty="0"/>
          </a:p>
          <a:p>
            <a:pPr lvl="1"/>
            <a:r>
              <a:rPr lang="zh-CN" altLang="en-US" dirty="0"/>
              <a:t>对局结束后，右下角有</a:t>
            </a:r>
            <a:r>
              <a:rPr lang="en-US" altLang="zh-CN" dirty="0"/>
              <a:t>Log</a:t>
            </a:r>
            <a:r>
              <a:rPr lang="zh-CN" altLang="en-US" dirty="0"/>
              <a:t>可视化工具，可以查看本次对局的历史记录，包括所有人的输入输出等。</a:t>
            </a:r>
            <a:endParaRPr lang="en-US" altLang="zh-CN" dirty="0"/>
          </a:p>
          <a:p>
            <a:pPr lvl="1"/>
            <a:r>
              <a:rPr lang="zh-CN" altLang="en-US" dirty="0"/>
              <a:t>本地调试方法请参看 </a:t>
            </a:r>
            <a:r>
              <a:rPr lang="en-US" altLang="zh-CN" dirty="0">
                <a:hlinkClick r:id="rId2"/>
              </a:rPr>
              <a:t>http://wiki.botzone.org/index.php?title=%E8%B0%83%E8%AF%95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提交</a:t>
            </a:r>
            <a:r>
              <a:rPr lang="en-US" altLang="zh-CN" dirty="0"/>
              <a:t>Bot</a:t>
            </a:r>
            <a:r>
              <a:rPr lang="zh-CN" altLang="en-US" dirty="0"/>
              <a:t>到比赛</a:t>
            </a:r>
            <a:endParaRPr lang="en-US" altLang="zh-CN" dirty="0"/>
          </a:p>
          <a:p>
            <a:pPr lvl="1"/>
            <a:r>
              <a:rPr lang="zh-CN" altLang="en-US" dirty="0"/>
              <a:t>在本次比赛的小组页面点击对应比赛右侧的加入按钮，选择参赛的</a:t>
            </a:r>
            <a:r>
              <a:rPr lang="en-US" altLang="zh-CN" dirty="0"/>
              <a:t>Bot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只有队长可以进行此操作。</a:t>
            </a:r>
            <a:endParaRPr lang="en-US" altLang="zh-CN" dirty="0"/>
          </a:p>
          <a:p>
            <a:pPr lvl="1"/>
            <a:r>
              <a:rPr lang="zh-CN" altLang="en-US" dirty="0"/>
              <a:t>比赛开始前可以任意修改参赛的</a:t>
            </a:r>
            <a:r>
              <a:rPr lang="en-US" altLang="zh-CN" dirty="0"/>
              <a:t>Bot</a:t>
            </a:r>
            <a:r>
              <a:rPr lang="zh-CN" altLang="en-US" dirty="0"/>
              <a:t>的版本，甚至退出比赛。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037" y="212436"/>
            <a:ext cx="5043854" cy="212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835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有疑问？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探索</a:t>
            </a:r>
            <a:r>
              <a:rPr lang="en-US" altLang="zh-CN" dirty="0" err="1"/>
              <a:t>Botzone</a:t>
            </a:r>
            <a:r>
              <a:rPr lang="zh-CN" altLang="en-US" dirty="0"/>
              <a:t>的未知领域</a:t>
            </a:r>
            <a:endParaRPr lang="en-US" altLang="zh-CN" dirty="0"/>
          </a:p>
          <a:p>
            <a:pPr lvl="1"/>
            <a:r>
              <a:rPr lang="zh-CN" altLang="en-US" dirty="0"/>
              <a:t>访问</a:t>
            </a:r>
            <a:r>
              <a:rPr lang="en-US" altLang="zh-CN" dirty="0">
                <a:hlinkClick r:id="rId2"/>
              </a:rPr>
              <a:t>https://wiki.botzone.org/</a:t>
            </a:r>
            <a:r>
              <a:rPr lang="en-US" altLang="zh-CN" dirty="0"/>
              <a:t> </a:t>
            </a:r>
            <a:r>
              <a:rPr lang="zh-CN" altLang="en-US" dirty="0"/>
              <a:t>或 </a:t>
            </a:r>
            <a:r>
              <a:rPr lang="en-US" altLang="zh-CN" dirty="0">
                <a:hlinkClick r:id="rId3"/>
              </a:rPr>
              <a:t>https://wiki.botzone.org.cn</a:t>
            </a:r>
            <a:r>
              <a:rPr lang="en-US" altLang="zh-CN" dirty="0"/>
              <a:t> </a:t>
            </a:r>
            <a:r>
              <a:rPr lang="zh-CN" altLang="en-US" dirty="0"/>
              <a:t>获得网站的更多细节</a:t>
            </a:r>
            <a:endParaRPr lang="en-US" altLang="zh-CN" dirty="0"/>
          </a:p>
          <a:p>
            <a:r>
              <a:rPr lang="zh-CN" altLang="en-US" dirty="0"/>
              <a:t>题目不懂、网站或游戏有问题，或者有意见和建议</a:t>
            </a:r>
            <a:endParaRPr lang="en-US" altLang="zh-CN" dirty="0"/>
          </a:p>
          <a:p>
            <a:pPr lvl="1"/>
            <a:r>
              <a:rPr lang="zh-CN" altLang="en-US" dirty="0"/>
              <a:t>前往</a:t>
            </a:r>
            <a:r>
              <a:rPr lang="en-US" altLang="zh-CN" dirty="0">
                <a:hlinkClick r:id="rId4"/>
              </a:rPr>
              <a:t>www.botzone.org</a:t>
            </a:r>
            <a:r>
              <a:rPr lang="zh-CN" altLang="en-US" dirty="0"/>
              <a:t>或</a:t>
            </a:r>
            <a:r>
              <a:rPr lang="en-US" altLang="zh-CN" dirty="0">
                <a:hlinkClick r:id="rId5"/>
              </a:rPr>
              <a:t>www.botzone.org.cn</a:t>
            </a:r>
            <a:r>
              <a:rPr lang="en-US" altLang="zh-CN" dirty="0"/>
              <a:t> </a:t>
            </a:r>
            <a:r>
              <a:rPr lang="zh-CN" altLang="en-US" dirty="0"/>
              <a:t>的讨论区进行讨论，加标签有助于问题的分类</a:t>
            </a:r>
            <a:endParaRPr lang="en-US" altLang="zh-CN" dirty="0"/>
          </a:p>
          <a:p>
            <a:pPr lvl="1"/>
            <a:r>
              <a:rPr lang="zh-CN" altLang="en-US" dirty="0"/>
              <a:t>给 </a:t>
            </a:r>
            <a:r>
              <a:rPr lang="en-US" altLang="zh-CN" smtClean="0">
                <a:hlinkClick r:id="rId6"/>
              </a:rPr>
              <a:t>botzone@vip.126.com</a:t>
            </a:r>
            <a:r>
              <a:rPr lang="en-US" altLang="zh-CN" smtClean="0"/>
              <a:t> </a:t>
            </a:r>
            <a:r>
              <a:rPr lang="zh-CN" altLang="en-US" dirty="0"/>
              <a:t>发送邮件与网站维护小组联系</a:t>
            </a:r>
            <a:endParaRPr lang="en-US" altLang="zh-CN" dirty="0"/>
          </a:p>
          <a:p>
            <a:pPr lvl="1"/>
            <a:r>
              <a:rPr lang="zh-CN" altLang="en-US" dirty="0"/>
              <a:t>在网站上给</a:t>
            </a:r>
            <a:r>
              <a:rPr lang="zh-CN" altLang="en-US" dirty="0" smtClean="0"/>
              <a:t>管理员</a:t>
            </a:r>
            <a:r>
              <a:rPr lang="en-US" altLang="zh-CN" dirty="0" err="1" smtClean="0"/>
              <a:t>zhouys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（或</a:t>
            </a:r>
            <a:r>
              <a:rPr lang="en-US" altLang="zh-CN" dirty="0" err="1" smtClean="0"/>
              <a:t>zhouhy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</a:t>
            </a:r>
            <a:r>
              <a:rPr lang="zh-CN" altLang="en-US" dirty="0" smtClean="0"/>
              <a:t>发</a:t>
            </a:r>
            <a:r>
              <a:rPr lang="zh-CN" altLang="en-US" dirty="0"/>
              <a:t>私信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38005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688</TotalTime>
  <Words>958</Words>
  <Application>Microsoft Office PowerPoint</Application>
  <PresentationFormat>宽屏</PresentationFormat>
  <Paragraphs>75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华文细黑</vt:lpstr>
      <vt:lpstr>华文中宋</vt:lpstr>
      <vt:lpstr>Arial</vt:lpstr>
      <vt:lpstr>Calibri</vt:lpstr>
      <vt:lpstr>天体</vt:lpstr>
      <vt:lpstr>Botzone AI对抗大作业</vt:lpstr>
      <vt:lpstr>大作业基本要求和日程</vt:lpstr>
      <vt:lpstr>大作业特殊说明</vt:lpstr>
      <vt:lpstr>游戏简要描述</vt:lpstr>
      <vt:lpstr>游戏简要描述</vt:lpstr>
      <vt:lpstr>游戏截图</vt:lpstr>
      <vt:lpstr>平台使用方法·上</vt:lpstr>
      <vt:lpstr>平台使用方法·下</vt:lpstr>
      <vt:lpstr>有疑问？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周昊宇</dc:creator>
  <cp:lastModifiedBy>周 昱杉</cp:lastModifiedBy>
  <cp:revision>105</cp:revision>
  <dcterms:created xsi:type="dcterms:W3CDTF">2015-12-30T07:46:50Z</dcterms:created>
  <dcterms:modified xsi:type="dcterms:W3CDTF">2020-04-01T03:34:22Z</dcterms:modified>
</cp:coreProperties>
</file>