
<file path=[Content_Types].xml><?xml version="1.0" encoding="utf-8"?>
<Types xmlns="http://schemas.openxmlformats.org/package/2006/content-types">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600" r:id="rId2"/>
    <p:sldId id="717" r:id="rId3"/>
    <p:sldId id="718" r:id="rId4"/>
    <p:sldId id="715" r:id="rId5"/>
    <p:sldId id="637" r:id="rId6"/>
  </p:sldIdLst>
  <p:sldSz cx="9144000" cy="6858000" type="screen4x3"/>
  <p:notesSz cx="6834188" cy="9979025"/>
  <p:defaultTextStyle>
    <a:defPPr>
      <a:defRPr lang="zh-TW"/>
    </a:defPPr>
    <a:lvl1pPr algn="l" rtl="0" fontAlgn="base">
      <a:spcBef>
        <a:spcPct val="0"/>
      </a:spcBef>
      <a:spcAft>
        <a:spcPct val="0"/>
      </a:spcAft>
      <a:defRPr kumimoji="1" kern="1200">
        <a:solidFill>
          <a:srgbClr val="FFFFFF"/>
        </a:solidFill>
        <a:latin typeface="Calibri" pitchFamily="34" charset="0"/>
        <a:ea typeface="新細明體" charset="-120"/>
        <a:cs typeface="+mn-cs"/>
      </a:defRPr>
    </a:lvl1pPr>
    <a:lvl2pPr marL="457200" algn="l" rtl="0" fontAlgn="base">
      <a:spcBef>
        <a:spcPct val="0"/>
      </a:spcBef>
      <a:spcAft>
        <a:spcPct val="0"/>
      </a:spcAft>
      <a:defRPr kumimoji="1" kern="1200">
        <a:solidFill>
          <a:srgbClr val="FFFFFF"/>
        </a:solidFill>
        <a:latin typeface="Calibri" pitchFamily="34" charset="0"/>
        <a:ea typeface="新細明體" charset="-120"/>
        <a:cs typeface="+mn-cs"/>
      </a:defRPr>
    </a:lvl2pPr>
    <a:lvl3pPr marL="914400" algn="l" rtl="0" fontAlgn="base">
      <a:spcBef>
        <a:spcPct val="0"/>
      </a:spcBef>
      <a:spcAft>
        <a:spcPct val="0"/>
      </a:spcAft>
      <a:defRPr kumimoji="1" kern="1200">
        <a:solidFill>
          <a:srgbClr val="FFFFFF"/>
        </a:solidFill>
        <a:latin typeface="Calibri" pitchFamily="34" charset="0"/>
        <a:ea typeface="新細明體" charset="-120"/>
        <a:cs typeface="+mn-cs"/>
      </a:defRPr>
    </a:lvl3pPr>
    <a:lvl4pPr marL="1371600" algn="l" rtl="0" fontAlgn="base">
      <a:spcBef>
        <a:spcPct val="0"/>
      </a:spcBef>
      <a:spcAft>
        <a:spcPct val="0"/>
      </a:spcAft>
      <a:defRPr kumimoji="1" kern="1200">
        <a:solidFill>
          <a:srgbClr val="FFFFFF"/>
        </a:solidFill>
        <a:latin typeface="Calibri" pitchFamily="34" charset="0"/>
        <a:ea typeface="新細明體" charset="-120"/>
        <a:cs typeface="+mn-cs"/>
      </a:defRPr>
    </a:lvl4pPr>
    <a:lvl5pPr marL="1828800" algn="l" rtl="0" fontAlgn="base">
      <a:spcBef>
        <a:spcPct val="0"/>
      </a:spcBef>
      <a:spcAft>
        <a:spcPct val="0"/>
      </a:spcAft>
      <a:defRPr kumimoji="1" kern="1200">
        <a:solidFill>
          <a:srgbClr val="FFFFFF"/>
        </a:solidFill>
        <a:latin typeface="Calibri" pitchFamily="34" charset="0"/>
        <a:ea typeface="新細明體" charset="-120"/>
        <a:cs typeface="+mn-cs"/>
      </a:defRPr>
    </a:lvl5pPr>
    <a:lvl6pPr marL="2286000" algn="l" defTabSz="914400" rtl="0" eaLnBrk="1" latinLnBrk="0" hangingPunct="1">
      <a:defRPr kumimoji="1" kern="1200">
        <a:solidFill>
          <a:srgbClr val="FFFFFF"/>
        </a:solidFill>
        <a:latin typeface="Calibri" pitchFamily="34" charset="0"/>
        <a:ea typeface="新細明體" charset="-120"/>
        <a:cs typeface="+mn-cs"/>
      </a:defRPr>
    </a:lvl6pPr>
    <a:lvl7pPr marL="2743200" algn="l" defTabSz="914400" rtl="0" eaLnBrk="1" latinLnBrk="0" hangingPunct="1">
      <a:defRPr kumimoji="1" kern="1200">
        <a:solidFill>
          <a:srgbClr val="FFFFFF"/>
        </a:solidFill>
        <a:latin typeface="Calibri" pitchFamily="34" charset="0"/>
        <a:ea typeface="新細明體" charset="-120"/>
        <a:cs typeface="+mn-cs"/>
      </a:defRPr>
    </a:lvl7pPr>
    <a:lvl8pPr marL="3200400" algn="l" defTabSz="914400" rtl="0" eaLnBrk="1" latinLnBrk="0" hangingPunct="1">
      <a:defRPr kumimoji="1" kern="1200">
        <a:solidFill>
          <a:srgbClr val="FFFFFF"/>
        </a:solidFill>
        <a:latin typeface="Calibri" pitchFamily="34" charset="0"/>
        <a:ea typeface="新細明體" charset="-120"/>
        <a:cs typeface="+mn-cs"/>
      </a:defRPr>
    </a:lvl8pPr>
    <a:lvl9pPr marL="3657600" algn="l" defTabSz="914400" rtl="0" eaLnBrk="1" latinLnBrk="0" hangingPunct="1">
      <a:defRPr kumimoji="1" kern="1200">
        <a:solidFill>
          <a:srgbClr val="FFFFFF"/>
        </a:solidFill>
        <a:latin typeface="Calibri" pitchFamily="34"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69D8FF"/>
    <a:srgbClr val="C5F0FF"/>
    <a:srgbClr val="93E3FF"/>
    <a:srgbClr val="62AA9E"/>
  </p:clrMru>
</p:presentationPr>
</file>

<file path=ppt/tableStyles.xml><?xml version="1.0" encoding="utf-8"?>
<a:tblStyleLst xmlns:a="http://schemas.openxmlformats.org/drawingml/2006/main" def="{5C22544A-7EE6-4342-B048-85BDC9FD1C3A}">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0" autoAdjust="0"/>
    <p:restoredTop sz="92612" autoAdjust="0"/>
  </p:normalViewPr>
  <p:slideViewPr>
    <p:cSldViewPr>
      <p:cViewPr>
        <p:scale>
          <a:sx n="78" d="100"/>
          <a:sy n="78" d="100"/>
        </p:scale>
        <p:origin x="-1140" y="-7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36" d="100"/>
          <a:sy n="36" d="100"/>
        </p:scale>
        <p:origin x="-2482" y="-96"/>
      </p:cViewPr>
      <p:guideLst>
        <p:guide orient="horz" pos="3143"/>
        <p:guide pos="2153"/>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60688" cy="498475"/>
          </a:xfrm>
          <a:prstGeom prst="rect">
            <a:avLst/>
          </a:prstGeom>
        </p:spPr>
        <p:txBody>
          <a:bodyPr vert="horz" wrap="square" lIns="91440" tIns="45720" rIns="91440" bIns="45720" numCol="1" anchor="t" anchorCtr="0" compatLnSpc="1">
            <a:prstTxWarp prst="textNoShape">
              <a:avLst/>
            </a:prstTxWarp>
          </a:bodyPr>
          <a:lstStyle>
            <a:lvl1pPr algn="l">
              <a:defRPr kumimoji="0" sz="1200">
                <a:solidFill>
                  <a:schemeClr val="tx1"/>
                </a:solidFill>
                <a:latin typeface="Calibri" pitchFamily="34" charset="0"/>
                <a:ea typeface="新細明體" charset="-120"/>
              </a:defRPr>
            </a:lvl1pPr>
          </a:lstStyle>
          <a:p>
            <a:pPr>
              <a:defRPr/>
            </a:pPr>
            <a:endParaRPr lang="zh-TW" altLang="en-US"/>
          </a:p>
        </p:txBody>
      </p:sp>
      <p:sp>
        <p:nvSpPr>
          <p:cNvPr id="3" name="日期版面配置區 2"/>
          <p:cNvSpPr>
            <a:spLocks noGrp="1"/>
          </p:cNvSpPr>
          <p:nvPr>
            <p:ph type="dt" sz="quarter" idx="1"/>
          </p:nvPr>
        </p:nvSpPr>
        <p:spPr>
          <a:xfrm>
            <a:off x="3871913" y="0"/>
            <a:ext cx="2960687" cy="498475"/>
          </a:xfrm>
          <a:prstGeom prst="rect">
            <a:avLst/>
          </a:prstGeom>
        </p:spPr>
        <p:txBody>
          <a:bodyPr vert="horz" wrap="square" lIns="91440" tIns="45720" rIns="91440" bIns="45720" numCol="1" anchor="t" anchorCtr="0" compatLnSpc="1">
            <a:prstTxWarp prst="textNoShape">
              <a:avLst/>
            </a:prstTxWarp>
          </a:bodyPr>
          <a:lstStyle>
            <a:lvl1pPr algn="r">
              <a:defRPr kumimoji="0" sz="1200">
                <a:solidFill>
                  <a:schemeClr val="tx1"/>
                </a:solidFill>
                <a:latin typeface="Calibri" pitchFamily="34" charset="0"/>
                <a:ea typeface="新細明體" charset="-120"/>
              </a:defRPr>
            </a:lvl1pPr>
          </a:lstStyle>
          <a:p>
            <a:pPr>
              <a:defRPr/>
            </a:pPr>
            <a:fld id="{F1C1B095-E1F3-419A-8970-3C4D86514AD2}" type="datetimeFigureOut">
              <a:rPr lang="zh-TW" altLang="en-US"/>
              <a:pPr>
                <a:defRPr/>
              </a:pPr>
              <a:t>2014/8/13</a:t>
            </a:fld>
            <a:endParaRPr lang="zh-TW" altLang="en-US"/>
          </a:p>
        </p:txBody>
      </p:sp>
      <p:sp>
        <p:nvSpPr>
          <p:cNvPr id="4" name="頁尾版面配置區 3"/>
          <p:cNvSpPr>
            <a:spLocks noGrp="1"/>
          </p:cNvSpPr>
          <p:nvPr>
            <p:ph type="ftr" sz="quarter" idx="2"/>
          </p:nvPr>
        </p:nvSpPr>
        <p:spPr>
          <a:xfrm>
            <a:off x="0" y="9478963"/>
            <a:ext cx="2960688" cy="498475"/>
          </a:xfrm>
          <a:prstGeom prst="rect">
            <a:avLst/>
          </a:prstGeom>
        </p:spPr>
        <p:txBody>
          <a:bodyPr vert="horz" wrap="square" lIns="91440" tIns="45720" rIns="91440" bIns="45720" numCol="1" anchor="b" anchorCtr="0" compatLnSpc="1">
            <a:prstTxWarp prst="textNoShape">
              <a:avLst/>
            </a:prstTxWarp>
          </a:bodyPr>
          <a:lstStyle>
            <a:lvl1pPr algn="l">
              <a:defRPr kumimoji="0" sz="1200">
                <a:solidFill>
                  <a:schemeClr val="tx1"/>
                </a:solidFill>
                <a:latin typeface="Calibri" pitchFamily="34" charset="0"/>
                <a:ea typeface="新細明體" charset="-120"/>
              </a:defRPr>
            </a:lvl1pPr>
          </a:lstStyle>
          <a:p>
            <a:pPr>
              <a:defRPr/>
            </a:pPr>
            <a:endParaRPr lang="zh-TW" altLang="en-US"/>
          </a:p>
        </p:txBody>
      </p:sp>
      <p:sp>
        <p:nvSpPr>
          <p:cNvPr id="5" name="投影片編號版面配置區 4"/>
          <p:cNvSpPr>
            <a:spLocks noGrp="1"/>
          </p:cNvSpPr>
          <p:nvPr>
            <p:ph type="sldNum" sz="quarter" idx="3"/>
          </p:nvPr>
        </p:nvSpPr>
        <p:spPr>
          <a:xfrm>
            <a:off x="3871913" y="9478963"/>
            <a:ext cx="2960687" cy="498475"/>
          </a:xfrm>
          <a:prstGeom prst="rect">
            <a:avLst/>
          </a:prstGeom>
        </p:spPr>
        <p:txBody>
          <a:bodyPr vert="horz" wrap="square" lIns="91440" tIns="45720" rIns="91440" bIns="45720" numCol="1" anchor="b" anchorCtr="0" compatLnSpc="1">
            <a:prstTxWarp prst="textNoShape">
              <a:avLst/>
            </a:prstTxWarp>
          </a:bodyPr>
          <a:lstStyle>
            <a:lvl1pPr algn="r">
              <a:defRPr kumimoji="0" sz="1200">
                <a:solidFill>
                  <a:schemeClr val="tx1"/>
                </a:solidFill>
                <a:latin typeface="Calibri" pitchFamily="34" charset="0"/>
                <a:ea typeface="新細明體" charset="-120"/>
              </a:defRPr>
            </a:lvl1pPr>
          </a:lstStyle>
          <a:p>
            <a:pPr>
              <a:defRPr/>
            </a:pPr>
            <a:fld id="{289792BE-DA2C-40A9-8CD2-79E5A4B8783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60688" cy="498475"/>
          </a:xfrm>
          <a:prstGeom prst="rect">
            <a:avLst/>
          </a:prstGeom>
        </p:spPr>
        <p:txBody>
          <a:bodyPr vert="horz" wrap="square" lIns="91440" tIns="45720" rIns="91440" bIns="45720" numCol="1" anchor="t" anchorCtr="0" compatLnSpc="1">
            <a:prstTxWarp prst="textNoShape">
              <a:avLst/>
            </a:prstTxWarp>
          </a:bodyPr>
          <a:lstStyle>
            <a:lvl1pPr algn="l">
              <a:defRPr kumimoji="0" sz="1200">
                <a:solidFill>
                  <a:schemeClr val="tx1"/>
                </a:solidFill>
                <a:latin typeface="Calibri" pitchFamily="34" charset="0"/>
                <a:ea typeface="新細明體" charset="-120"/>
              </a:defRPr>
            </a:lvl1pPr>
          </a:lstStyle>
          <a:p>
            <a:pPr>
              <a:defRPr/>
            </a:pPr>
            <a:endParaRPr lang="zh-TW" altLang="en-US"/>
          </a:p>
        </p:txBody>
      </p:sp>
      <p:sp>
        <p:nvSpPr>
          <p:cNvPr id="3" name="日期版面配置區 2"/>
          <p:cNvSpPr>
            <a:spLocks noGrp="1"/>
          </p:cNvSpPr>
          <p:nvPr>
            <p:ph type="dt" idx="1"/>
          </p:nvPr>
        </p:nvSpPr>
        <p:spPr>
          <a:xfrm>
            <a:off x="3871913" y="0"/>
            <a:ext cx="2960687" cy="498475"/>
          </a:xfrm>
          <a:prstGeom prst="rect">
            <a:avLst/>
          </a:prstGeom>
        </p:spPr>
        <p:txBody>
          <a:bodyPr vert="horz" wrap="square" lIns="91440" tIns="45720" rIns="91440" bIns="45720" numCol="1" anchor="t" anchorCtr="0" compatLnSpc="1">
            <a:prstTxWarp prst="textNoShape">
              <a:avLst/>
            </a:prstTxWarp>
          </a:bodyPr>
          <a:lstStyle>
            <a:lvl1pPr algn="r">
              <a:defRPr kumimoji="0" sz="1200">
                <a:solidFill>
                  <a:schemeClr val="tx1"/>
                </a:solidFill>
                <a:latin typeface="Calibri" pitchFamily="34" charset="0"/>
                <a:ea typeface="新細明體" charset="-120"/>
              </a:defRPr>
            </a:lvl1pPr>
          </a:lstStyle>
          <a:p>
            <a:pPr>
              <a:defRPr/>
            </a:pPr>
            <a:fld id="{ED26CE43-9040-46DF-B2B6-3C2334F49A87}" type="datetimeFigureOut">
              <a:rPr lang="zh-TW" altLang="en-US"/>
              <a:pPr>
                <a:defRPr/>
              </a:pPr>
              <a:t>2014/8/13</a:t>
            </a:fld>
            <a:endParaRPr lang="zh-TW" altLang="en-US"/>
          </a:p>
        </p:txBody>
      </p:sp>
      <p:sp>
        <p:nvSpPr>
          <p:cNvPr id="4" name="投影片圖像版面配置區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4213" y="4740275"/>
            <a:ext cx="5467350" cy="4491038"/>
          </a:xfrm>
          <a:prstGeom prst="rect">
            <a:avLst/>
          </a:prstGeom>
        </p:spPr>
        <p:txBody>
          <a:bodyPr vert="horz" wrap="square" lIns="91440" tIns="45720" rIns="91440" bIns="45720" numCol="1" anchor="t" anchorCtr="0" compatLnSpc="1">
            <a:prstTxWarp prst="textNoShape">
              <a:avLst/>
            </a:prstTxWarp>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78963"/>
            <a:ext cx="2960688" cy="498475"/>
          </a:xfrm>
          <a:prstGeom prst="rect">
            <a:avLst/>
          </a:prstGeom>
        </p:spPr>
        <p:txBody>
          <a:bodyPr vert="horz" wrap="square" lIns="91440" tIns="45720" rIns="91440" bIns="45720" numCol="1" anchor="b" anchorCtr="0" compatLnSpc="1">
            <a:prstTxWarp prst="textNoShape">
              <a:avLst/>
            </a:prstTxWarp>
          </a:bodyPr>
          <a:lstStyle>
            <a:lvl1pPr algn="l">
              <a:defRPr kumimoji="0" sz="1200">
                <a:solidFill>
                  <a:schemeClr val="tx1"/>
                </a:solidFill>
                <a:latin typeface="Calibri" pitchFamily="34" charset="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71913" y="9478963"/>
            <a:ext cx="2960687" cy="498475"/>
          </a:xfrm>
          <a:prstGeom prst="rect">
            <a:avLst/>
          </a:prstGeom>
        </p:spPr>
        <p:txBody>
          <a:bodyPr vert="horz" wrap="square" lIns="91440" tIns="45720" rIns="91440" bIns="45720" numCol="1" anchor="b" anchorCtr="0" compatLnSpc="1">
            <a:prstTxWarp prst="textNoShape">
              <a:avLst/>
            </a:prstTxWarp>
          </a:bodyPr>
          <a:lstStyle>
            <a:lvl1pPr algn="r">
              <a:defRPr kumimoji="0" sz="1200">
                <a:solidFill>
                  <a:schemeClr val="tx1"/>
                </a:solidFill>
                <a:latin typeface="Calibri" pitchFamily="34" charset="0"/>
                <a:ea typeface="新細明體" charset="-120"/>
              </a:defRPr>
            </a:lvl1pPr>
          </a:lstStyle>
          <a:p>
            <a:pPr>
              <a:defRPr/>
            </a:pPr>
            <a:fld id="{1E67516E-5169-4E06-A238-CEA764F804E8}"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投影片圖像版面配置區 1"/>
          <p:cNvSpPr>
            <a:spLocks noGrp="1" noRot="1" noChangeAspect="1"/>
          </p:cNvSpPr>
          <p:nvPr>
            <p:ph type="sldImg"/>
          </p:nvPr>
        </p:nvSpPr>
        <p:spPr bwMode="auto">
          <a:noFill/>
          <a:ln>
            <a:solidFill>
              <a:srgbClr val="000000"/>
            </a:solidFill>
            <a:miter lim="800000"/>
            <a:headEnd/>
            <a:tailEnd/>
          </a:ln>
        </p:spPr>
      </p:sp>
      <p:sp>
        <p:nvSpPr>
          <p:cNvPr id="13314" name="備忘稿版面配置區 2"/>
          <p:cNvSpPr>
            <a:spLocks noGrp="1"/>
          </p:cNvSpPr>
          <p:nvPr>
            <p:ph type="body" idx="1"/>
          </p:nvPr>
        </p:nvSpPr>
        <p:spPr bwMode="auto">
          <a:noFill/>
        </p:spPr>
        <p:txBody>
          <a:bodyPr/>
          <a:lstStyle/>
          <a:p>
            <a:endParaRPr lang="en-US" altLang="zh-TW" smtClean="0"/>
          </a:p>
        </p:txBody>
      </p:sp>
      <p:sp>
        <p:nvSpPr>
          <p:cNvPr id="13315" name="投影片編號版面配置區 3"/>
          <p:cNvSpPr>
            <a:spLocks noGrp="1"/>
          </p:cNvSpPr>
          <p:nvPr>
            <p:ph type="sldNum" sz="quarter" idx="5"/>
          </p:nvPr>
        </p:nvSpPr>
        <p:spPr bwMode="auto">
          <a:noFill/>
          <a:ln>
            <a:miter lim="800000"/>
            <a:headEnd/>
            <a:tailEnd/>
          </a:ln>
        </p:spPr>
        <p:txBody>
          <a:bodyPr/>
          <a:lstStyle/>
          <a:p>
            <a:fld id="{0D626894-AF02-440A-834F-1B30750446B0}" type="slidenum">
              <a:rPr lang="zh-TW" altLang="en-US" smtClean="0"/>
              <a:pPr/>
              <a:t>2</a:t>
            </a:fld>
            <a:endParaRPr lang="en-US"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投影片圖像版面配置區 1"/>
          <p:cNvSpPr>
            <a:spLocks noGrp="1" noRot="1" noChangeAspect="1"/>
          </p:cNvSpPr>
          <p:nvPr>
            <p:ph type="sldImg"/>
          </p:nvPr>
        </p:nvSpPr>
        <p:spPr bwMode="auto">
          <a:noFill/>
          <a:ln>
            <a:solidFill>
              <a:srgbClr val="000000"/>
            </a:solidFill>
            <a:miter lim="800000"/>
            <a:headEnd/>
            <a:tailEnd/>
          </a:ln>
        </p:spPr>
      </p:sp>
      <p:sp>
        <p:nvSpPr>
          <p:cNvPr id="13314" name="備忘稿版面配置區 2"/>
          <p:cNvSpPr>
            <a:spLocks noGrp="1"/>
          </p:cNvSpPr>
          <p:nvPr>
            <p:ph type="body" idx="1"/>
          </p:nvPr>
        </p:nvSpPr>
        <p:spPr bwMode="auto">
          <a:noFill/>
        </p:spPr>
        <p:txBody>
          <a:bodyPr/>
          <a:lstStyle/>
          <a:p>
            <a:endParaRPr lang="en-US" altLang="zh-TW" smtClean="0"/>
          </a:p>
        </p:txBody>
      </p:sp>
      <p:sp>
        <p:nvSpPr>
          <p:cNvPr id="13315" name="投影片編號版面配置區 3"/>
          <p:cNvSpPr>
            <a:spLocks noGrp="1"/>
          </p:cNvSpPr>
          <p:nvPr>
            <p:ph type="sldNum" sz="quarter" idx="5"/>
          </p:nvPr>
        </p:nvSpPr>
        <p:spPr bwMode="auto">
          <a:noFill/>
          <a:ln>
            <a:miter lim="800000"/>
            <a:headEnd/>
            <a:tailEnd/>
          </a:ln>
        </p:spPr>
        <p:txBody>
          <a:bodyPr/>
          <a:lstStyle/>
          <a:p>
            <a:fld id="{0D626894-AF02-440A-834F-1B30750446B0}" type="slidenum">
              <a:rPr lang="zh-TW" altLang="en-US" smtClean="0"/>
              <a:pPr/>
              <a:t>3</a:t>
            </a:fld>
            <a:endParaRPr lang="en-US"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投影片圖像版面配置區 1"/>
          <p:cNvSpPr>
            <a:spLocks noGrp="1" noRot="1" noChangeAspect="1"/>
          </p:cNvSpPr>
          <p:nvPr>
            <p:ph type="sldImg"/>
          </p:nvPr>
        </p:nvSpPr>
        <p:spPr bwMode="auto">
          <a:noFill/>
          <a:ln>
            <a:solidFill>
              <a:srgbClr val="000000"/>
            </a:solidFill>
            <a:miter lim="800000"/>
            <a:headEnd/>
            <a:tailEnd/>
          </a:ln>
        </p:spPr>
      </p:sp>
      <p:sp>
        <p:nvSpPr>
          <p:cNvPr id="13314" name="備忘稿版面配置區 2"/>
          <p:cNvSpPr>
            <a:spLocks noGrp="1"/>
          </p:cNvSpPr>
          <p:nvPr>
            <p:ph type="body" idx="1"/>
          </p:nvPr>
        </p:nvSpPr>
        <p:spPr bwMode="auto">
          <a:noFill/>
        </p:spPr>
        <p:txBody>
          <a:bodyPr/>
          <a:lstStyle/>
          <a:p>
            <a:endParaRPr lang="en-US" altLang="zh-TW" smtClean="0"/>
          </a:p>
        </p:txBody>
      </p:sp>
      <p:sp>
        <p:nvSpPr>
          <p:cNvPr id="13315" name="投影片編號版面配置區 3"/>
          <p:cNvSpPr>
            <a:spLocks noGrp="1"/>
          </p:cNvSpPr>
          <p:nvPr>
            <p:ph type="sldNum" sz="quarter" idx="5"/>
          </p:nvPr>
        </p:nvSpPr>
        <p:spPr bwMode="auto">
          <a:noFill/>
          <a:ln>
            <a:miter lim="800000"/>
            <a:headEnd/>
            <a:tailEnd/>
          </a:ln>
        </p:spPr>
        <p:txBody>
          <a:bodyPr/>
          <a:lstStyle/>
          <a:p>
            <a:fld id="{0D626894-AF02-440A-834F-1B30750446B0}" type="slidenum">
              <a:rPr lang="zh-TW" altLang="en-US" smtClean="0"/>
              <a:pPr/>
              <a:t>4</a:t>
            </a:fld>
            <a:endParaRPr lang="en-US"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投影片圖像版面配置區 1"/>
          <p:cNvSpPr>
            <a:spLocks noGrp="1" noRot="1" noChangeAspect="1" noTextEdit="1"/>
          </p:cNvSpPr>
          <p:nvPr>
            <p:ph type="sldImg"/>
          </p:nvPr>
        </p:nvSpPr>
        <p:spPr bwMode="auto">
          <a:xfrm>
            <a:off x="923925" y="747713"/>
            <a:ext cx="4987925" cy="3741737"/>
          </a:xfrm>
          <a:noFill/>
          <a:ln>
            <a:solidFill>
              <a:srgbClr val="000000"/>
            </a:solidFill>
            <a:miter lim="800000"/>
            <a:headEnd/>
            <a:tailEnd/>
          </a:ln>
        </p:spPr>
      </p:sp>
      <p:sp>
        <p:nvSpPr>
          <p:cNvPr id="36866" name="備忘稿版面配置區 2"/>
          <p:cNvSpPr>
            <a:spLocks noGrp="1"/>
          </p:cNvSpPr>
          <p:nvPr>
            <p:ph type="body" idx="1"/>
          </p:nvPr>
        </p:nvSpPr>
        <p:spPr bwMode="auto">
          <a:noFill/>
        </p:spPr>
        <p:txBody>
          <a:bodyPr/>
          <a:lstStyle/>
          <a:p>
            <a:endParaRPr lang="zh-TW" altLang="en-US" smtClean="0"/>
          </a:p>
        </p:txBody>
      </p:sp>
      <p:sp>
        <p:nvSpPr>
          <p:cNvPr id="36867" name="投影片編號版面配置區 3"/>
          <p:cNvSpPr txBox="1">
            <a:spLocks noGrp="1"/>
          </p:cNvSpPr>
          <p:nvPr/>
        </p:nvSpPr>
        <p:spPr bwMode="auto">
          <a:xfrm>
            <a:off x="3870325" y="9478963"/>
            <a:ext cx="2962275" cy="498475"/>
          </a:xfrm>
          <a:prstGeom prst="rect">
            <a:avLst/>
          </a:prstGeom>
          <a:noFill/>
          <a:ln w="9525">
            <a:noFill/>
            <a:miter lim="800000"/>
            <a:headEnd/>
            <a:tailEnd/>
          </a:ln>
        </p:spPr>
        <p:txBody>
          <a:bodyPr lIns="92487" tIns="46244" rIns="92487" bIns="46244" anchor="b"/>
          <a:lstStyle/>
          <a:p>
            <a:pPr algn="r"/>
            <a:fld id="{F4A242EE-399C-438E-917E-C37E1B87904D}" type="slidenum">
              <a:rPr lang="zh-TW" altLang="en-US" sz="1200">
                <a:solidFill>
                  <a:schemeClr val="tx1"/>
                </a:solidFill>
                <a:latin typeface="Arial" charset="0"/>
              </a:rPr>
              <a:pPr algn="r"/>
              <a:t>5</a:t>
            </a:fld>
            <a:endParaRPr lang="en-US" altLang="zh-TW" sz="1200">
              <a:solidFill>
                <a:schemeClr val="tx1"/>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4" name="矩形 10"/>
          <p:cNvSpPr/>
          <p:nvPr userDrawn="1"/>
        </p:nvSpPr>
        <p:spPr>
          <a:xfrm>
            <a:off x="0" y="0"/>
            <a:ext cx="9144000" cy="4214813"/>
          </a:xfrm>
          <a:prstGeom prst="rect">
            <a:avLst/>
          </a:prstGeom>
          <a:gradFill flip="none" rotWithShape="1">
            <a:gsLst>
              <a:gs pos="0">
                <a:schemeClr val="bg1">
                  <a:lumMod val="75000"/>
                </a:schemeClr>
              </a:gs>
              <a:gs pos="5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latin typeface="+mj-lt"/>
              <a:ea typeface="微軟正黑體" pitchFamily="34" charset="-120"/>
            </a:endParaRPr>
          </a:p>
        </p:txBody>
      </p:sp>
      <p:sp>
        <p:nvSpPr>
          <p:cNvPr id="5" name="矩形 11"/>
          <p:cNvSpPr/>
          <p:nvPr userDrawn="1"/>
        </p:nvSpPr>
        <p:spPr>
          <a:xfrm flipV="1">
            <a:off x="0" y="3571875"/>
            <a:ext cx="9144000" cy="3286125"/>
          </a:xfrm>
          <a:prstGeom prst="rect">
            <a:avLst/>
          </a:prstGeom>
          <a:gradFill flip="none" rotWithShape="1">
            <a:gsLst>
              <a:gs pos="0">
                <a:schemeClr val="bg1">
                  <a:lumMod val="75000"/>
                </a:schemeClr>
              </a:gs>
              <a:gs pos="5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latin typeface="+mj-lt"/>
              <a:ea typeface="微軟正黑體" pitchFamily="34" charset="-120"/>
            </a:endParaRPr>
          </a:p>
        </p:txBody>
      </p:sp>
      <p:grpSp>
        <p:nvGrpSpPr>
          <p:cNvPr id="6" name="群組 7"/>
          <p:cNvGrpSpPr>
            <a:grpSpLocks/>
          </p:cNvGrpSpPr>
          <p:nvPr userDrawn="1"/>
        </p:nvGrpSpPr>
        <p:grpSpPr bwMode="auto">
          <a:xfrm>
            <a:off x="179388" y="4221163"/>
            <a:ext cx="8742362" cy="2376487"/>
            <a:chOff x="200472" y="4437111"/>
            <a:chExt cx="9469314" cy="2237607"/>
          </a:xfrm>
        </p:grpSpPr>
        <p:grpSp>
          <p:nvGrpSpPr>
            <p:cNvPr id="7" name="群組 17"/>
            <p:cNvGrpSpPr>
              <a:grpSpLocks/>
            </p:cNvGrpSpPr>
            <p:nvPr/>
          </p:nvGrpSpPr>
          <p:grpSpPr bwMode="auto">
            <a:xfrm>
              <a:off x="200472" y="4437111"/>
              <a:ext cx="9469314" cy="2232249"/>
              <a:chOff x="164468" y="4496376"/>
              <a:chExt cx="9469314" cy="2232249"/>
            </a:xfrm>
          </p:grpSpPr>
          <p:pic>
            <p:nvPicPr>
              <p:cNvPr id="9" name="圖片 8" descr="Award-k.jpg"/>
              <p:cNvPicPr>
                <a:picLocks noChangeAspect="1"/>
              </p:cNvPicPr>
              <p:nvPr/>
            </p:nvPicPr>
            <p:blipFill>
              <a:blip r:embed="rId2" cstate="print">
                <a:lum bright="10000"/>
              </a:blip>
              <a:srcRect l="2188" r="3057" b="14857"/>
              <a:stretch>
                <a:fillRect/>
              </a:stretch>
            </p:blipFill>
            <p:spPr>
              <a:xfrm>
                <a:off x="7327125" y="4496376"/>
                <a:ext cx="2306657" cy="2232249"/>
              </a:xfrm>
              <a:prstGeom prst="roundRect">
                <a:avLst>
                  <a:gd name="adj" fmla="val 8594"/>
                </a:avLst>
              </a:prstGeom>
              <a:solidFill>
                <a:srgbClr val="FFFFFF">
                  <a:shade val="85000"/>
                </a:srgbClr>
              </a:solidFill>
              <a:ln>
                <a:noFill/>
              </a:ln>
              <a:effectLst/>
            </p:spPr>
          </p:pic>
          <p:pic>
            <p:nvPicPr>
              <p:cNvPr id="10" name="圖片 9" descr="P1-L1bk.jpg"/>
              <p:cNvPicPr>
                <a:picLocks noChangeAspect="1"/>
              </p:cNvPicPr>
              <p:nvPr/>
            </p:nvPicPr>
            <p:blipFill>
              <a:blip r:embed="rId3" cstate="print"/>
              <a:stretch>
                <a:fillRect/>
              </a:stretch>
            </p:blipFill>
            <p:spPr>
              <a:xfrm>
                <a:off x="164468" y="4496377"/>
                <a:ext cx="2286016" cy="2218771"/>
              </a:xfrm>
              <a:prstGeom prst="roundRect">
                <a:avLst>
                  <a:gd name="adj" fmla="val 8594"/>
                </a:avLst>
              </a:prstGeom>
              <a:solidFill>
                <a:srgbClr val="FFFFFF">
                  <a:shade val="85000"/>
                </a:srgbClr>
              </a:solidFill>
              <a:ln>
                <a:noFill/>
              </a:ln>
              <a:effectLst/>
            </p:spPr>
          </p:pic>
          <p:pic>
            <p:nvPicPr>
              <p:cNvPr id="11" name="圖片 10" descr="p1L4ak.jpg"/>
              <p:cNvPicPr>
                <a:picLocks noChangeAspect="1"/>
              </p:cNvPicPr>
              <p:nvPr/>
            </p:nvPicPr>
            <p:blipFill>
              <a:blip r:embed="rId4" cstate="print"/>
              <a:stretch>
                <a:fillRect/>
              </a:stretch>
            </p:blipFill>
            <p:spPr>
              <a:xfrm>
                <a:off x="5032496" y="4496376"/>
                <a:ext cx="2196532" cy="2232249"/>
              </a:xfrm>
              <a:prstGeom prst="roundRect">
                <a:avLst>
                  <a:gd name="adj" fmla="val 8594"/>
                </a:avLst>
              </a:prstGeom>
              <a:solidFill>
                <a:srgbClr val="FFFFFF">
                  <a:shade val="85000"/>
                </a:srgbClr>
              </a:solidFill>
              <a:ln>
                <a:noFill/>
              </a:ln>
              <a:effectLst/>
            </p:spPr>
          </p:pic>
        </p:grpSp>
        <p:pic>
          <p:nvPicPr>
            <p:cNvPr id="8" name="圖片 7" descr="010國家品質獎1997-L.jpg"/>
            <p:cNvPicPr>
              <a:picLocks noChangeAspect="1"/>
            </p:cNvPicPr>
            <p:nvPr/>
          </p:nvPicPr>
          <p:blipFill>
            <a:blip r:embed="rId5" cstate="print">
              <a:lum/>
            </a:blip>
            <a:stretch>
              <a:fillRect/>
            </a:stretch>
          </p:blipFill>
          <p:spPr>
            <a:xfrm>
              <a:off x="2584511" y="4448236"/>
              <a:ext cx="2417304" cy="2226482"/>
            </a:xfrm>
            <a:prstGeom prst="roundRect">
              <a:avLst>
                <a:gd name="adj" fmla="val 8594"/>
              </a:avLst>
            </a:prstGeom>
            <a:solidFill>
              <a:srgbClr val="FFFFFF">
                <a:shade val="85000"/>
              </a:srgbClr>
            </a:solidFill>
            <a:ln>
              <a:noFill/>
            </a:ln>
            <a:effectLst/>
          </p:spPr>
        </p:pic>
      </p:grpSp>
      <p:pic>
        <p:nvPicPr>
          <p:cNvPr id="12" name="圖片 21" descr="Logo-英業達集團Inventec-SC.png"/>
          <p:cNvPicPr>
            <a:picLocks noChangeAspect="1"/>
          </p:cNvPicPr>
          <p:nvPr userDrawn="1"/>
        </p:nvPicPr>
        <p:blipFill>
          <a:blip r:embed="rId6" cstate="print"/>
          <a:srcRect/>
          <a:stretch>
            <a:fillRect/>
          </a:stretch>
        </p:blipFill>
        <p:spPr bwMode="auto">
          <a:xfrm>
            <a:off x="3006725" y="549275"/>
            <a:ext cx="2501900" cy="974725"/>
          </a:xfrm>
          <a:prstGeom prst="rect">
            <a:avLst/>
          </a:prstGeom>
          <a:noFill/>
          <a:ln w="9525">
            <a:noFill/>
            <a:miter lim="800000"/>
            <a:headEnd/>
            <a:tailEnd/>
          </a:ln>
        </p:spPr>
      </p:pic>
      <p:sp>
        <p:nvSpPr>
          <p:cNvPr id="13" name="副標題 2"/>
          <p:cNvSpPr txBox="1">
            <a:spLocks/>
          </p:cNvSpPr>
          <p:nvPr userDrawn="1"/>
        </p:nvSpPr>
        <p:spPr bwMode="auto">
          <a:xfrm>
            <a:off x="2484438" y="1916113"/>
            <a:ext cx="3738562" cy="722312"/>
          </a:xfrm>
          <a:prstGeom prst="rect">
            <a:avLst/>
          </a:prstGeom>
          <a:noFill/>
          <a:ln w="9525">
            <a:noFill/>
            <a:miter lim="800000"/>
            <a:headEnd/>
            <a:tailEnd/>
          </a:ln>
        </p:spPr>
        <p:txBody>
          <a:bodyPr lIns="83907" tIns="41953" rIns="83907" bIns="41953" anchor="ctr"/>
          <a:lstStyle/>
          <a:p>
            <a:pPr algn="ctr" defTabSz="914169">
              <a:spcBef>
                <a:spcPct val="20000"/>
              </a:spcBef>
              <a:defRPr/>
            </a:pPr>
            <a:r>
              <a:rPr kumimoji="0" lang="en-US" altLang="zh-TW" sz="3600" b="1" dirty="0">
                <a:solidFill>
                  <a:srgbClr val="595959"/>
                </a:solidFill>
                <a:ea typeface="微軟正黑體" pitchFamily="34" charset="-120"/>
                <a:cs typeface="Calibri" pitchFamily="34" charset="0"/>
              </a:rPr>
              <a:t>FIS Weekly Report</a:t>
            </a:r>
          </a:p>
        </p:txBody>
      </p:sp>
      <p:sp>
        <p:nvSpPr>
          <p:cNvPr id="3" name="副標題 2"/>
          <p:cNvSpPr>
            <a:spLocks noGrp="1"/>
          </p:cNvSpPr>
          <p:nvPr>
            <p:ph type="subTitle" idx="1"/>
          </p:nvPr>
        </p:nvSpPr>
        <p:spPr>
          <a:xfrm>
            <a:off x="357158" y="3714752"/>
            <a:ext cx="4857752" cy="785818"/>
          </a:xfrm>
        </p:spPr>
        <p:txBody>
          <a:bodyPr>
            <a:normAutofit/>
          </a:bodyPr>
          <a:lstStyle>
            <a:lvl1pPr marL="0" indent="0" algn="l">
              <a:buNone/>
              <a:defRPr sz="1800" b="1">
                <a:solidFill>
                  <a:schemeClr val="tx1">
                    <a:lumMod val="65000"/>
                    <a:lumOff val="3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9144000" cy="571480"/>
          </a:xfrm>
          <a:solidFill>
            <a:schemeClr val="accent1">
              <a:lumMod val="20000"/>
              <a:lumOff val="80000"/>
            </a:schemeClr>
          </a:solidFill>
        </p:spPr>
        <p:txBody>
          <a:bodyPr/>
          <a:lstStyle>
            <a:lvl1pPr>
              <a:defRPr sz="4000">
                <a:latin typeface="+mn-lt"/>
                <a:ea typeface="新細明體" pitchFamily="18" charset="-120"/>
                <a:cs typeface="Times New Roman" pitchFamily="18" charset="0"/>
              </a:defRPr>
            </a:lvl1pPr>
          </a:lstStyle>
          <a:p>
            <a:endParaRPr lang="zh-TW" altLang="en-US" dirty="0"/>
          </a:p>
        </p:txBody>
      </p:sp>
      <p:sp>
        <p:nvSpPr>
          <p:cNvPr id="3" name="內容版面配置區 2"/>
          <p:cNvSpPr>
            <a:spLocks noGrp="1"/>
          </p:cNvSpPr>
          <p:nvPr>
            <p:ph idx="1"/>
          </p:nvPr>
        </p:nvSpPr>
        <p:spPr>
          <a:xfrm>
            <a:off x="0" y="620688"/>
            <a:ext cx="9144000" cy="5665832"/>
          </a:xfrm>
        </p:spPr>
        <p:txBody>
          <a:bodyPr/>
          <a:lstStyle>
            <a:lvl1pPr>
              <a:buFont typeface="Wingdings" pitchFamily="2" charset="2"/>
              <a:buChar char="Ø"/>
              <a:defRPr sz="3200" b="1">
                <a:solidFill>
                  <a:schemeClr val="tx1"/>
                </a:solidFill>
                <a:latin typeface="+mn-lt"/>
                <a:ea typeface="+mj-ea"/>
                <a:cs typeface="Times New Roman" pitchFamily="18" charset="0"/>
              </a:defRPr>
            </a:lvl1pPr>
            <a:lvl2pPr>
              <a:buFont typeface="Wingdings" pitchFamily="2" charset="2"/>
              <a:buChar char="l"/>
              <a:defRPr sz="2800" b="0">
                <a:solidFill>
                  <a:srgbClr val="0000FF"/>
                </a:solidFill>
                <a:latin typeface="+mn-lt"/>
                <a:ea typeface="+mn-ea"/>
                <a:cs typeface="Times New Roman" pitchFamily="18" charset="0"/>
              </a:defRPr>
            </a:lvl2pPr>
            <a:lvl3pPr>
              <a:buFont typeface="Wingdings" pitchFamily="2" charset="2"/>
              <a:buChar char="u"/>
              <a:defRPr sz="2400" b="0">
                <a:solidFill>
                  <a:srgbClr val="002060"/>
                </a:solidFill>
                <a:latin typeface="+mn-lt"/>
                <a:ea typeface="+mn-ea"/>
                <a:cs typeface="Times New Roman" pitchFamily="18" charset="0"/>
              </a:defRPr>
            </a:lvl3pPr>
            <a:lvl4pPr>
              <a:defRPr sz="2000" b="0">
                <a:solidFill>
                  <a:srgbClr val="0000FF"/>
                </a:solidFill>
                <a:latin typeface="+mn-lt"/>
                <a:ea typeface="+mn-ea"/>
                <a:cs typeface="Times New Roman" pitchFamily="18" charset="0"/>
              </a:defRPr>
            </a:lvl4pPr>
            <a:lvl5pPr>
              <a:defRPr sz="1800" b="0">
                <a:solidFill>
                  <a:schemeClr val="tx1"/>
                </a:solidFill>
                <a:latin typeface="+mn-lt"/>
                <a:ea typeface="新細明體" pitchFamily="18" charset="-120"/>
                <a:cs typeface="Times New Roman" pitchFamily="18" charset="0"/>
              </a:defRPr>
            </a:lvl5pPr>
          </a:lstStyle>
          <a:p>
            <a:pPr lvl="0"/>
            <a:r>
              <a:rPr lang="zh-TW" altLang="en-US" dirty="0" smtClean="0"/>
              <a:t>按一下以編輯母片文字樣式</a:t>
            </a:r>
          </a:p>
          <a:p>
            <a:pPr lvl="1"/>
            <a:r>
              <a:rPr lang="en-US" altLang="zh-TW" dirty="0" smtClean="0"/>
              <a:t>Layer 2</a:t>
            </a:r>
            <a:endParaRPr lang="zh-TW" altLang="en-US" dirty="0" smtClean="0"/>
          </a:p>
          <a:p>
            <a:pPr lvl="2"/>
            <a:r>
              <a:rPr lang="zh-TW" altLang="en-US" dirty="0" smtClean="0"/>
              <a:t> </a:t>
            </a:r>
            <a:r>
              <a:rPr lang="en-US" altLang="zh-TW" dirty="0" smtClean="0"/>
              <a:t>Layer 3</a:t>
            </a:r>
            <a:endParaRPr lang="zh-TW" altLang="en-US" dirty="0" smtClean="0"/>
          </a:p>
          <a:p>
            <a:pPr lvl="3"/>
            <a:r>
              <a:rPr lang="en-US" altLang="zh-TW" dirty="0" smtClean="0"/>
              <a:t>Layer 4</a:t>
            </a:r>
            <a:endParaRPr lang="zh-TW" altLang="en-US" dirty="0" smtClean="0"/>
          </a:p>
          <a:p>
            <a:pPr lvl="4"/>
            <a:r>
              <a:rPr lang="en-US" altLang="zh-TW" dirty="0" smtClean="0"/>
              <a:t>Layer 5</a:t>
            </a:r>
          </a:p>
        </p:txBody>
      </p:sp>
      <p:sp>
        <p:nvSpPr>
          <p:cNvPr id="4" name="日期版面配置區 3"/>
          <p:cNvSpPr>
            <a:spLocks noGrp="1"/>
          </p:cNvSpPr>
          <p:nvPr>
            <p:ph type="dt" sz="half" idx="10"/>
          </p:nvPr>
        </p:nvSpPr>
        <p:spPr/>
        <p:txBody>
          <a:bodyPr/>
          <a:lstStyle>
            <a:lvl1pPr>
              <a:defRPr/>
            </a:lvl1pPr>
          </a:lstStyle>
          <a:p>
            <a:pPr>
              <a:defRPr/>
            </a:pPr>
            <a:fld id="{87BD014C-BA9E-47C1-8488-D01297F98DE9}" type="datetimeFigureOut">
              <a:rPr lang="zh-TW" altLang="en-US"/>
              <a:pPr>
                <a:defRPr/>
              </a:pPr>
              <a:t>2014/8/13</a:t>
            </a:fld>
            <a:endParaRPr lang="zh-TW" altLang="en-US" dirty="0"/>
          </a:p>
        </p:txBody>
      </p:sp>
      <p:sp>
        <p:nvSpPr>
          <p:cNvPr id="5" name="頁尾版面配置區 4"/>
          <p:cNvSpPr>
            <a:spLocks noGrp="1"/>
          </p:cNvSpPr>
          <p:nvPr>
            <p:ph type="ftr" sz="quarter" idx="11"/>
          </p:nvPr>
        </p:nvSpPr>
        <p:spPr/>
        <p:txBody>
          <a:bodyPr/>
          <a:lstStyle>
            <a:lvl1pPr>
              <a:defRPr/>
            </a:lvl1pPr>
          </a:lstStyle>
          <a:p>
            <a:pPr>
              <a:defRPr/>
            </a:pPr>
            <a:r>
              <a:rPr lang="en-US" altLang="zh-TW"/>
              <a:t>Inventec Confidential</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84400"/>
            <a:ext cx="8229600" cy="795600"/>
          </a:xfrm>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0B1C11D4-6C07-44C1-9633-F2AE01C668EC}" type="datetimeFigureOut">
              <a:rPr lang="zh-TW" altLang="en-US"/>
              <a:pPr>
                <a:defRPr/>
              </a:pPr>
              <a:t>2014/8/13</a:t>
            </a:fld>
            <a:endParaRPr lang="zh-TW" altLang="en-US" dirty="0"/>
          </a:p>
        </p:txBody>
      </p:sp>
      <p:sp>
        <p:nvSpPr>
          <p:cNvPr id="4" name="頁尾版面配置區 4"/>
          <p:cNvSpPr>
            <a:spLocks noGrp="1"/>
          </p:cNvSpPr>
          <p:nvPr>
            <p:ph type="ftr" sz="quarter" idx="11"/>
          </p:nvPr>
        </p:nvSpPr>
        <p:spPr/>
        <p:txBody>
          <a:bodyPr/>
          <a:lstStyle>
            <a:lvl1pPr>
              <a:defRPr/>
            </a:lvl1pPr>
          </a:lstStyle>
          <a:p>
            <a:pPr>
              <a:defRPr/>
            </a:pPr>
            <a:r>
              <a:rPr lang="en-US" altLang="zh-TW"/>
              <a:t>Inventec Confidential</a:t>
            </a: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433517D4-6387-4E99-9793-F1E7DF75BC96}" type="slidenum">
              <a:rPr lang="zh-TW" altLang="en-US"/>
              <a:pPr>
                <a:defRPr/>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頁尾版面配置區 4"/>
          <p:cNvSpPr>
            <a:spLocks noGrp="1"/>
          </p:cNvSpPr>
          <p:nvPr>
            <p:ph type="ftr" sz="quarter" idx="10"/>
          </p:nvPr>
        </p:nvSpPr>
        <p:spPr/>
        <p:txBody>
          <a:bodyPr/>
          <a:lstStyle>
            <a:lvl1pPr>
              <a:defRPr sz="1000">
                <a:solidFill>
                  <a:prstClr val="black">
                    <a:tint val="75000"/>
                  </a:prstClr>
                </a:solidFill>
              </a:defRPr>
            </a:lvl1pPr>
          </a:lstStyle>
          <a:p>
            <a:pPr>
              <a:defRPr/>
            </a:pPr>
            <a:r>
              <a:rPr lang="en-US" altLang="zh-TW"/>
              <a:t>Inventec Confidential</a:t>
            </a:r>
            <a:endParaRPr lang="zh-TW" altLang="en-US"/>
          </a:p>
        </p:txBody>
      </p:sp>
      <p:sp>
        <p:nvSpPr>
          <p:cNvPr id="3" name="投影片編號版面配置區 5"/>
          <p:cNvSpPr>
            <a:spLocks noGrp="1"/>
          </p:cNvSpPr>
          <p:nvPr>
            <p:ph type="sldNum" sz="quarter" idx="11"/>
          </p:nvPr>
        </p:nvSpPr>
        <p:spPr/>
        <p:txBody>
          <a:bodyPr/>
          <a:lstStyle>
            <a:lvl1pPr>
              <a:defRPr sz="1000">
                <a:solidFill>
                  <a:prstClr val="black">
                    <a:tint val="75000"/>
                  </a:prstClr>
                </a:solidFill>
              </a:defRPr>
            </a:lvl1pPr>
          </a:lstStyle>
          <a:p>
            <a:pPr>
              <a:defRPr/>
            </a:pPr>
            <a:fld id="{FF03DA22-9B8E-440F-896D-8B804FDD916E}" type="slidenum">
              <a:rPr lang="zh-TW" altLang="en-US"/>
              <a:pPr>
                <a:defRPr/>
              </a:pPr>
              <a:t>‹#›</a:t>
            </a:fld>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群組 11"/>
          <p:cNvGrpSpPr>
            <a:grpSpLocks/>
          </p:cNvGrpSpPr>
          <p:nvPr/>
        </p:nvGrpSpPr>
        <p:grpSpPr bwMode="auto">
          <a:xfrm>
            <a:off x="0" y="0"/>
            <a:ext cx="9144000" cy="6858000"/>
            <a:chOff x="0" y="0"/>
            <a:chExt cx="9144000" cy="6858000"/>
          </a:xfrm>
        </p:grpSpPr>
        <p:sp>
          <p:nvSpPr>
            <p:cNvPr id="13" name="矩形 12"/>
            <p:cNvSpPr/>
            <p:nvPr userDrawn="1"/>
          </p:nvSpPr>
          <p:spPr>
            <a:xfrm>
              <a:off x="0" y="0"/>
              <a:ext cx="9144000" cy="6429375"/>
            </a:xfrm>
            <a:prstGeom prst="rect">
              <a:avLst/>
            </a:prstGeom>
            <a:gradFill flip="none" rotWithShape="1">
              <a:gsLst>
                <a:gs pos="0">
                  <a:schemeClr val="bg1">
                    <a:lumMod val="75000"/>
                  </a:schemeClr>
                </a:gs>
                <a:gs pos="5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latin typeface="微軟正黑體" pitchFamily="34" charset="-120"/>
                <a:ea typeface="微軟正黑體" pitchFamily="34" charset="-120"/>
              </a:endParaRPr>
            </a:p>
          </p:txBody>
        </p:sp>
        <p:sp>
          <p:nvSpPr>
            <p:cNvPr id="14" name="矩形 13"/>
            <p:cNvSpPr/>
            <p:nvPr userDrawn="1"/>
          </p:nvSpPr>
          <p:spPr>
            <a:xfrm>
              <a:off x="0" y="6357958"/>
              <a:ext cx="9144000" cy="500042"/>
            </a:xfrm>
            <a:prstGeom prst="rect">
              <a:avLst/>
            </a:prstGeom>
            <a:gradFill flip="none" rotWithShape="1">
              <a:gsLst>
                <a:gs pos="0">
                  <a:schemeClr val="bg1">
                    <a:lumMod val="75000"/>
                  </a:schemeClr>
                </a:gs>
                <a:gs pos="5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latin typeface="微軟正黑體" pitchFamily="34" charset="-120"/>
                <a:ea typeface="微軟正黑體" pitchFamily="34" charset="-120"/>
              </a:endParaRPr>
            </a:p>
          </p:txBody>
        </p:sp>
      </p:grpSp>
      <p:sp>
        <p:nvSpPr>
          <p:cNvPr id="1027" name="標題版面配置區 1"/>
          <p:cNvSpPr>
            <a:spLocks noGrp="1"/>
          </p:cNvSpPr>
          <p:nvPr>
            <p:ph type="title"/>
          </p:nvPr>
        </p:nvSpPr>
        <p:spPr bwMode="auto">
          <a:xfrm>
            <a:off x="457200" y="285750"/>
            <a:ext cx="8229600" cy="7969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1285875"/>
            <a:ext cx="8229600" cy="4840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j-lt"/>
                <a:ea typeface="微軟正黑體" pitchFamily="34" charset="-120"/>
              </a:defRPr>
            </a:lvl1pPr>
          </a:lstStyle>
          <a:p>
            <a:pPr>
              <a:defRPr/>
            </a:pPr>
            <a:fld id="{69490CA6-4DD0-4FC5-AA26-9B9F57750472}" type="datetimeFigureOut">
              <a:rPr lang="zh-TW" altLang="en-US"/>
              <a:pPr>
                <a:defRPr/>
              </a:pPr>
              <a:t>2014/8/13</a:t>
            </a:fld>
            <a:endParaRPr lang="zh-TW" altLang="en-US"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j-lt"/>
                <a:ea typeface="微軟正黑體" pitchFamily="34" charset="-120"/>
              </a:defRPr>
            </a:lvl1pPr>
          </a:lstStyle>
          <a:p>
            <a:pPr>
              <a:defRPr/>
            </a:pPr>
            <a:r>
              <a:rPr lang="en-US" altLang="zh-TW"/>
              <a:t>Inventec Confidential</a:t>
            </a: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j-lt"/>
                <a:ea typeface="微軟正黑體" pitchFamily="34" charset="-120"/>
              </a:defRPr>
            </a:lvl1pPr>
          </a:lstStyle>
          <a:p>
            <a:pPr>
              <a:defRPr/>
            </a:pPr>
            <a:fld id="{6B872B2D-FD82-426F-95CA-F4B6F40577C1}" type="slidenum">
              <a:rPr lang="zh-TW" altLang="en-US"/>
              <a:pPr>
                <a:defRPr/>
              </a:pPr>
              <a:t>‹#›</a:t>
            </a:fld>
            <a:endParaRPr lang="zh-TW" altLang="en-US" dirty="0"/>
          </a:p>
        </p:txBody>
      </p:sp>
      <p:pic>
        <p:nvPicPr>
          <p:cNvPr id="1032" name="內容版面配置區 5" descr="Inventec Logo_Min.wmf"/>
          <p:cNvPicPr>
            <a:picLocks noChangeAspect="1"/>
          </p:cNvPicPr>
          <p:nvPr/>
        </p:nvPicPr>
        <p:blipFill>
          <a:blip r:embed="rId6" cstate="print"/>
          <a:srcRect t="28120" b="31445"/>
          <a:stretch>
            <a:fillRect/>
          </a:stretch>
        </p:blipFill>
        <p:spPr bwMode="auto">
          <a:xfrm>
            <a:off x="7429500" y="6429375"/>
            <a:ext cx="1714500" cy="2524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3" r:id="rId3"/>
    <p:sldLayoutId id="2147483656" r:id="rId4"/>
  </p:sldLayoutIdLst>
  <p:hf hdr="0" dt="0"/>
  <p:txStyles>
    <p:titleStyle>
      <a:lvl1pPr algn="l" rtl="0" eaLnBrk="0" fontAlgn="base" hangingPunct="0">
        <a:spcBef>
          <a:spcPct val="0"/>
        </a:spcBef>
        <a:spcAft>
          <a:spcPct val="0"/>
        </a:spcAft>
        <a:defRPr sz="3600" b="1" kern="1200">
          <a:solidFill>
            <a:schemeClr val="tx1"/>
          </a:solidFill>
          <a:latin typeface="+mj-lt"/>
          <a:ea typeface="微軟正黑體" pitchFamily="34" charset="-120"/>
          <a:cs typeface="微軟正黑體"/>
        </a:defRPr>
      </a:lvl1pPr>
      <a:lvl2pPr algn="l" rtl="0" eaLnBrk="0" fontAlgn="base" hangingPunct="0">
        <a:spcBef>
          <a:spcPct val="0"/>
        </a:spcBef>
        <a:spcAft>
          <a:spcPct val="0"/>
        </a:spcAft>
        <a:defRPr sz="3600" b="1">
          <a:solidFill>
            <a:schemeClr val="tx1"/>
          </a:solidFill>
          <a:latin typeface="Calibri" pitchFamily="34" charset="0"/>
          <a:ea typeface="微軟正黑體" pitchFamily="34" charset="-120"/>
          <a:cs typeface="微軟正黑體"/>
        </a:defRPr>
      </a:lvl2pPr>
      <a:lvl3pPr algn="l" rtl="0" eaLnBrk="0" fontAlgn="base" hangingPunct="0">
        <a:spcBef>
          <a:spcPct val="0"/>
        </a:spcBef>
        <a:spcAft>
          <a:spcPct val="0"/>
        </a:spcAft>
        <a:defRPr sz="3600" b="1">
          <a:solidFill>
            <a:schemeClr val="tx1"/>
          </a:solidFill>
          <a:latin typeface="Calibri" pitchFamily="34" charset="0"/>
          <a:ea typeface="微軟正黑體" pitchFamily="34" charset="-120"/>
          <a:cs typeface="微軟正黑體"/>
        </a:defRPr>
      </a:lvl3pPr>
      <a:lvl4pPr algn="l" rtl="0" eaLnBrk="0" fontAlgn="base" hangingPunct="0">
        <a:spcBef>
          <a:spcPct val="0"/>
        </a:spcBef>
        <a:spcAft>
          <a:spcPct val="0"/>
        </a:spcAft>
        <a:defRPr sz="3600" b="1">
          <a:solidFill>
            <a:schemeClr val="tx1"/>
          </a:solidFill>
          <a:latin typeface="Calibri" pitchFamily="34" charset="0"/>
          <a:ea typeface="微軟正黑體" pitchFamily="34" charset="-120"/>
          <a:cs typeface="微軟正黑體"/>
        </a:defRPr>
      </a:lvl4pPr>
      <a:lvl5pPr algn="l" rtl="0" eaLnBrk="0" fontAlgn="base" hangingPunct="0">
        <a:spcBef>
          <a:spcPct val="0"/>
        </a:spcBef>
        <a:spcAft>
          <a:spcPct val="0"/>
        </a:spcAft>
        <a:defRPr sz="3600" b="1">
          <a:solidFill>
            <a:schemeClr val="tx1"/>
          </a:solidFill>
          <a:latin typeface="Calibri" pitchFamily="34" charset="0"/>
          <a:ea typeface="微軟正黑體" pitchFamily="34" charset="-120"/>
          <a:cs typeface="微軟正黑體"/>
        </a:defRPr>
      </a:lvl5pPr>
      <a:lvl6pPr marL="457200" algn="l" rtl="0" fontAlgn="base">
        <a:spcBef>
          <a:spcPct val="0"/>
        </a:spcBef>
        <a:spcAft>
          <a:spcPct val="0"/>
        </a:spcAft>
        <a:defRPr sz="3600" b="1">
          <a:solidFill>
            <a:schemeClr val="tx1"/>
          </a:solidFill>
          <a:latin typeface="Calibri" pitchFamily="34" charset="0"/>
          <a:ea typeface="微軟正黑體" pitchFamily="34" charset="-120"/>
        </a:defRPr>
      </a:lvl6pPr>
      <a:lvl7pPr marL="914400" algn="l" rtl="0" fontAlgn="base">
        <a:spcBef>
          <a:spcPct val="0"/>
        </a:spcBef>
        <a:spcAft>
          <a:spcPct val="0"/>
        </a:spcAft>
        <a:defRPr sz="3600" b="1">
          <a:solidFill>
            <a:schemeClr val="tx1"/>
          </a:solidFill>
          <a:latin typeface="Calibri" pitchFamily="34" charset="0"/>
          <a:ea typeface="微軟正黑體" pitchFamily="34" charset="-120"/>
        </a:defRPr>
      </a:lvl7pPr>
      <a:lvl8pPr marL="1371600" algn="l" rtl="0" fontAlgn="base">
        <a:spcBef>
          <a:spcPct val="0"/>
        </a:spcBef>
        <a:spcAft>
          <a:spcPct val="0"/>
        </a:spcAft>
        <a:defRPr sz="3600" b="1">
          <a:solidFill>
            <a:schemeClr val="tx1"/>
          </a:solidFill>
          <a:latin typeface="Calibri" pitchFamily="34" charset="0"/>
          <a:ea typeface="微軟正黑體" pitchFamily="34" charset="-120"/>
        </a:defRPr>
      </a:lvl8pPr>
      <a:lvl9pPr marL="1828800" algn="l" rtl="0" fontAlgn="base">
        <a:spcBef>
          <a:spcPct val="0"/>
        </a:spcBef>
        <a:spcAft>
          <a:spcPct val="0"/>
        </a:spcAft>
        <a:defRPr sz="3600" b="1">
          <a:solidFill>
            <a:schemeClr val="tx1"/>
          </a:solidFill>
          <a:latin typeface="Calibri" pitchFamily="34" charset="0"/>
          <a:ea typeface="微軟正黑體" pitchFamily="34" charset="-12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j-lt"/>
          <a:ea typeface="微軟正黑體" pitchFamily="34" charset="-120"/>
          <a:cs typeface="微軟正黑體"/>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j-lt"/>
          <a:ea typeface="微軟正黑體" pitchFamily="34" charset="-120"/>
          <a:cs typeface="微軟正黑體"/>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j-lt"/>
          <a:ea typeface="微軟正黑體" pitchFamily="34" charset="-120"/>
          <a:cs typeface="微軟正黑體"/>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j-lt"/>
          <a:ea typeface="微軟正黑體" pitchFamily="34" charset="-120"/>
          <a:cs typeface="微軟正黑體"/>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j-lt"/>
          <a:ea typeface="微軟正黑體" pitchFamily="34" charset="-120"/>
          <a:cs typeface="微軟正黑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wmf"/><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pPr>
              <a:defRPr/>
            </a:pPr>
            <a:r>
              <a:rPr lang="en-US" altLang="zh-TW"/>
              <a:t>Inventec Confidential</a:t>
            </a:r>
            <a:endParaRPr lang="zh-TW" altLang="en-US"/>
          </a:p>
        </p:txBody>
      </p:sp>
      <p:sp>
        <p:nvSpPr>
          <p:cNvPr id="3" name="投影片編號版面配置區 2"/>
          <p:cNvSpPr>
            <a:spLocks noGrp="1"/>
          </p:cNvSpPr>
          <p:nvPr>
            <p:ph type="sldNum" sz="quarter" idx="11"/>
          </p:nvPr>
        </p:nvSpPr>
        <p:spPr/>
        <p:txBody>
          <a:bodyPr/>
          <a:lstStyle/>
          <a:p>
            <a:pPr>
              <a:defRPr/>
            </a:pPr>
            <a:fld id="{96DD538D-18E2-4603-B559-35F650CA030C}" type="slidenum">
              <a:rPr lang="zh-TW" altLang="en-US"/>
              <a:pPr>
                <a:defRPr/>
              </a:pPr>
              <a:t>1</a:t>
            </a:fld>
            <a:endParaRPr lang="zh-TW" altLang="en-US" dirty="0"/>
          </a:p>
        </p:txBody>
      </p:sp>
      <p:sp>
        <p:nvSpPr>
          <p:cNvPr id="9219" name="副標題 2"/>
          <p:cNvSpPr>
            <a:spLocks/>
          </p:cNvSpPr>
          <p:nvPr/>
        </p:nvSpPr>
        <p:spPr bwMode="auto">
          <a:xfrm>
            <a:off x="500063" y="3643313"/>
            <a:ext cx="7643812" cy="1000125"/>
          </a:xfrm>
          <a:prstGeom prst="rect">
            <a:avLst/>
          </a:prstGeom>
          <a:noFill/>
          <a:ln w="9525">
            <a:noFill/>
            <a:miter lim="800000"/>
            <a:headEnd/>
            <a:tailEnd/>
          </a:ln>
        </p:spPr>
        <p:txBody>
          <a:bodyPr lIns="87910" tIns="43955" rIns="87910" bIns="43955"/>
          <a:lstStyle/>
          <a:p>
            <a:pPr algn="ctr">
              <a:spcBef>
                <a:spcPct val="20000"/>
              </a:spcBef>
              <a:buFont typeface="Arial" charset="0"/>
              <a:buNone/>
            </a:pPr>
            <a:r>
              <a:rPr kumimoji="0" lang="en-US" altLang="zh-TW" b="1" dirty="0" smtClean="0">
                <a:solidFill>
                  <a:srgbClr val="595959"/>
                </a:solidFill>
                <a:ea typeface="微軟正黑體" pitchFamily="34" charset="-120"/>
              </a:rPr>
              <a:t>Aug 14th , </a:t>
            </a:r>
            <a:r>
              <a:rPr kumimoji="0" lang="en-US" altLang="zh-TW" b="1" dirty="0">
                <a:solidFill>
                  <a:srgbClr val="595959"/>
                </a:solidFill>
                <a:ea typeface="微軟正黑體" pitchFamily="34" charset="-120"/>
              </a:rPr>
              <a:t>2014</a:t>
            </a:r>
          </a:p>
        </p:txBody>
      </p:sp>
      <p:sp>
        <p:nvSpPr>
          <p:cNvPr id="9220" name="頁尾版面配置區 29"/>
          <p:cNvSpPr txBox="1">
            <a:spLocks noGrp="1"/>
          </p:cNvSpPr>
          <p:nvPr/>
        </p:nvSpPr>
        <p:spPr bwMode="auto">
          <a:xfrm>
            <a:off x="0" y="6345238"/>
            <a:ext cx="2967038" cy="365125"/>
          </a:xfrm>
          <a:prstGeom prst="rect">
            <a:avLst/>
          </a:prstGeom>
          <a:noFill/>
          <a:ln w="9525">
            <a:noFill/>
            <a:miter lim="800000"/>
            <a:headEnd/>
            <a:tailEnd/>
          </a:ln>
        </p:spPr>
        <p:txBody>
          <a:bodyPr lIns="87910" tIns="43955" rIns="87910" bIns="43955" anchor="ctr"/>
          <a:lstStyle/>
          <a:p>
            <a:endParaRPr kumimoji="0" lang="zh-TW" altLang="en-US" sz="1300">
              <a:solidFill>
                <a:srgbClr val="898989"/>
              </a:solidFill>
              <a:latin typeface="Arial Unicode MS" pitchFamily="34" charset="-120"/>
              <a:ea typeface="Arial Unicode MS" pitchFamily="34" charset="-120"/>
              <a:cs typeface="Arial Unicode MS" pitchFamily="34" charset="-120"/>
            </a:endParaRPr>
          </a:p>
        </p:txBody>
      </p:sp>
      <p:grpSp>
        <p:nvGrpSpPr>
          <p:cNvPr id="9221" name="群組 31"/>
          <p:cNvGrpSpPr>
            <a:grpSpLocks/>
          </p:cNvGrpSpPr>
          <p:nvPr/>
        </p:nvGrpSpPr>
        <p:grpSpPr bwMode="auto">
          <a:xfrm>
            <a:off x="-452438" y="4332288"/>
            <a:ext cx="10055226" cy="2565400"/>
            <a:chOff x="-452794" y="4332823"/>
            <a:chExt cx="10055875" cy="2564628"/>
          </a:xfrm>
        </p:grpSpPr>
        <p:pic>
          <p:nvPicPr>
            <p:cNvPr id="9225" name="圖片 6" descr="1.jpg"/>
            <p:cNvPicPr>
              <a:picLocks noChangeAspect="1"/>
            </p:cNvPicPr>
            <p:nvPr/>
          </p:nvPicPr>
          <p:blipFill>
            <a:blip r:embed="rId2" cstate="print"/>
            <a:srcRect/>
            <a:stretch>
              <a:fillRect/>
            </a:stretch>
          </p:blipFill>
          <p:spPr bwMode="auto">
            <a:xfrm>
              <a:off x="-610" y="4336198"/>
              <a:ext cx="1840823" cy="2554333"/>
            </a:xfrm>
            <a:prstGeom prst="rect">
              <a:avLst/>
            </a:prstGeom>
            <a:noFill/>
            <a:ln w="9525">
              <a:noFill/>
              <a:miter lim="800000"/>
              <a:headEnd/>
              <a:tailEnd/>
            </a:ln>
          </p:spPr>
        </p:pic>
        <p:pic>
          <p:nvPicPr>
            <p:cNvPr id="9226" name="圖片 7" descr="2.jpg"/>
            <p:cNvPicPr>
              <a:picLocks noChangeAspect="1"/>
            </p:cNvPicPr>
            <p:nvPr/>
          </p:nvPicPr>
          <p:blipFill>
            <a:blip r:embed="rId3" cstate="print"/>
            <a:srcRect/>
            <a:stretch>
              <a:fillRect/>
            </a:stretch>
          </p:blipFill>
          <p:spPr bwMode="auto">
            <a:xfrm>
              <a:off x="1835696" y="4336198"/>
              <a:ext cx="1840823" cy="2554333"/>
            </a:xfrm>
            <a:prstGeom prst="rect">
              <a:avLst/>
            </a:prstGeom>
            <a:noFill/>
            <a:ln w="9525">
              <a:noFill/>
              <a:miter lim="800000"/>
              <a:headEnd/>
              <a:tailEnd/>
            </a:ln>
          </p:spPr>
        </p:pic>
        <p:pic>
          <p:nvPicPr>
            <p:cNvPr id="9227" name="圖片 8" descr="3.jpg"/>
            <p:cNvPicPr>
              <a:picLocks noChangeAspect="1"/>
            </p:cNvPicPr>
            <p:nvPr/>
          </p:nvPicPr>
          <p:blipFill>
            <a:blip r:embed="rId4" cstate="print"/>
            <a:srcRect/>
            <a:stretch>
              <a:fillRect/>
            </a:stretch>
          </p:blipFill>
          <p:spPr bwMode="auto">
            <a:xfrm>
              <a:off x="3673373" y="4336198"/>
              <a:ext cx="1819785" cy="2554333"/>
            </a:xfrm>
            <a:prstGeom prst="rect">
              <a:avLst/>
            </a:prstGeom>
            <a:noFill/>
            <a:ln w="9525">
              <a:noFill/>
              <a:miter lim="800000"/>
              <a:headEnd/>
              <a:tailEnd/>
            </a:ln>
          </p:spPr>
        </p:pic>
        <p:pic>
          <p:nvPicPr>
            <p:cNvPr id="9228" name="圖片 9" descr="4.jpg"/>
            <p:cNvPicPr>
              <a:picLocks noChangeAspect="1"/>
            </p:cNvPicPr>
            <p:nvPr/>
          </p:nvPicPr>
          <p:blipFill>
            <a:blip r:embed="rId5" cstate="print"/>
            <a:srcRect/>
            <a:stretch>
              <a:fillRect/>
            </a:stretch>
          </p:blipFill>
          <p:spPr bwMode="auto">
            <a:xfrm>
              <a:off x="5479739" y="4332823"/>
              <a:ext cx="1832400" cy="2564628"/>
            </a:xfrm>
            <a:prstGeom prst="rect">
              <a:avLst/>
            </a:prstGeom>
            <a:noFill/>
            <a:ln w="9525">
              <a:noFill/>
              <a:miter lim="800000"/>
              <a:headEnd/>
              <a:tailEnd/>
            </a:ln>
          </p:spPr>
        </p:pic>
        <p:pic>
          <p:nvPicPr>
            <p:cNvPr id="9229" name="圖片 10" descr="5.jpg"/>
            <p:cNvPicPr>
              <a:picLocks noChangeAspect="1"/>
            </p:cNvPicPr>
            <p:nvPr/>
          </p:nvPicPr>
          <p:blipFill>
            <a:blip r:embed="rId6" cstate="print"/>
            <a:srcRect/>
            <a:stretch>
              <a:fillRect/>
            </a:stretch>
          </p:blipFill>
          <p:spPr bwMode="auto">
            <a:xfrm>
              <a:off x="7310075" y="4336198"/>
              <a:ext cx="1840823" cy="2554333"/>
            </a:xfrm>
            <a:prstGeom prst="rect">
              <a:avLst/>
            </a:prstGeom>
            <a:noFill/>
            <a:ln w="9525">
              <a:noFill/>
              <a:miter lim="800000"/>
              <a:headEnd/>
              <a:tailEnd/>
            </a:ln>
          </p:spPr>
        </p:pic>
        <p:sp>
          <p:nvSpPr>
            <p:cNvPr id="12" name="文字方塊 11"/>
            <p:cNvSpPr txBox="1"/>
            <p:nvPr/>
          </p:nvSpPr>
          <p:spPr>
            <a:xfrm>
              <a:off x="-452794" y="4537548"/>
              <a:ext cx="2744965" cy="661789"/>
            </a:xfrm>
            <a:prstGeom prst="rect">
              <a:avLst/>
            </a:prstGeom>
            <a:noFill/>
          </p:spPr>
          <p:txBody>
            <a:bodyPr>
              <a:spAutoFit/>
            </a:bodyPr>
            <a:lstStyle/>
            <a:p>
              <a:pPr algn="ctr">
                <a:defRPr/>
              </a:pPr>
              <a:r>
                <a:rPr lang="zh-TW" altLang="en-US" sz="2500" b="1" dirty="0">
                  <a:solidFill>
                    <a:schemeClr val="bg1"/>
                  </a:solidFill>
                  <a:effectLst>
                    <a:outerShdw blurRad="38100" dist="38100" dir="2700000" algn="tl">
                      <a:srgbClr val="000000">
                        <a:alpha val="43137"/>
                      </a:srgbClr>
                    </a:outerShdw>
                  </a:effectLst>
                  <a:latin typeface="SimSun"/>
                  <a:ea typeface="微軟正黑體" pitchFamily="34" charset="-120"/>
                  <a:cs typeface="Calibri" pitchFamily="34" charset="0"/>
                </a:rPr>
                <a:t>自主創新</a:t>
              </a:r>
              <a:endParaRPr lang="en-US" altLang="zh-TW" sz="2500" b="1" dirty="0">
                <a:solidFill>
                  <a:schemeClr val="bg1"/>
                </a:solidFill>
                <a:effectLst>
                  <a:outerShdw blurRad="38100" dist="38100" dir="2700000" algn="tl">
                    <a:srgbClr val="000000">
                      <a:alpha val="43137"/>
                    </a:srgbClr>
                  </a:outerShdw>
                </a:effectLst>
                <a:latin typeface="SimSun"/>
                <a:ea typeface="微軟正黑體" pitchFamily="34" charset="-120"/>
                <a:cs typeface="Calibri" pitchFamily="34" charset="0"/>
              </a:endParaRPr>
            </a:p>
            <a:p>
              <a:pPr algn="ctr">
                <a:defRPr/>
              </a:pPr>
              <a:r>
                <a:rPr lang="en-US" altLang="zh-TW" sz="1100" b="1" dirty="0">
                  <a:solidFill>
                    <a:schemeClr val="bg1"/>
                  </a:solidFill>
                  <a:effectLst>
                    <a:outerShdw blurRad="38100" dist="38100" dir="2700000" algn="tl">
                      <a:srgbClr val="000000">
                        <a:alpha val="43137"/>
                      </a:srgbClr>
                    </a:outerShdw>
                  </a:effectLst>
                  <a:latin typeface="Arial" pitchFamily="34" charset="0"/>
                  <a:ea typeface="微軟正黑體" pitchFamily="34" charset="-120"/>
                  <a:cs typeface="Arial" pitchFamily="34" charset="0"/>
                </a:rPr>
                <a:t>Innovation Ownership</a:t>
              </a:r>
              <a:endParaRPr lang="zh-TW" altLang="en-US" sz="1100" b="1" dirty="0">
                <a:solidFill>
                  <a:schemeClr val="bg1"/>
                </a:solidFill>
                <a:effectLst>
                  <a:outerShdw blurRad="38100" dist="38100" dir="2700000" algn="tl">
                    <a:srgbClr val="000000">
                      <a:alpha val="43137"/>
                    </a:srgbClr>
                  </a:outerShdw>
                </a:effectLst>
                <a:latin typeface="Arial" pitchFamily="34" charset="0"/>
                <a:ea typeface="微軟正黑體" pitchFamily="34" charset="-120"/>
                <a:cs typeface="Arial" pitchFamily="34" charset="0"/>
              </a:endParaRPr>
            </a:p>
          </p:txBody>
        </p:sp>
        <p:sp>
          <p:nvSpPr>
            <p:cNvPr id="13" name="文字方塊 12"/>
            <p:cNvSpPr txBox="1"/>
            <p:nvPr/>
          </p:nvSpPr>
          <p:spPr>
            <a:xfrm>
              <a:off x="1384063" y="4537548"/>
              <a:ext cx="2744965" cy="661789"/>
            </a:xfrm>
            <a:prstGeom prst="rect">
              <a:avLst/>
            </a:prstGeom>
            <a:noFill/>
          </p:spPr>
          <p:txBody>
            <a:bodyPr>
              <a:spAutoFit/>
            </a:bodyPr>
            <a:lstStyle/>
            <a:p>
              <a:pPr algn="ctr">
                <a:defRPr/>
              </a:pPr>
              <a:r>
                <a:rPr lang="zh-TW" altLang="en-US" sz="2500" b="1" dirty="0">
                  <a:solidFill>
                    <a:schemeClr val="bg1"/>
                  </a:solidFill>
                  <a:effectLst>
                    <a:outerShdw blurRad="38100" dist="38100" dir="2700000" algn="tl">
                      <a:srgbClr val="000000">
                        <a:alpha val="43137"/>
                      </a:srgbClr>
                    </a:outerShdw>
                  </a:effectLst>
                  <a:latin typeface="SimSun"/>
                  <a:ea typeface="微軟正黑體" pitchFamily="34" charset="-120"/>
                  <a:cs typeface="Calibri" pitchFamily="34" charset="0"/>
                </a:rPr>
                <a:t>綠能環保</a:t>
              </a:r>
              <a:endParaRPr lang="en-US" altLang="zh-TW" sz="2500" b="1" dirty="0">
                <a:solidFill>
                  <a:schemeClr val="bg1"/>
                </a:solidFill>
                <a:effectLst>
                  <a:outerShdw blurRad="38100" dist="38100" dir="2700000" algn="tl">
                    <a:srgbClr val="000000">
                      <a:alpha val="43137"/>
                    </a:srgbClr>
                  </a:outerShdw>
                </a:effectLst>
                <a:latin typeface="SimSun"/>
                <a:ea typeface="微軟正黑體" pitchFamily="34" charset="-120"/>
                <a:cs typeface="Calibri" pitchFamily="34" charset="0"/>
              </a:endParaRPr>
            </a:p>
            <a:p>
              <a:pPr algn="ctr">
                <a:defRPr/>
              </a:pPr>
              <a:r>
                <a:rPr lang="en-US" altLang="zh-TW" sz="1100" b="1" dirty="0">
                  <a:solidFill>
                    <a:schemeClr val="bg1"/>
                  </a:solidFill>
                  <a:effectLst>
                    <a:outerShdw blurRad="38100" dist="38100" dir="2700000" algn="tl">
                      <a:srgbClr val="000000">
                        <a:alpha val="43137"/>
                      </a:srgbClr>
                    </a:outerShdw>
                  </a:effectLst>
                  <a:latin typeface="Arial" pitchFamily="34" charset="0"/>
                  <a:ea typeface="微軟正黑體" pitchFamily="34" charset="-120"/>
                  <a:cs typeface="Arial" pitchFamily="34" charset="0"/>
                </a:rPr>
                <a:t>Sustainable Energy</a:t>
              </a:r>
              <a:endParaRPr lang="zh-TW" altLang="en-US" sz="1100" b="1" dirty="0">
                <a:solidFill>
                  <a:schemeClr val="bg1"/>
                </a:solidFill>
                <a:effectLst>
                  <a:outerShdw blurRad="38100" dist="38100" dir="2700000" algn="tl">
                    <a:srgbClr val="000000">
                      <a:alpha val="43137"/>
                    </a:srgbClr>
                  </a:outerShdw>
                </a:effectLst>
                <a:latin typeface="Arial" pitchFamily="34" charset="0"/>
                <a:ea typeface="微軟正黑體" pitchFamily="34" charset="-120"/>
                <a:cs typeface="Arial" pitchFamily="34" charset="0"/>
              </a:endParaRPr>
            </a:p>
          </p:txBody>
        </p:sp>
        <p:sp>
          <p:nvSpPr>
            <p:cNvPr id="14" name="文字方塊 13"/>
            <p:cNvSpPr txBox="1"/>
            <p:nvPr/>
          </p:nvSpPr>
          <p:spPr>
            <a:xfrm>
              <a:off x="3211393" y="4537548"/>
              <a:ext cx="2744964" cy="661789"/>
            </a:xfrm>
            <a:prstGeom prst="rect">
              <a:avLst/>
            </a:prstGeom>
            <a:noFill/>
          </p:spPr>
          <p:txBody>
            <a:bodyPr>
              <a:spAutoFit/>
            </a:bodyPr>
            <a:lstStyle/>
            <a:p>
              <a:pPr algn="ctr">
                <a:defRPr/>
              </a:pPr>
              <a:r>
                <a:rPr lang="zh-TW" altLang="en-US" sz="2500" b="1" dirty="0">
                  <a:solidFill>
                    <a:schemeClr val="bg1"/>
                  </a:solidFill>
                  <a:effectLst>
                    <a:outerShdw blurRad="38100" dist="38100" dir="2700000" algn="tl">
                      <a:srgbClr val="000000">
                        <a:alpha val="43137"/>
                      </a:srgbClr>
                    </a:outerShdw>
                  </a:effectLst>
                  <a:latin typeface="SimSun"/>
                  <a:ea typeface="微軟正黑體" pitchFamily="34" charset="-120"/>
                  <a:cs typeface="Calibri" pitchFamily="34" charset="0"/>
                </a:rPr>
                <a:t>雲端服務</a:t>
              </a:r>
              <a:endParaRPr lang="en-US" altLang="zh-TW" sz="2500" b="1" dirty="0">
                <a:solidFill>
                  <a:schemeClr val="bg1"/>
                </a:solidFill>
                <a:effectLst>
                  <a:outerShdw blurRad="38100" dist="38100" dir="2700000" algn="tl">
                    <a:srgbClr val="000000">
                      <a:alpha val="43137"/>
                    </a:srgbClr>
                  </a:outerShdw>
                </a:effectLst>
                <a:latin typeface="SimSun"/>
                <a:ea typeface="微軟正黑體" pitchFamily="34" charset="-120"/>
                <a:cs typeface="Calibri" pitchFamily="34" charset="0"/>
              </a:endParaRPr>
            </a:p>
            <a:p>
              <a:pPr algn="ctr">
                <a:defRPr/>
              </a:pPr>
              <a:r>
                <a:rPr lang="en-US" altLang="zh-TW" sz="1100" b="1" dirty="0">
                  <a:solidFill>
                    <a:schemeClr val="bg1"/>
                  </a:solidFill>
                  <a:effectLst>
                    <a:outerShdw blurRad="38100" dist="38100" dir="2700000" algn="tl">
                      <a:srgbClr val="000000">
                        <a:alpha val="43137"/>
                      </a:srgbClr>
                    </a:outerShdw>
                  </a:effectLst>
                  <a:latin typeface="Arial" pitchFamily="34" charset="0"/>
                  <a:ea typeface="微軟正黑體" pitchFamily="34" charset="-120"/>
                  <a:cs typeface="Arial" pitchFamily="34" charset="0"/>
                </a:rPr>
                <a:t>Cloud Service</a:t>
              </a:r>
              <a:endParaRPr lang="zh-TW" altLang="en-US" sz="1100" b="1" dirty="0">
                <a:solidFill>
                  <a:schemeClr val="bg1"/>
                </a:solidFill>
                <a:effectLst>
                  <a:outerShdw blurRad="38100" dist="38100" dir="2700000" algn="tl">
                    <a:srgbClr val="000000">
                      <a:alpha val="43137"/>
                    </a:srgbClr>
                  </a:outerShdw>
                </a:effectLst>
                <a:latin typeface="Arial" pitchFamily="34" charset="0"/>
                <a:ea typeface="微軟正黑體" pitchFamily="34" charset="-120"/>
                <a:cs typeface="Arial" pitchFamily="34" charset="0"/>
              </a:endParaRPr>
            </a:p>
          </p:txBody>
        </p:sp>
        <p:sp>
          <p:nvSpPr>
            <p:cNvPr id="15" name="文字方塊 14"/>
            <p:cNvSpPr txBox="1"/>
            <p:nvPr/>
          </p:nvSpPr>
          <p:spPr>
            <a:xfrm>
              <a:off x="5019672" y="4537548"/>
              <a:ext cx="2744965" cy="661789"/>
            </a:xfrm>
            <a:prstGeom prst="rect">
              <a:avLst/>
            </a:prstGeom>
            <a:noFill/>
          </p:spPr>
          <p:txBody>
            <a:bodyPr>
              <a:spAutoFit/>
            </a:bodyPr>
            <a:lstStyle/>
            <a:p>
              <a:pPr algn="ctr">
                <a:defRPr/>
              </a:pPr>
              <a:r>
                <a:rPr lang="zh-TW" altLang="en-US" sz="2500" b="1" dirty="0">
                  <a:solidFill>
                    <a:schemeClr val="bg1"/>
                  </a:solidFill>
                  <a:effectLst>
                    <a:outerShdw blurRad="38100" dist="38100" dir="2700000" algn="tl">
                      <a:srgbClr val="000000">
                        <a:alpha val="43137"/>
                      </a:srgbClr>
                    </a:outerShdw>
                  </a:effectLst>
                  <a:latin typeface="SimSun"/>
                  <a:ea typeface="微軟正黑體" pitchFamily="34" charset="-120"/>
                  <a:cs typeface="Calibri" pitchFamily="34" charset="0"/>
                </a:rPr>
                <a:t>無線寬頻</a:t>
              </a:r>
              <a:endParaRPr lang="en-US" altLang="zh-TW" sz="2500" b="1" dirty="0">
                <a:solidFill>
                  <a:schemeClr val="bg1"/>
                </a:solidFill>
                <a:effectLst>
                  <a:outerShdw blurRad="38100" dist="38100" dir="2700000" algn="tl">
                    <a:srgbClr val="000000">
                      <a:alpha val="43137"/>
                    </a:srgbClr>
                  </a:outerShdw>
                </a:effectLst>
                <a:latin typeface="SimSun"/>
                <a:ea typeface="微軟正黑體" pitchFamily="34" charset="-120"/>
                <a:cs typeface="Calibri" pitchFamily="34" charset="0"/>
              </a:endParaRPr>
            </a:p>
            <a:p>
              <a:pPr algn="ctr">
                <a:defRPr/>
              </a:pPr>
              <a:r>
                <a:rPr lang="en-US" altLang="zh-TW" sz="1100" b="1" dirty="0">
                  <a:solidFill>
                    <a:schemeClr val="bg1"/>
                  </a:solidFill>
                  <a:effectLst>
                    <a:outerShdw blurRad="38100" dist="38100" dir="2700000" algn="tl">
                      <a:srgbClr val="000000">
                        <a:alpha val="43137"/>
                      </a:srgbClr>
                    </a:outerShdw>
                  </a:effectLst>
                  <a:latin typeface="Arial" pitchFamily="34" charset="0"/>
                  <a:ea typeface="微軟正黑體" pitchFamily="34" charset="-120"/>
                  <a:cs typeface="Arial" pitchFamily="34" charset="0"/>
                </a:rPr>
                <a:t>Mobile Broadband</a:t>
              </a:r>
              <a:endParaRPr lang="zh-TW" altLang="en-US" sz="1100" b="1" dirty="0">
                <a:solidFill>
                  <a:schemeClr val="bg1"/>
                </a:solidFill>
                <a:effectLst>
                  <a:outerShdw blurRad="38100" dist="38100" dir="2700000" algn="tl">
                    <a:srgbClr val="000000">
                      <a:alpha val="43137"/>
                    </a:srgbClr>
                  </a:outerShdw>
                </a:effectLst>
                <a:latin typeface="Arial" pitchFamily="34" charset="0"/>
                <a:ea typeface="微軟正黑體" pitchFamily="34" charset="-120"/>
                <a:cs typeface="Arial" pitchFamily="34" charset="0"/>
              </a:endParaRPr>
            </a:p>
          </p:txBody>
        </p:sp>
        <p:sp>
          <p:nvSpPr>
            <p:cNvPr id="16" name="文字方塊 15"/>
            <p:cNvSpPr txBox="1"/>
            <p:nvPr/>
          </p:nvSpPr>
          <p:spPr>
            <a:xfrm>
              <a:off x="6858116" y="4534374"/>
              <a:ext cx="2744965" cy="676071"/>
            </a:xfrm>
            <a:prstGeom prst="rect">
              <a:avLst/>
            </a:prstGeom>
            <a:noFill/>
          </p:spPr>
          <p:txBody>
            <a:bodyPr>
              <a:spAutoFit/>
            </a:bodyPr>
            <a:lstStyle/>
            <a:p>
              <a:pPr algn="ctr">
                <a:defRPr/>
              </a:pPr>
              <a:r>
                <a:rPr lang="zh-TW" altLang="en-US" sz="2500" b="1" dirty="0">
                  <a:solidFill>
                    <a:schemeClr val="bg1"/>
                  </a:solidFill>
                  <a:effectLst>
                    <a:outerShdw blurRad="38100" dist="38100" dir="2700000" algn="tl">
                      <a:srgbClr val="000000">
                        <a:alpha val="43137"/>
                      </a:srgbClr>
                    </a:outerShdw>
                  </a:effectLst>
                  <a:latin typeface="SimSun"/>
                  <a:ea typeface="微軟正黑體" pitchFamily="34" charset="-120"/>
                  <a:cs typeface="Calibri" pitchFamily="34" charset="0"/>
                </a:rPr>
                <a:t>新興市場</a:t>
              </a:r>
              <a:endParaRPr lang="en-US" altLang="zh-TW" sz="2500" b="1" dirty="0">
                <a:solidFill>
                  <a:schemeClr val="bg1"/>
                </a:solidFill>
                <a:effectLst>
                  <a:outerShdw blurRad="38100" dist="38100" dir="2700000" algn="tl">
                    <a:srgbClr val="000000">
                      <a:alpha val="43137"/>
                    </a:srgbClr>
                  </a:outerShdw>
                </a:effectLst>
                <a:latin typeface="SimSun"/>
                <a:ea typeface="微軟正黑體" pitchFamily="34" charset="-120"/>
                <a:cs typeface="Calibri" pitchFamily="34" charset="0"/>
              </a:endParaRPr>
            </a:p>
            <a:p>
              <a:pPr algn="ctr">
                <a:defRPr/>
              </a:pPr>
              <a:r>
                <a:rPr lang="en-US" altLang="zh-TW" sz="1200" b="1" dirty="0">
                  <a:solidFill>
                    <a:schemeClr val="bg1"/>
                  </a:solidFill>
                  <a:effectLst>
                    <a:outerShdw blurRad="38100" dist="38100" dir="2700000" algn="tl">
                      <a:srgbClr val="000000">
                        <a:alpha val="43137"/>
                      </a:srgbClr>
                    </a:outerShdw>
                  </a:effectLst>
                  <a:latin typeface="Arial" pitchFamily="34" charset="0"/>
                  <a:ea typeface="微軟正黑體" pitchFamily="34" charset="-120"/>
                  <a:cs typeface="Arial" pitchFamily="34" charset="0"/>
                </a:rPr>
                <a:t>Emerging Market</a:t>
              </a:r>
              <a:endParaRPr lang="zh-TW" altLang="en-US" sz="1200" b="1" dirty="0">
                <a:solidFill>
                  <a:schemeClr val="bg1"/>
                </a:solidFill>
                <a:effectLst>
                  <a:outerShdw blurRad="38100" dist="38100" dir="2700000" algn="tl">
                    <a:srgbClr val="000000">
                      <a:alpha val="43137"/>
                    </a:srgbClr>
                  </a:outerShdw>
                </a:effectLst>
                <a:latin typeface="Arial" pitchFamily="34" charset="0"/>
                <a:ea typeface="微軟正黑體" pitchFamily="34" charset="-120"/>
                <a:cs typeface="Arial" pitchFamily="34" charset="0"/>
              </a:endParaRPr>
            </a:p>
          </p:txBody>
        </p:sp>
      </p:grpSp>
      <p:pic>
        <p:nvPicPr>
          <p:cNvPr id="9222" name="內容版面配置區 5" descr="Inventec Logo_Min.wmf"/>
          <p:cNvPicPr>
            <a:picLocks noChangeAspect="1"/>
          </p:cNvPicPr>
          <p:nvPr/>
        </p:nvPicPr>
        <p:blipFill>
          <a:blip r:embed="rId7" cstate="print"/>
          <a:srcRect t="28120" b="31445"/>
          <a:stretch>
            <a:fillRect/>
          </a:stretch>
        </p:blipFill>
        <p:spPr bwMode="auto">
          <a:xfrm>
            <a:off x="2339975" y="765175"/>
            <a:ext cx="4370388" cy="642938"/>
          </a:xfrm>
          <a:prstGeom prst="rect">
            <a:avLst/>
          </a:prstGeom>
          <a:noFill/>
          <a:ln w="9525">
            <a:noFill/>
            <a:miter lim="800000"/>
            <a:headEnd/>
            <a:tailEnd/>
          </a:ln>
        </p:spPr>
      </p:pic>
      <p:sp>
        <p:nvSpPr>
          <p:cNvPr id="8199" name="副標題 2"/>
          <p:cNvSpPr txBox="1">
            <a:spLocks/>
          </p:cNvSpPr>
          <p:nvPr/>
        </p:nvSpPr>
        <p:spPr bwMode="auto">
          <a:xfrm>
            <a:off x="179388" y="1773238"/>
            <a:ext cx="8820150" cy="1439862"/>
          </a:xfrm>
          <a:prstGeom prst="rect">
            <a:avLst/>
          </a:prstGeom>
          <a:noFill/>
          <a:ln w="9525">
            <a:noFill/>
            <a:miter lim="800000"/>
            <a:headEnd/>
            <a:tailEnd/>
          </a:ln>
        </p:spPr>
        <p:txBody>
          <a:bodyPr lIns="70753" tIns="35377" rIns="70753" bIns="35377" anchor="ctr"/>
          <a:lstStyle/>
          <a:p>
            <a:pPr algn="ctr" defTabSz="769938">
              <a:spcBef>
                <a:spcPct val="20000"/>
              </a:spcBef>
              <a:defRPr/>
            </a:pPr>
            <a:r>
              <a:rPr lang="en-US" altLang="zh-TW" sz="4800" b="1" dirty="0" smtClean="0">
                <a:solidFill>
                  <a:schemeClr val="tx1"/>
                </a:solidFill>
                <a:latin typeface="+mn-lt"/>
                <a:ea typeface="標楷體" pitchFamily="65" charset="-120"/>
              </a:rPr>
              <a:t>ECR</a:t>
            </a:r>
            <a:r>
              <a:rPr lang="zh-TW" altLang="en-US" sz="4800" b="1" dirty="0" smtClean="0">
                <a:solidFill>
                  <a:schemeClr val="tx1"/>
                </a:solidFill>
                <a:latin typeface="+mn-lt"/>
                <a:ea typeface="標楷體" pitchFamily="65" charset="-120"/>
              </a:rPr>
              <a:t>運作機制</a:t>
            </a:r>
            <a:endParaRPr lang="en-US" altLang="zh-TW" sz="4000" b="1" dirty="0">
              <a:solidFill>
                <a:schemeClr val="tx1"/>
              </a:solidFill>
              <a:latin typeface="+mn-lt"/>
              <a:ea typeface="標楷體" pitchFamily="65" charset="-120"/>
            </a:endParaRPr>
          </a:p>
        </p:txBody>
      </p:sp>
      <p:sp>
        <p:nvSpPr>
          <p:cNvPr id="9224" name="副標題 2"/>
          <p:cNvSpPr txBox="1">
            <a:spLocks/>
          </p:cNvSpPr>
          <p:nvPr/>
        </p:nvSpPr>
        <p:spPr bwMode="auto">
          <a:xfrm>
            <a:off x="1116013" y="3429000"/>
            <a:ext cx="7704137" cy="863600"/>
          </a:xfrm>
          <a:prstGeom prst="rect">
            <a:avLst/>
          </a:prstGeom>
          <a:noFill/>
          <a:ln w="9525">
            <a:noFill/>
            <a:miter lim="800000"/>
            <a:headEnd/>
            <a:tailEnd/>
          </a:ln>
        </p:spPr>
        <p:txBody>
          <a:bodyPr lIns="83923" tIns="41962" rIns="83923" bIns="41962" anchor="ctr"/>
          <a:lstStyle/>
          <a:p>
            <a:pPr algn="just"/>
            <a:endParaRPr lang="en-US" altLang="zh-TW" sz="2400">
              <a:solidFill>
                <a:schemeClr val="tx1"/>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idx="4294967295"/>
          </p:nvPr>
        </p:nvSpPr>
        <p:spPr/>
        <p:txBody>
          <a:bodyPr/>
          <a:lstStyle/>
          <a:p>
            <a:r>
              <a:rPr lang="en-US" altLang="zh-TW" dirty="0" smtClean="0"/>
              <a:t>ECR VS. ECO</a:t>
            </a:r>
            <a:endParaRPr lang="en-US" altLang="zh-TW" dirty="0" smtClean="0"/>
          </a:p>
        </p:txBody>
      </p:sp>
      <p:sp>
        <p:nvSpPr>
          <p:cNvPr id="3" name="內容版面配置區 2"/>
          <p:cNvSpPr>
            <a:spLocks noGrp="1"/>
          </p:cNvSpPr>
          <p:nvPr>
            <p:ph idx="1"/>
          </p:nvPr>
        </p:nvSpPr>
        <p:spPr>
          <a:xfrm>
            <a:off x="539552" y="1052736"/>
            <a:ext cx="7715200" cy="4297090"/>
          </a:xfrm>
        </p:spPr>
        <p:txBody>
          <a:bodyPr/>
          <a:lstStyle/>
          <a:p>
            <a:pPr>
              <a:buFont typeface="Arial" pitchFamily="34" charset="0"/>
              <a:buChar char="•"/>
              <a:defRPr/>
            </a:pPr>
            <a:r>
              <a:rPr lang="en-US" altLang="zh-TW" dirty="0" smtClean="0">
                <a:latin typeface="新細明體" pitchFamily="18" charset="-120"/>
              </a:rPr>
              <a:t>ECR</a:t>
            </a:r>
            <a:r>
              <a:rPr lang="zh-TW" altLang="en-US" dirty="0" smtClean="0">
                <a:latin typeface="新細明體" pitchFamily="18" charset="-120"/>
              </a:rPr>
              <a:t>（</a:t>
            </a:r>
            <a:r>
              <a:rPr lang="en-US" altLang="zh-TW" dirty="0" smtClean="0">
                <a:latin typeface="新細明體" pitchFamily="18" charset="-120"/>
              </a:rPr>
              <a:t>Engineering Change Request</a:t>
            </a:r>
            <a:r>
              <a:rPr lang="zh-TW" altLang="en-US" dirty="0" smtClean="0">
                <a:latin typeface="新細明體" pitchFamily="18" charset="-120"/>
              </a:rPr>
              <a:t>）</a:t>
            </a:r>
            <a:endParaRPr lang="en-US" altLang="zh-TW" dirty="0" smtClean="0">
              <a:latin typeface="新細明體" pitchFamily="18" charset="-120"/>
            </a:endParaRPr>
          </a:p>
          <a:p>
            <a:pPr lvl="1">
              <a:buFont typeface="Arial" pitchFamily="34" charset="0"/>
              <a:buChar char="–"/>
              <a:defRPr/>
            </a:pPr>
            <a:r>
              <a:rPr lang="zh-TW" altLang="en-US" dirty="0" smtClean="0"/>
              <a:t>由於客戶、供應商或公司內部各單位由於業務需求要進行工程變更時，透過一制式化表單讓相關單位評估影響性與可行性並將評估結果反餽給客戶、供應商或內部需求單位</a:t>
            </a:r>
            <a:endParaRPr lang="en-US" altLang="zh-TW" dirty="0" smtClean="0"/>
          </a:p>
          <a:p>
            <a:pPr>
              <a:buFont typeface="Arial" pitchFamily="34" charset="0"/>
              <a:buChar char="•"/>
              <a:defRPr/>
            </a:pPr>
            <a:r>
              <a:rPr lang="en-US" altLang="zh-TW" dirty="0" smtClean="0">
                <a:latin typeface="新細明體" pitchFamily="18" charset="-120"/>
              </a:rPr>
              <a:t>ECO</a:t>
            </a:r>
            <a:r>
              <a:rPr lang="zh-TW" altLang="en-US" dirty="0" smtClean="0">
                <a:latin typeface="新細明體" pitchFamily="18" charset="-120"/>
              </a:rPr>
              <a:t>（</a:t>
            </a:r>
            <a:r>
              <a:rPr lang="en-US" altLang="zh-TW" dirty="0" smtClean="0">
                <a:latin typeface="新細明體" pitchFamily="18" charset="-120"/>
              </a:rPr>
              <a:t>Engineering Change Order</a:t>
            </a:r>
            <a:r>
              <a:rPr lang="zh-TW" altLang="en-US" dirty="0" smtClean="0">
                <a:latin typeface="新細明體" pitchFamily="18" charset="-120"/>
              </a:rPr>
              <a:t>）</a:t>
            </a:r>
            <a:endParaRPr lang="en-US" altLang="zh-TW" dirty="0" smtClean="0">
              <a:latin typeface="新細明體" pitchFamily="18" charset="-120"/>
            </a:endParaRPr>
          </a:p>
          <a:p>
            <a:pPr lvl="1">
              <a:buFont typeface="Arial" pitchFamily="34" charset="0"/>
              <a:buChar char="–"/>
              <a:defRPr/>
            </a:pPr>
            <a:r>
              <a:rPr lang="zh-TW" altLang="en-US" dirty="0" smtClean="0">
                <a:latin typeface="新細明體" pitchFamily="18" charset="-120"/>
              </a:rPr>
              <a:t>確認工程變更的必要性</a:t>
            </a:r>
            <a:r>
              <a:rPr lang="zh-TW" altLang="en-US" dirty="0" smtClean="0">
                <a:latin typeface="新細明體" pitchFamily="18" charset="-120"/>
              </a:rPr>
              <a:t>後</a:t>
            </a:r>
            <a:r>
              <a:rPr lang="zh-TW" altLang="en-US" dirty="0" smtClean="0">
                <a:latin typeface="新細明體" pitchFamily="18" charset="-120"/>
              </a:rPr>
              <a:t>，透過一制式化表單，執行與通知工程變更到各相關影響單位與各系統上</a:t>
            </a:r>
            <a:endParaRPr lang="zh-TW" altLang="en-US" dirty="0" smtClean="0">
              <a:latin typeface="新細明體" pitchFamily="18"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idx="4294967295"/>
          </p:nvPr>
        </p:nvSpPr>
        <p:spPr/>
        <p:txBody>
          <a:bodyPr/>
          <a:lstStyle/>
          <a:p>
            <a:r>
              <a:rPr lang="zh-TW" altLang="en-US" dirty="0" smtClean="0"/>
              <a:t>目前</a:t>
            </a:r>
            <a:r>
              <a:rPr lang="en-US" altLang="zh-TW" dirty="0" smtClean="0"/>
              <a:t>ECR</a:t>
            </a:r>
            <a:r>
              <a:rPr lang="zh-TW" altLang="en-US" dirty="0" smtClean="0"/>
              <a:t>涵蓋範圍</a:t>
            </a:r>
            <a:endParaRPr lang="en-US" altLang="zh-TW" dirty="0" smtClean="0"/>
          </a:p>
        </p:txBody>
      </p:sp>
      <p:sp>
        <p:nvSpPr>
          <p:cNvPr id="3" name="內容版面配置區 2"/>
          <p:cNvSpPr>
            <a:spLocks noGrp="1"/>
          </p:cNvSpPr>
          <p:nvPr>
            <p:ph idx="1"/>
          </p:nvPr>
        </p:nvSpPr>
        <p:spPr>
          <a:xfrm>
            <a:off x="539552" y="1052736"/>
            <a:ext cx="7715200" cy="4297090"/>
          </a:xfrm>
        </p:spPr>
        <p:txBody>
          <a:bodyPr/>
          <a:lstStyle/>
          <a:p>
            <a:pPr>
              <a:buFont typeface="Arial" pitchFamily="34" charset="0"/>
              <a:buChar char="•"/>
              <a:defRPr/>
            </a:pPr>
            <a:r>
              <a:rPr lang="en-US" altLang="zh-TW" dirty="0" smtClean="0">
                <a:latin typeface="新細明體" pitchFamily="18" charset="-120"/>
              </a:rPr>
              <a:t>Part Change</a:t>
            </a:r>
            <a:endParaRPr lang="en-US" altLang="zh-TW" dirty="0" smtClean="0">
              <a:latin typeface="新細明體" pitchFamily="18" charset="-120"/>
            </a:endParaRPr>
          </a:p>
          <a:p>
            <a:pPr lvl="1">
              <a:buFont typeface="Arial" pitchFamily="34" charset="0"/>
              <a:buChar char="–"/>
              <a:defRPr/>
            </a:pPr>
            <a:r>
              <a:rPr lang="en-US" altLang="zh-TW" dirty="0" smtClean="0"/>
              <a:t>Spec Change</a:t>
            </a:r>
          </a:p>
          <a:p>
            <a:pPr lvl="1">
              <a:buFont typeface="Arial" pitchFamily="34" charset="0"/>
              <a:buChar char="–"/>
              <a:defRPr/>
            </a:pPr>
            <a:r>
              <a:rPr lang="en-US" altLang="zh-TW" dirty="0" smtClean="0"/>
              <a:t>2nd Source Change </a:t>
            </a:r>
            <a:endParaRPr lang="en-US" altLang="zh-TW" dirty="0" smtClean="0"/>
          </a:p>
          <a:p>
            <a:pPr>
              <a:buFont typeface="Arial" pitchFamily="34" charset="0"/>
              <a:buChar char="•"/>
              <a:defRPr/>
            </a:pPr>
            <a:r>
              <a:rPr lang="en-US" altLang="zh-TW" dirty="0" smtClean="0">
                <a:latin typeface="新細明體" pitchFamily="18" charset="-120"/>
              </a:rPr>
              <a:t>BOM Change</a:t>
            </a:r>
            <a:endParaRPr lang="en-US" altLang="zh-TW" dirty="0" smtClean="0">
              <a:latin typeface="新細明體" pitchFamily="18" charset="-120"/>
            </a:endParaRPr>
          </a:p>
          <a:p>
            <a:pPr lvl="1">
              <a:buFont typeface="Arial" pitchFamily="34" charset="0"/>
              <a:buChar char="–"/>
              <a:defRPr/>
            </a:pPr>
            <a:r>
              <a:rPr lang="en-US" altLang="zh-TW" dirty="0" smtClean="0"/>
              <a:t>Alternative </a:t>
            </a:r>
            <a:r>
              <a:rPr lang="en-US" altLang="zh-TW" dirty="0" smtClean="0"/>
              <a:t>Change</a:t>
            </a:r>
          </a:p>
          <a:p>
            <a:pPr lvl="1">
              <a:buFont typeface="Arial" pitchFamily="34" charset="0"/>
              <a:buChar char="–"/>
              <a:defRPr/>
            </a:pPr>
            <a:r>
              <a:rPr lang="en-US" altLang="zh-TW" dirty="0" smtClean="0"/>
              <a:t>Part </a:t>
            </a:r>
            <a:r>
              <a:rPr lang="en-US" altLang="zh-TW" dirty="0" smtClean="0"/>
              <a:t>List Change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idx="4294967295"/>
          </p:nvPr>
        </p:nvSpPr>
        <p:spPr/>
        <p:txBody>
          <a:bodyPr/>
          <a:lstStyle/>
          <a:p>
            <a:r>
              <a:rPr lang="zh-TW" altLang="en-US" dirty="0" smtClean="0"/>
              <a:t>目前</a:t>
            </a:r>
            <a:r>
              <a:rPr lang="en-US" altLang="zh-TW" dirty="0" smtClean="0"/>
              <a:t>ECR</a:t>
            </a:r>
            <a:r>
              <a:rPr lang="zh-TW" altLang="en-US" dirty="0" smtClean="0"/>
              <a:t>運作</a:t>
            </a:r>
            <a:r>
              <a:rPr lang="zh-TW" altLang="en-US" dirty="0" smtClean="0"/>
              <a:t>機制</a:t>
            </a:r>
            <a:endParaRPr lang="en-US" altLang="zh-TW" dirty="0" smtClean="0"/>
          </a:p>
        </p:txBody>
      </p:sp>
      <p:sp>
        <p:nvSpPr>
          <p:cNvPr id="4" name="圓角矩形 3"/>
          <p:cNvSpPr/>
          <p:nvPr/>
        </p:nvSpPr>
        <p:spPr>
          <a:xfrm>
            <a:off x="1907356" y="1268760"/>
            <a:ext cx="2160588" cy="649287"/>
          </a:xfrm>
          <a:prstGeom prst="roundRect">
            <a:avLst/>
          </a:prstGeom>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smtClean="0"/>
              <a:t>TNI/BU3 ECR</a:t>
            </a:r>
            <a:endParaRPr lang="zh-TW" altLang="en-US" dirty="0"/>
          </a:p>
        </p:txBody>
      </p:sp>
      <p:sp>
        <p:nvSpPr>
          <p:cNvPr id="5" name="圓角矩形 4"/>
          <p:cNvSpPr/>
          <p:nvPr/>
        </p:nvSpPr>
        <p:spPr>
          <a:xfrm>
            <a:off x="5076056" y="1268760"/>
            <a:ext cx="2160588" cy="649287"/>
          </a:xfrm>
          <a:prstGeom prst="roundRect">
            <a:avLst/>
          </a:prstGeom>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smtClean="0"/>
              <a:t>BU1 ECR</a:t>
            </a:r>
            <a:endParaRPr lang="zh-TW" altLang="en-US" dirty="0"/>
          </a:p>
        </p:txBody>
      </p:sp>
      <p:sp>
        <p:nvSpPr>
          <p:cNvPr id="6" name="圓角矩形 5"/>
          <p:cNvSpPr/>
          <p:nvPr/>
        </p:nvSpPr>
        <p:spPr>
          <a:xfrm>
            <a:off x="1907356" y="2492896"/>
            <a:ext cx="2160588" cy="649287"/>
          </a:xfrm>
          <a:prstGeom prst="roundRect">
            <a:avLst/>
          </a:prstGeom>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smtClean="0"/>
              <a:t>Create ECR in</a:t>
            </a:r>
          </a:p>
          <a:p>
            <a:pPr algn="ctr">
              <a:defRPr/>
            </a:pPr>
            <a:r>
              <a:rPr lang="en-US" altLang="zh-TW" dirty="0" smtClean="0"/>
              <a:t> PDM</a:t>
            </a:r>
            <a:endParaRPr lang="zh-TW" altLang="en-US" dirty="0"/>
          </a:p>
        </p:txBody>
      </p:sp>
      <p:sp>
        <p:nvSpPr>
          <p:cNvPr id="8" name="圓角矩形 32"/>
          <p:cNvSpPr>
            <a:spLocks noChangeArrowheads="1"/>
          </p:cNvSpPr>
          <p:nvPr/>
        </p:nvSpPr>
        <p:spPr bwMode="auto">
          <a:xfrm>
            <a:off x="755576" y="5373588"/>
            <a:ext cx="7704856" cy="647700"/>
          </a:xfrm>
          <a:prstGeom prst="roundRect">
            <a:avLst>
              <a:gd name="adj" fmla="val 16667"/>
            </a:avLst>
          </a:prstGeom>
          <a:solidFill>
            <a:srgbClr val="99CC00"/>
          </a:solidFill>
          <a:ln w="25400" algn="ctr">
            <a:solidFill>
              <a:srgbClr val="66FF99"/>
            </a:solidFill>
            <a:round/>
            <a:headEnd/>
            <a:tailEnd/>
          </a:ln>
        </p:spPr>
        <p:txBody>
          <a:bodyPr anchor="ctr"/>
          <a:lstStyle/>
          <a:p>
            <a:pPr algn="ctr"/>
            <a:r>
              <a:rPr lang="en-US" altLang="zh-TW" sz="3600" dirty="0" smtClean="0">
                <a:solidFill>
                  <a:schemeClr val="tx1"/>
                </a:solidFill>
              </a:rPr>
              <a:t>Create ECO or SC Form in PDM</a:t>
            </a:r>
            <a:endParaRPr lang="zh-TW" altLang="en-US" sz="3600" dirty="0">
              <a:solidFill>
                <a:schemeClr val="tx1"/>
              </a:solidFill>
            </a:endParaRPr>
          </a:p>
        </p:txBody>
      </p:sp>
      <p:cxnSp>
        <p:nvCxnSpPr>
          <p:cNvPr id="10" name="直線單箭頭接點 9"/>
          <p:cNvCxnSpPr>
            <a:stCxn id="4" idx="2"/>
            <a:endCxn id="6" idx="0"/>
          </p:cNvCxnSpPr>
          <p:nvPr/>
        </p:nvCxnSpPr>
        <p:spPr>
          <a:xfrm>
            <a:off x="2987650" y="1918047"/>
            <a:ext cx="0" cy="574849"/>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6" idx="2"/>
          </p:cNvCxnSpPr>
          <p:nvPr/>
        </p:nvCxnSpPr>
        <p:spPr>
          <a:xfrm>
            <a:off x="2987650" y="3142183"/>
            <a:ext cx="174" cy="2231033"/>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6228184" y="4109010"/>
            <a:ext cx="2304256" cy="400110"/>
          </a:xfrm>
          <a:prstGeom prst="rect">
            <a:avLst/>
          </a:prstGeom>
          <a:noFill/>
        </p:spPr>
        <p:txBody>
          <a:bodyPr wrap="square" rtlCol="0">
            <a:spAutoFit/>
          </a:bodyPr>
          <a:lstStyle/>
          <a:p>
            <a:r>
              <a:rPr lang="en-US" altLang="zh-TW" sz="2000" dirty="0" smtClean="0">
                <a:solidFill>
                  <a:srgbClr val="FF0000"/>
                </a:solidFill>
              </a:rPr>
              <a:t>2</a:t>
            </a:r>
            <a:r>
              <a:rPr lang="en-US" altLang="zh-TW" sz="2000" baseline="30000" dirty="0" smtClean="0">
                <a:solidFill>
                  <a:srgbClr val="FF0000"/>
                </a:solidFill>
              </a:rPr>
              <a:t>nd</a:t>
            </a:r>
            <a:r>
              <a:rPr lang="en-US" altLang="zh-TW" sz="2000" dirty="0" smtClean="0">
                <a:solidFill>
                  <a:srgbClr val="FF0000"/>
                </a:solidFill>
              </a:rPr>
              <a:t> Source Change</a:t>
            </a:r>
            <a:endParaRPr lang="zh-TW" altLang="en-US" sz="2000" dirty="0">
              <a:solidFill>
                <a:srgbClr val="FF0000"/>
              </a:solidFill>
            </a:endParaRPr>
          </a:p>
        </p:txBody>
      </p:sp>
      <p:sp>
        <p:nvSpPr>
          <p:cNvPr id="21" name="文字方塊 20"/>
          <p:cNvSpPr txBox="1"/>
          <p:nvPr/>
        </p:nvSpPr>
        <p:spPr>
          <a:xfrm>
            <a:off x="395536" y="3284984"/>
            <a:ext cx="2448272" cy="1938992"/>
          </a:xfrm>
          <a:prstGeom prst="rect">
            <a:avLst/>
          </a:prstGeom>
          <a:noFill/>
        </p:spPr>
        <p:txBody>
          <a:bodyPr wrap="square" rtlCol="0">
            <a:spAutoFit/>
          </a:bodyPr>
          <a:lstStyle/>
          <a:p>
            <a:r>
              <a:rPr lang="en-US" altLang="zh-TW" sz="2000" dirty="0" smtClean="0">
                <a:solidFill>
                  <a:srgbClr val="FF0000"/>
                </a:solidFill>
              </a:rPr>
              <a:t>Part Change</a:t>
            </a:r>
          </a:p>
          <a:p>
            <a:r>
              <a:rPr lang="en-US" altLang="zh-TW" sz="2000" dirty="0" smtClean="0">
                <a:solidFill>
                  <a:srgbClr val="FF0000"/>
                </a:solidFill>
              </a:rPr>
              <a:t>  *Spec Change</a:t>
            </a:r>
          </a:p>
          <a:p>
            <a:r>
              <a:rPr lang="en-US" altLang="zh-TW" sz="2000" dirty="0" smtClean="0">
                <a:solidFill>
                  <a:srgbClr val="FF0000"/>
                </a:solidFill>
              </a:rPr>
              <a:t>  *2</a:t>
            </a:r>
            <a:r>
              <a:rPr lang="en-US" altLang="zh-TW" sz="2000" baseline="30000" dirty="0" smtClean="0">
                <a:solidFill>
                  <a:srgbClr val="FF0000"/>
                </a:solidFill>
              </a:rPr>
              <a:t>nd</a:t>
            </a:r>
            <a:r>
              <a:rPr lang="en-US" altLang="zh-TW" sz="2000" dirty="0" smtClean="0">
                <a:solidFill>
                  <a:srgbClr val="FF0000"/>
                </a:solidFill>
              </a:rPr>
              <a:t> Source Change  </a:t>
            </a:r>
            <a:endParaRPr lang="zh-TW" altLang="en-US" sz="2000" dirty="0" smtClean="0">
              <a:solidFill>
                <a:srgbClr val="FF0000"/>
              </a:solidFill>
            </a:endParaRPr>
          </a:p>
          <a:p>
            <a:r>
              <a:rPr lang="en-US" altLang="zh-TW" sz="2000" dirty="0" smtClean="0">
                <a:solidFill>
                  <a:srgbClr val="FF0000"/>
                </a:solidFill>
              </a:rPr>
              <a:t>BOM Change</a:t>
            </a:r>
          </a:p>
          <a:p>
            <a:r>
              <a:rPr lang="en-US" altLang="zh-TW" sz="2000" dirty="0" smtClean="0">
                <a:solidFill>
                  <a:srgbClr val="FF0000"/>
                </a:solidFill>
              </a:rPr>
              <a:t>  *Alternative Change</a:t>
            </a:r>
          </a:p>
          <a:p>
            <a:r>
              <a:rPr lang="en-US" altLang="zh-TW" sz="2000" dirty="0" smtClean="0">
                <a:solidFill>
                  <a:srgbClr val="FF0000"/>
                </a:solidFill>
              </a:rPr>
              <a:t>  *Part List Change</a:t>
            </a:r>
          </a:p>
        </p:txBody>
      </p:sp>
      <p:sp>
        <p:nvSpPr>
          <p:cNvPr id="27" name="圓角矩形 26"/>
          <p:cNvSpPr/>
          <p:nvPr/>
        </p:nvSpPr>
        <p:spPr>
          <a:xfrm>
            <a:off x="5075708" y="2492896"/>
            <a:ext cx="2160588" cy="649287"/>
          </a:xfrm>
          <a:prstGeom prst="roundRect">
            <a:avLst/>
          </a:prstGeom>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smtClean="0"/>
              <a:t>Create ECR in</a:t>
            </a:r>
          </a:p>
          <a:p>
            <a:pPr algn="ctr">
              <a:defRPr/>
            </a:pPr>
            <a:r>
              <a:rPr lang="en-US" altLang="zh-TW" dirty="0" smtClean="0"/>
              <a:t> IEC Portal</a:t>
            </a:r>
            <a:endParaRPr lang="zh-TW" altLang="en-US" dirty="0"/>
          </a:p>
        </p:txBody>
      </p:sp>
      <p:cxnSp>
        <p:nvCxnSpPr>
          <p:cNvPr id="30" name="直線單箭頭接點 29"/>
          <p:cNvCxnSpPr>
            <a:stCxn id="5" idx="2"/>
            <a:endCxn id="27" idx="0"/>
          </p:cNvCxnSpPr>
          <p:nvPr/>
        </p:nvCxnSpPr>
        <p:spPr>
          <a:xfrm flipH="1">
            <a:off x="6156002" y="1918047"/>
            <a:ext cx="348" cy="574849"/>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27" idx="2"/>
          </p:cNvCxnSpPr>
          <p:nvPr/>
        </p:nvCxnSpPr>
        <p:spPr>
          <a:xfrm>
            <a:off x="6156002" y="3142183"/>
            <a:ext cx="174" cy="2231033"/>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文字版面配置區 2"/>
          <p:cNvSpPr>
            <a:spLocks noGrp="1"/>
          </p:cNvSpPr>
          <p:nvPr>
            <p:ph type="body" idx="4294967295"/>
          </p:nvPr>
        </p:nvSpPr>
        <p:spPr>
          <a:xfrm>
            <a:off x="428625" y="4071938"/>
            <a:ext cx="7786688" cy="450850"/>
          </a:xfrm>
        </p:spPr>
        <p:txBody>
          <a:bodyPr anchor="b"/>
          <a:lstStyle/>
          <a:p>
            <a:pPr marL="0" indent="0" eaLnBrk="1" hangingPunct="1">
              <a:buFont typeface="Arial" charset="0"/>
              <a:buNone/>
            </a:pPr>
            <a:r>
              <a:rPr lang="en-US" altLang="zh-TW" sz="2000" b="1" smtClean="0"/>
              <a:t>Questions and Answers</a:t>
            </a:r>
            <a:endParaRPr lang="zh-TW" altLang="en-US" sz="2000" b="1" smtClean="0"/>
          </a:p>
        </p:txBody>
      </p:sp>
      <p:sp>
        <p:nvSpPr>
          <p:cNvPr id="7" name="投影片編號版面配置區 5"/>
          <p:cNvSpPr>
            <a:spLocks noGrp="1"/>
          </p:cNvSpPr>
          <p:nvPr>
            <p:ph type="sldNum" sz="quarter" idx="11"/>
          </p:nvPr>
        </p:nvSpPr>
        <p:spPr/>
        <p:txBody>
          <a:bodyPr/>
          <a:lstStyle/>
          <a:p>
            <a:pPr>
              <a:defRPr/>
            </a:pPr>
            <a:fld id="{15181703-C41B-48BD-965E-311FA4ADD3EB}" type="slidenum">
              <a:rPr lang="zh-TW" altLang="en-US">
                <a:solidFill>
                  <a:schemeClr val="tx1">
                    <a:tint val="75000"/>
                  </a:schemeClr>
                </a:solidFill>
              </a:rPr>
              <a:pPr>
                <a:defRPr/>
              </a:pPr>
              <a:t>5</a:t>
            </a:fld>
            <a:endParaRPr lang="zh-TW" altLang="en-US" dirty="0">
              <a:solidFill>
                <a:schemeClr val="tx1">
                  <a:tint val="75000"/>
                </a:schemeClr>
              </a:solidFill>
            </a:endParaRPr>
          </a:p>
        </p:txBody>
      </p:sp>
      <p:sp>
        <p:nvSpPr>
          <p:cNvPr id="8" name="標題 1"/>
          <p:cNvSpPr txBox="1">
            <a:spLocks/>
          </p:cNvSpPr>
          <p:nvPr/>
        </p:nvSpPr>
        <p:spPr bwMode="auto">
          <a:xfrm>
            <a:off x="473075" y="2781300"/>
            <a:ext cx="8435975" cy="714375"/>
          </a:xfrm>
          <a:prstGeom prst="rect">
            <a:avLst/>
          </a:prstGeom>
          <a:noFill/>
          <a:ln w="9525">
            <a:noFill/>
            <a:miter lim="800000"/>
            <a:headEnd/>
            <a:tailEnd/>
          </a:ln>
        </p:spPr>
        <p:txBody>
          <a:bodyPr/>
          <a:lstStyle/>
          <a:p>
            <a:pPr fontAlgn="auto">
              <a:spcAft>
                <a:spcPts val="0"/>
              </a:spcAft>
              <a:defRPr/>
            </a:pPr>
            <a:r>
              <a:rPr kumimoji="0" lang="en-US" altLang="zh-TW" sz="6000" b="1" cap="all" dirty="0">
                <a:solidFill>
                  <a:srgbClr val="FF0000"/>
                </a:solidFill>
                <a:latin typeface="+mj-lt"/>
                <a:ea typeface="微軟正黑體" pitchFamily="34" charset="-120"/>
                <a:cs typeface="+mj-cs"/>
              </a:rPr>
              <a:t>Thank YOU!</a:t>
            </a:r>
            <a:endParaRPr kumimoji="0" lang="zh-TW" altLang="en-US" sz="6000" b="1" cap="all" dirty="0">
              <a:solidFill>
                <a:srgbClr val="FF0000"/>
              </a:solidFill>
              <a:latin typeface="+mj-lt"/>
              <a:ea typeface="微軟正黑體" pitchFamily="34" charset="-120"/>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rgbClr val="00B050"/>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49292</TotalTime>
  <Words>198</Words>
  <Application>Microsoft Office PowerPoint</Application>
  <PresentationFormat>如螢幕大小 (4:3)</PresentationFormat>
  <Paragraphs>48</Paragraphs>
  <Slides>5</Slides>
  <Notes>4</Notes>
  <HiddenSlides>0</HiddenSlides>
  <MMClips>0</MMClips>
  <ScaleCrop>false</ScaleCrop>
  <HeadingPairs>
    <vt:vector size="4" baseType="variant">
      <vt:variant>
        <vt:lpstr>佈景主題</vt:lpstr>
      </vt:variant>
      <vt:variant>
        <vt:i4>1</vt:i4>
      </vt:variant>
      <vt:variant>
        <vt:lpstr>投影片標題</vt:lpstr>
      </vt:variant>
      <vt:variant>
        <vt:i4>5</vt:i4>
      </vt:variant>
    </vt:vector>
  </HeadingPairs>
  <TitlesOfParts>
    <vt:vector size="6" baseType="lpstr">
      <vt:lpstr>Office 佈景主題</vt:lpstr>
      <vt:lpstr>投影片 1</vt:lpstr>
      <vt:lpstr>ECR VS. ECO</vt:lpstr>
      <vt:lpstr>目前ECR涵蓋範圍</vt:lpstr>
      <vt:lpstr>目前ECR運作機制</vt:lpstr>
      <vt:lpstr>投影片 5</vt:lpstr>
    </vt:vector>
  </TitlesOfParts>
  <Company>Inventec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IEC970760</dc:creator>
  <cp:lastModifiedBy>IEC930392</cp:lastModifiedBy>
  <cp:revision>6070</cp:revision>
  <dcterms:created xsi:type="dcterms:W3CDTF">2009-02-10T10:12:43Z</dcterms:created>
  <dcterms:modified xsi:type="dcterms:W3CDTF">2014-08-13T09:40:35Z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Company Presentation 2009 March Traditional Chinese version</vt:lpwstr>
  </property>
  <property fmtid="{D5CDD505-2E9C-101B-9397-08002B2CF9AE}" pid="3" name="Owner">
    <vt:lpwstr/>
  </property>
  <property fmtid="{D5CDD505-2E9C-101B-9397-08002B2CF9AE}" pid="4" name="Status">
    <vt:lpwstr>Final</vt:lpwstr>
  </property>
  <property fmtid="{D5CDD505-2E9C-101B-9397-08002B2CF9AE}" pid="5" name="ContentTypeId">
    <vt:lpwstr>0x010100D2206828D5882E41B13433E88C8F17A8</vt:lpwstr>
  </property>
</Properties>
</file>