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7FDB-7A73-46FE-930E-952EA42372CA}" type="datetimeFigureOut">
              <a:rPr lang="zh-TW" altLang="en-US" smtClean="0"/>
              <a:pPr/>
              <a:t>2012/8/22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EA90-C8DF-4BA0-B516-450CDC9A5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HP IMES Status Diagram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Vincent Lee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Delivery Status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9952" y="764704"/>
            <a:ext cx="5112568" cy="5904656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CreateDN</a:t>
            </a:r>
            <a:r>
              <a:rPr lang="en-US" altLang="zh-TW" dirty="0" smtClean="0"/>
              <a:t> event</a:t>
            </a:r>
          </a:p>
          <a:p>
            <a:pPr lvl="1"/>
            <a:r>
              <a:rPr lang="en-US" altLang="zh-TW" dirty="0" smtClean="0"/>
              <a:t>Upload </a:t>
            </a:r>
            <a:r>
              <a:rPr lang="en-US" altLang="zh-TW" dirty="0"/>
              <a:t>PO</a:t>
            </a:r>
            <a:endParaRPr lang="zh-TW" altLang="en-US" dirty="0"/>
          </a:p>
          <a:p>
            <a:r>
              <a:rPr lang="en-US" altLang="zh-TW" dirty="0" err="1" smtClean="0"/>
              <a:t>CombineDN</a:t>
            </a:r>
            <a:r>
              <a:rPr lang="en-US" altLang="zh-TW" dirty="0" smtClean="0"/>
              <a:t> event</a:t>
            </a:r>
          </a:p>
          <a:p>
            <a:pPr lvl="1"/>
            <a:r>
              <a:rPr lang="en-US" altLang="zh-TW" dirty="0" smtClean="0"/>
              <a:t>81 </a:t>
            </a:r>
            <a:r>
              <a:rPr lang="en-US" altLang="zh-TW" dirty="0"/>
              <a:t>station combine DN &amp;COA</a:t>
            </a:r>
            <a:endParaRPr lang="zh-TW" altLang="en-US" dirty="0"/>
          </a:p>
          <a:p>
            <a:r>
              <a:rPr lang="en-US" altLang="zh-TW" dirty="0" err="1" smtClean="0"/>
              <a:t>CombineFullDN</a:t>
            </a:r>
            <a:r>
              <a:rPr lang="en-US" altLang="zh-TW" dirty="0" smtClean="0"/>
              <a:t> event</a:t>
            </a:r>
          </a:p>
          <a:p>
            <a:pPr lvl="1"/>
            <a:r>
              <a:rPr lang="en-US" altLang="zh-TW" dirty="0" smtClean="0"/>
              <a:t>81 station </a:t>
            </a:r>
            <a:r>
              <a:rPr lang="en-US" altLang="zh-TW" dirty="0"/>
              <a:t>last production will be combined in DN</a:t>
            </a:r>
            <a:endParaRPr lang="zh-TW" altLang="en-US" dirty="0"/>
          </a:p>
          <a:p>
            <a:r>
              <a:rPr lang="sv-SE" altLang="zh-TW" dirty="0" smtClean="0"/>
              <a:t>AssignPallet event</a:t>
            </a:r>
          </a:p>
          <a:p>
            <a:pPr lvl="1"/>
            <a:r>
              <a:rPr lang="sv-SE" altLang="zh-TW" dirty="0" smtClean="0"/>
              <a:t>PD </a:t>
            </a:r>
            <a:r>
              <a:rPr lang="sv-SE" altLang="zh-TW" dirty="0"/>
              <a:t>PA Label2 92 station</a:t>
            </a:r>
            <a:endParaRPr lang="zh-TW" altLang="en-US" dirty="0"/>
          </a:p>
          <a:p>
            <a:r>
              <a:rPr lang="en-US" altLang="zh-TW" dirty="0" err="1" smtClean="0"/>
              <a:t>AssignFullPallet</a:t>
            </a:r>
            <a:r>
              <a:rPr lang="en-US" altLang="zh-TW" dirty="0" smtClean="0"/>
              <a:t> event</a:t>
            </a:r>
          </a:p>
          <a:p>
            <a:pPr lvl="1"/>
            <a:r>
              <a:rPr lang="en-US" altLang="zh-TW" dirty="0" smtClean="0"/>
              <a:t>92 </a:t>
            </a:r>
            <a:r>
              <a:rPr lang="en-US" altLang="zh-TW" dirty="0"/>
              <a:t>station will be last product in this Pallet</a:t>
            </a:r>
            <a:endParaRPr lang="zh-TW" altLang="en-US" dirty="0"/>
          </a:p>
          <a:p>
            <a:r>
              <a:rPr lang="en-US" altLang="zh-TW" dirty="0" err="1" smtClean="0"/>
              <a:t>UploadSAPSN</a:t>
            </a:r>
            <a:r>
              <a:rPr lang="en-US" altLang="zh-TW" dirty="0" smtClean="0"/>
              <a:t> event</a:t>
            </a:r>
          </a:p>
          <a:p>
            <a:pPr lvl="1"/>
            <a:r>
              <a:rPr lang="en-US" altLang="zh-TW" dirty="0" smtClean="0"/>
              <a:t>upload </a:t>
            </a:r>
            <a:r>
              <a:rPr lang="en-US" altLang="zh-TW" dirty="0"/>
              <a:t>SAP SN</a:t>
            </a:r>
            <a:endParaRPr lang="zh-TW" altLang="en-US" dirty="0"/>
          </a:p>
          <a:p>
            <a:r>
              <a:rPr lang="en-US" altLang="zh-TW" dirty="0" err="1" smtClean="0"/>
              <a:t>InActiveDN</a:t>
            </a:r>
            <a:r>
              <a:rPr lang="en-US" altLang="zh-TW" dirty="0" smtClean="0"/>
              <a:t> </a:t>
            </a:r>
            <a:r>
              <a:rPr lang="en-US" altLang="zh-TW" dirty="0" smtClean="0"/>
              <a:t>event</a:t>
            </a:r>
          </a:p>
          <a:p>
            <a:pPr lvl="1"/>
            <a:r>
              <a:rPr lang="en-US" altLang="zh-TW" dirty="0" smtClean="0"/>
              <a:t>Withdraw DN</a:t>
            </a:r>
          </a:p>
          <a:p>
            <a:r>
              <a:rPr lang="en-US" altLang="zh-TW" dirty="0" err="1" smtClean="0"/>
              <a:t>ReAssignDN</a:t>
            </a:r>
            <a:r>
              <a:rPr lang="en-US" altLang="zh-TW" dirty="0" smtClean="0"/>
              <a:t> event</a:t>
            </a:r>
          </a:p>
          <a:p>
            <a:r>
              <a:rPr lang="en-US" altLang="zh-TW" dirty="0" err="1" smtClean="0"/>
              <a:t>UnpackFullPallet</a:t>
            </a:r>
            <a:r>
              <a:rPr lang="en-US" altLang="zh-TW" dirty="0" smtClean="0"/>
              <a:t> event</a:t>
            </a:r>
          </a:p>
          <a:p>
            <a:pPr lvl="1"/>
            <a:r>
              <a:rPr lang="en-US" altLang="zh-TW" dirty="0"/>
              <a:t>9</a:t>
            </a:r>
            <a:r>
              <a:rPr lang="en-US" altLang="zh-TW" dirty="0" smtClean="0"/>
              <a:t>P Station per </a:t>
            </a:r>
            <a:r>
              <a:rPr lang="en-US" altLang="zh-TW" dirty="0" err="1" smtClean="0"/>
              <a:t>productID</a:t>
            </a:r>
            <a:endParaRPr lang="en-US" altLang="zh-TW" dirty="0" smtClean="0"/>
          </a:p>
          <a:p>
            <a:r>
              <a:rPr lang="en-US" altLang="zh-TW" dirty="0" err="1" smtClean="0"/>
              <a:t>UnpackPallet</a:t>
            </a:r>
            <a:r>
              <a:rPr lang="en-US" altLang="zh-TW" dirty="0" smtClean="0"/>
              <a:t> event</a:t>
            </a:r>
          </a:p>
          <a:p>
            <a:pPr lvl="1"/>
            <a:r>
              <a:rPr lang="en-US" altLang="zh-TW" dirty="0"/>
              <a:t>9</a:t>
            </a:r>
            <a:r>
              <a:rPr lang="en-US" altLang="zh-TW" dirty="0" smtClean="0"/>
              <a:t>P Station per </a:t>
            </a:r>
            <a:r>
              <a:rPr lang="en-US" altLang="zh-TW" dirty="0" err="1" smtClean="0"/>
              <a:t>ProductID</a:t>
            </a:r>
            <a:endParaRPr lang="en-US" altLang="zh-TW" dirty="0" smtClean="0"/>
          </a:p>
          <a:p>
            <a:r>
              <a:rPr lang="en-US" altLang="zh-TW" dirty="0" err="1" smtClean="0"/>
              <a:t>UnPackFullDN</a:t>
            </a:r>
            <a:r>
              <a:rPr lang="en-US" altLang="zh-TW" dirty="0" smtClean="0"/>
              <a:t> event</a:t>
            </a:r>
          </a:p>
          <a:p>
            <a:pPr lvl="1"/>
            <a:r>
              <a:rPr lang="en-US" altLang="zh-TW" dirty="0" smtClean="0"/>
              <a:t>SP Station per </a:t>
            </a:r>
            <a:r>
              <a:rPr lang="en-US" altLang="zh-TW" dirty="0" err="1" smtClean="0"/>
              <a:t>productID</a:t>
            </a:r>
            <a:endParaRPr lang="en-US" altLang="zh-TW" dirty="0" smtClean="0"/>
          </a:p>
          <a:p>
            <a:r>
              <a:rPr lang="en-US" altLang="zh-TW" dirty="0" err="1" smtClean="0"/>
              <a:t>UnPackDN</a:t>
            </a:r>
            <a:r>
              <a:rPr lang="en-US" altLang="zh-TW" dirty="0" smtClean="0"/>
              <a:t> event</a:t>
            </a:r>
          </a:p>
          <a:p>
            <a:pPr lvl="1"/>
            <a:r>
              <a:rPr lang="en-US" altLang="zh-TW" dirty="0" smtClean="0"/>
              <a:t>SP Station per </a:t>
            </a:r>
            <a:r>
              <a:rPr lang="en-US" altLang="zh-TW" dirty="0" err="1" smtClean="0"/>
              <a:t>ProductID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9" y="1052736"/>
            <a:ext cx="399593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COA Status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88</Words>
  <Application>Microsoft Office PowerPoint</Application>
  <PresentationFormat>如螢幕大小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HP IMES Status Diagram</vt:lpstr>
      <vt:lpstr>Delivery Status Diagram</vt:lpstr>
      <vt:lpstr>COA Status Diagram</vt:lpstr>
    </vt:vector>
  </TitlesOfParts>
  <Company>Inventec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IMES Status Diagram</dc:title>
  <dc:creator>iec990282</dc:creator>
  <cp:lastModifiedBy>iec990282</cp:lastModifiedBy>
  <cp:revision>13</cp:revision>
  <dcterms:created xsi:type="dcterms:W3CDTF">2012-08-21T14:29:13Z</dcterms:created>
  <dcterms:modified xsi:type="dcterms:W3CDTF">2012-08-22T00:56:48Z</dcterms:modified>
</cp:coreProperties>
</file>