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18" r:id="rId2"/>
  </p:sldMasterIdLst>
  <p:notesMasterIdLst>
    <p:notesMasterId r:id="rId23"/>
  </p:notesMasterIdLst>
  <p:sldIdLst>
    <p:sldId id="302" r:id="rId3"/>
    <p:sldId id="519" r:id="rId4"/>
    <p:sldId id="520" r:id="rId5"/>
    <p:sldId id="523" r:id="rId6"/>
    <p:sldId id="524" r:id="rId7"/>
    <p:sldId id="525" r:id="rId8"/>
    <p:sldId id="527" r:id="rId9"/>
    <p:sldId id="528" r:id="rId10"/>
    <p:sldId id="529" r:id="rId11"/>
    <p:sldId id="532" r:id="rId12"/>
    <p:sldId id="530" r:id="rId13"/>
    <p:sldId id="531" r:id="rId14"/>
    <p:sldId id="521" r:id="rId15"/>
    <p:sldId id="533" r:id="rId16"/>
    <p:sldId id="534" r:id="rId17"/>
    <p:sldId id="535" r:id="rId18"/>
    <p:sldId id="536" r:id="rId19"/>
    <p:sldId id="537" r:id="rId20"/>
    <p:sldId id="468" r:id="rId21"/>
    <p:sldId id="522" r:id="rId22"/>
  </p:sldIdLst>
  <p:sldSz cx="9906000" cy="6858000" type="A4"/>
  <p:notesSz cx="6873875" cy="10063163"/>
  <p:defaultTextStyle>
    <a:defPPr>
      <a:defRPr lang="zh-CN"/>
    </a:defPPr>
    <a:lvl1pPr algn="l" rtl="0" eaLnBrk="0" fontAlgn="base" hangingPunct="0">
      <a:spcBef>
        <a:spcPct val="0"/>
      </a:spcBef>
      <a:spcAft>
        <a:spcPct val="0"/>
      </a:spcAft>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1pPr>
    <a:lvl2pPr marL="457200" algn="l" rtl="0" eaLnBrk="0" fontAlgn="base" hangingPunct="0">
      <a:spcBef>
        <a:spcPct val="0"/>
      </a:spcBef>
      <a:spcAft>
        <a:spcPct val="0"/>
      </a:spcAft>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2pPr>
    <a:lvl3pPr marL="914400" algn="l" rtl="0" eaLnBrk="0" fontAlgn="base" hangingPunct="0">
      <a:spcBef>
        <a:spcPct val="0"/>
      </a:spcBef>
      <a:spcAft>
        <a:spcPct val="0"/>
      </a:spcAft>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3pPr>
    <a:lvl4pPr marL="1371600" algn="l" rtl="0" eaLnBrk="0" fontAlgn="base" hangingPunct="0">
      <a:spcBef>
        <a:spcPct val="0"/>
      </a:spcBef>
      <a:spcAft>
        <a:spcPct val="0"/>
      </a:spcAft>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4pPr>
    <a:lvl5pPr marL="1828800" algn="l" rtl="0" eaLnBrk="0" fontAlgn="base" hangingPunct="0">
      <a:spcBef>
        <a:spcPct val="0"/>
      </a:spcBef>
      <a:spcAft>
        <a:spcPct val="0"/>
      </a:spcAft>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5pPr>
    <a:lvl6pPr marL="2286000" algn="l" defTabSz="914400" rtl="0" eaLnBrk="1" latinLnBrk="0" hangingPunct="1">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6pPr>
    <a:lvl7pPr marL="2743200" algn="l" defTabSz="914400" rtl="0" eaLnBrk="1" latinLnBrk="0" hangingPunct="1">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7pPr>
    <a:lvl8pPr marL="3200400" algn="l" defTabSz="914400" rtl="0" eaLnBrk="1" latinLnBrk="0" hangingPunct="1">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8pPr>
    <a:lvl9pPr marL="3657600" algn="l" defTabSz="914400" rtl="0" eaLnBrk="1" latinLnBrk="0" hangingPunct="1">
      <a:defRPr sz="2800" b="1" kern="1200">
        <a:solidFill>
          <a:schemeClr val="tx1"/>
        </a:solidFill>
        <a:latin typeface="Arial Unicode MS" pitchFamily="34" charset="-122"/>
        <a:ea typeface="宋体" pitchFamily="2" charset="-122"/>
        <a:cs typeface="Arial Unicode MS" pitchFamily="34" charset="-122"/>
        <a:sym typeface="Arial Unicode MS" pitchFamily="3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123" y="10"/>
      </p:cViewPr>
      <p:guideLst>
        <p:guide orient="horz" pos="2160"/>
        <p:guide pos="3120"/>
      </p:guideLst>
    </p:cSldViewPr>
  </p:slideViewPr>
  <p:notesTextViewPr>
    <p:cViewPr>
      <p:scale>
        <a:sx n="100" d="100"/>
        <a:sy n="100" d="100"/>
      </p:scale>
      <p:origin x="0" y="0"/>
    </p:cViewPr>
  </p:notesTextViewPr>
  <p:gridSpacing cx="46101000" cy="46101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9738" cy="503238"/>
          </a:xfrm>
          <a:prstGeom prst="rect">
            <a:avLst/>
          </a:prstGeom>
          <a:noFill/>
          <a:ln w="9525" cmpd="sng">
            <a:noFill/>
            <a:miter lim="800000"/>
            <a:headEnd/>
            <a:tailEnd/>
          </a:ln>
        </p:spPr>
        <p:txBody>
          <a:bodyPr vert="horz" wrap="square" lIns="93689" tIns="46845" rIns="93689" bIns="46845" numCol="1" anchor="t" anchorCtr="0" compatLnSpc="1">
            <a:prstTxWarp prst="textNoShape">
              <a:avLst/>
            </a:prstTxWarp>
          </a:bodyPr>
          <a:lstStyle>
            <a:lvl1pPr>
              <a:defRPr>
                <a:ea typeface="Arial Unicode MS" pitchFamily="34" charset="-122"/>
              </a:defRPr>
            </a:lvl1pPr>
          </a:lstStyle>
          <a:p>
            <a:endParaRPr lang="zh-TW" altLang="zh-TW"/>
          </a:p>
        </p:txBody>
      </p:sp>
      <p:sp>
        <p:nvSpPr>
          <p:cNvPr id="3075" name="Rectangle 3"/>
          <p:cNvSpPr>
            <a:spLocks noGrp="1" noChangeArrowheads="1"/>
          </p:cNvSpPr>
          <p:nvPr>
            <p:ph type="dt" idx="1"/>
          </p:nvPr>
        </p:nvSpPr>
        <p:spPr bwMode="auto">
          <a:xfrm>
            <a:off x="3892550" y="0"/>
            <a:ext cx="2979738" cy="503238"/>
          </a:xfrm>
          <a:prstGeom prst="rect">
            <a:avLst/>
          </a:prstGeom>
          <a:noFill/>
          <a:ln w="9525" cmpd="sng">
            <a:noFill/>
            <a:miter lim="800000"/>
            <a:headEnd/>
            <a:tailEnd/>
          </a:ln>
        </p:spPr>
        <p:txBody>
          <a:bodyPr vert="horz" wrap="square" lIns="93689" tIns="46845" rIns="93689" bIns="46845" numCol="1" anchor="t" anchorCtr="0" compatLnSpc="1">
            <a:prstTxWarp prst="textNoShape">
              <a:avLst/>
            </a:prstTxWarp>
          </a:bodyPr>
          <a:lstStyle>
            <a:lvl1pPr>
              <a:defRPr>
                <a:ea typeface="Arial Unicode MS" pitchFamily="34" charset="-122"/>
              </a:defRPr>
            </a:lvl1pPr>
          </a:lstStyle>
          <a:p>
            <a:endParaRPr lang="zh-TW" altLang="zh-TW"/>
          </a:p>
        </p:txBody>
      </p:sp>
      <p:sp>
        <p:nvSpPr>
          <p:cNvPr id="3076" name="Rectangle 4"/>
          <p:cNvSpPr>
            <a:spLocks noGrp="1" noRot="1" noChangeAspect="1" noChangeArrowheads="1" noTextEdit="1"/>
          </p:cNvSpPr>
          <p:nvPr>
            <p:ph type="sldImg" idx="2"/>
          </p:nvPr>
        </p:nvSpPr>
        <p:spPr bwMode="auto">
          <a:xfrm>
            <a:off x="712788" y="754063"/>
            <a:ext cx="5449887" cy="3775075"/>
          </a:xfrm>
          <a:prstGeom prst="rect">
            <a:avLst/>
          </a:prstGeom>
          <a:noFill/>
          <a:ln w="9525" cmpd="sng">
            <a:noFill/>
            <a:miter lim="800000"/>
            <a:headEnd/>
            <a:tailEnd/>
          </a:ln>
        </p:spPr>
      </p:sp>
      <p:sp>
        <p:nvSpPr>
          <p:cNvPr id="3077" name="Rectangle 5"/>
          <p:cNvSpPr>
            <a:spLocks noGrp="1" noRot="1" noChangeAspect="1" noChangeArrowheads="1" noTextEdit="1"/>
          </p:cNvSpPr>
          <p:nvPr/>
        </p:nvSpPr>
        <p:spPr bwMode="auto">
          <a:xfrm>
            <a:off x="687388" y="4779963"/>
            <a:ext cx="5499100" cy="4529137"/>
          </a:xfrm>
          <a:prstGeom prst="rect">
            <a:avLst/>
          </a:prstGeom>
          <a:noFill/>
          <a:ln w="9525" cmpd="sng">
            <a:noFill/>
            <a:miter lim="800000"/>
            <a:headEnd/>
            <a:tailEnd/>
          </a:ln>
        </p:spPr>
        <p:txBody>
          <a:bodyPr lIns="93689" tIns="46845" rIns="93689" bIns="46845"/>
          <a:lstStyle/>
          <a:p>
            <a:pPr defTabSz="0">
              <a:spcBef>
                <a:spcPct val="30000"/>
              </a:spcBef>
            </a:pPr>
            <a:r>
              <a:rPr lang="zh-CN" sz="1200" b="0">
                <a:latin typeface="Arial" pitchFamily="34" charset="0"/>
              </a:rPr>
              <a:t>按一下以編輯母片</a:t>
            </a:r>
          </a:p>
          <a:p>
            <a:pPr defTabSz="0">
              <a:spcBef>
                <a:spcPct val="30000"/>
              </a:spcBef>
            </a:pPr>
            <a:r>
              <a:rPr lang="zh-CN" sz="1200" b="0">
                <a:latin typeface="Arial" pitchFamily="34" charset="0"/>
              </a:rPr>
              <a:t>第二層</a:t>
            </a:r>
          </a:p>
          <a:p>
            <a:pPr defTabSz="0">
              <a:spcBef>
                <a:spcPct val="30000"/>
              </a:spcBef>
            </a:pPr>
            <a:r>
              <a:rPr lang="zh-CN" sz="1200" b="0">
                <a:latin typeface="Arial" pitchFamily="34" charset="0"/>
              </a:rPr>
              <a:t>第三層</a:t>
            </a:r>
          </a:p>
          <a:p>
            <a:pPr defTabSz="0">
              <a:spcBef>
                <a:spcPct val="30000"/>
              </a:spcBef>
            </a:pPr>
            <a:r>
              <a:rPr lang="zh-CN" sz="1200" b="0">
                <a:latin typeface="Arial" pitchFamily="34" charset="0"/>
              </a:rPr>
              <a:t>第四層</a:t>
            </a:r>
          </a:p>
          <a:p>
            <a:pPr defTabSz="0">
              <a:spcBef>
                <a:spcPct val="30000"/>
              </a:spcBef>
            </a:pPr>
            <a:r>
              <a:rPr lang="zh-CN" sz="1200" b="0">
                <a:latin typeface="Arial" pitchFamily="34" charset="0"/>
              </a:rPr>
              <a:t>第五層</a:t>
            </a:r>
          </a:p>
        </p:txBody>
      </p:sp>
      <p:sp>
        <p:nvSpPr>
          <p:cNvPr id="3078" name="Rectangle 6"/>
          <p:cNvSpPr>
            <a:spLocks noGrp="1" noChangeArrowheads="1"/>
          </p:cNvSpPr>
          <p:nvPr>
            <p:ph type="ftr" sz="quarter" idx="4"/>
          </p:nvPr>
        </p:nvSpPr>
        <p:spPr bwMode="auto">
          <a:xfrm>
            <a:off x="0" y="9558338"/>
            <a:ext cx="2979738" cy="503237"/>
          </a:xfrm>
          <a:prstGeom prst="rect">
            <a:avLst/>
          </a:prstGeom>
          <a:noFill/>
          <a:ln w="9525" cmpd="sng">
            <a:noFill/>
            <a:miter lim="800000"/>
            <a:headEnd/>
            <a:tailEnd/>
          </a:ln>
        </p:spPr>
        <p:txBody>
          <a:bodyPr vert="horz" wrap="square" lIns="93689" tIns="46845" rIns="93689" bIns="46845" numCol="1" anchor="b" anchorCtr="0" compatLnSpc="1">
            <a:prstTxWarp prst="textNoShape">
              <a:avLst/>
            </a:prstTxWarp>
          </a:bodyPr>
          <a:lstStyle>
            <a:lvl1pPr>
              <a:defRPr>
                <a:ea typeface="Arial Unicode MS" pitchFamily="34" charset="-122"/>
              </a:defRPr>
            </a:lvl1pPr>
          </a:lstStyle>
          <a:p>
            <a:endParaRPr lang="zh-TW" altLang="zh-TW"/>
          </a:p>
        </p:txBody>
      </p:sp>
      <p:sp>
        <p:nvSpPr>
          <p:cNvPr id="3079" name="Rectangle 7"/>
          <p:cNvSpPr>
            <a:spLocks noGrp="1" noChangeArrowheads="1"/>
          </p:cNvSpPr>
          <p:nvPr>
            <p:ph type="sldNum" sz="quarter" idx="5"/>
          </p:nvPr>
        </p:nvSpPr>
        <p:spPr bwMode="auto">
          <a:xfrm>
            <a:off x="3892550" y="9558338"/>
            <a:ext cx="2979738" cy="503237"/>
          </a:xfrm>
          <a:prstGeom prst="rect">
            <a:avLst/>
          </a:prstGeom>
          <a:noFill/>
          <a:ln w="9525" cmpd="sng">
            <a:noFill/>
            <a:miter lim="800000"/>
            <a:headEnd/>
            <a:tailEnd/>
          </a:ln>
        </p:spPr>
        <p:txBody>
          <a:bodyPr vert="horz" wrap="square" lIns="93689" tIns="46845" rIns="93689" bIns="46845" numCol="1" anchor="b" anchorCtr="0" compatLnSpc="1">
            <a:prstTxWarp prst="textNoShape">
              <a:avLst/>
            </a:prstTxWarp>
          </a:bodyPr>
          <a:lstStyle>
            <a:lvl1pPr>
              <a:defRPr>
                <a:ea typeface="Arial Unicode MS" pitchFamily="34" charset="-122"/>
              </a:defRPr>
            </a:lvl1pPr>
          </a:lstStyle>
          <a:p>
            <a:fld id="{D7363FBC-A057-4A14-9EDF-E397C2384F73}"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445375" y="115888"/>
            <a:ext cx="2322513" cy="612298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74663" y="115888"/>
            <a:ext cx="6818312" cy="612298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1143000"/>
          </a:xfrm>
        </p:spPr>
        <p:txBody>
          <a:bodyPr/>
          <a:lstStyle/>
          <a:p>
            <a:r>
              <a:rPr lang="zh-TW" altLang="en-US" smtClean="0"/>
              <a:t>按一下以編輯母片標題樣式</a:t>
            </a:r>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95300" y="1600200"/>
            <a:ext cx="89154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a:prstGeom prst="rect">
            <a:avLst/>
          </a:prstGeom>
        </p:spPr>
        <p:txBody>
          <a:bodyPr/>
          <a:lstStyle/>
          <a:p>
            <a:r>
              <a:rPr lang="zh-TW" altLang="en-US" smtClean="0"/>
              <a:t>按一下以編輯母片標題樣式</a:t>
            </a:r>
            <a:endParaRPr lang="zh-TW"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050"/>
            <a:ext cx="3259138"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95300" y="1600200"/>
            <a:ext cx="8915400"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81850" y="274638"/>
            <a:ext cx="222885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95300" y="274638"/>
            <a:ext cx="6534150"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a:prstGeom prst="rect">
            <a:avLst/>
          </a:prstGeom>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82638" y="4406900"/>
            <a:ext cx="84201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84188" y="1373188"/>
            <a:ext cx="45640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200650" y="1373188"/>
            <a:ext cx="4564063"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050"/>
            <a:ext cx="3259138"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74663" y="115888"/>
            <a:ext cx="9293225" cy="1143000"/>
          </a:xfrm>
          <a:prstGeom prst="rect">
            <a:avLst/>
          </a:prstGeom>
          <a:noFill/>
          <a:ln w="9525" cmpd="sng">
            <a:noFill/>
            <a:miter lim="800000"/>
            <a:headEnd/>
            <a:tailEnd/>
          </a:ln>
        </p:spPr>
        <p:txBody>
          <a:bodyPr vert="horz" wrap="square" lIns="54000" tIns="54000" rIns="54000" bIns="54000" numCol="1" anchor="t" anchorCtr="0" compatLnSpc="1">
            <a:prstTxWarp prst="textNoShape">
              <a:avLst/>
            </a:prstTxWarp>
          </a:bodyPr>
          <a:lstStyle/>
          <a:p>
            <a:pPr lvl="0"/>
            <a:r>
              <a:rPr lang="zh-CN" smtClean="0">
                <a:sym typeface="Arial Unicode MS" pitchFamily="34" charset="-122"/>
              </a:rPr>
              <a:t>按一下以編輯母片標題樣式</a:t>
            </a:r>
          </a:p>
        </p:txBody>
      </p:sp>
      <p:sp>
        <p:nvSpPr>
          <p:cNvPr id="1027" name="Rectangle 3"/>
          <p:cNvSpPr>
            <a:spLocks noGrp="1" noChangeArrowheads="1"/>
          </p:cNvSpPr>
          <p:nvPr>
            <p:ph type="body" idx="1"/>
          </p:nvPr>
        </p:nvSpPr>
        <p:spPr bwMode="auto">
          <a:xfrm>
            <a:off x="484188" y="1373188"/>
            <a:ext cx="9280525" cy="4865687"/>
          </a:xfrm>
          <a:prstGeom prst="rect">
            <a:avLst/>
          </a:prstGeom>
          <a:noFill/>
          <a:ln w="9525" cmpd="sng">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Arial Unicode MS" pitchFamily="34" charset="-122"/>
              </a:rPr>
              <a:t>按一下以編輯母片文字樣式</a:t>
            </a:r>
          </a:p>
          <a:p>
            <a:pPr lvl="1"/>
            <a:r>
              <a:rPr lang="zh-CN" smtClean="0">
                <a:sym typeface="Arial Unicode MS" pitchFamily="34" charset="-122"/>
              </a:rPr>
              <a:t>第二層</a:t>
            </a:r>
          </a:p>
          <a:p>
            <a:pPr lvl="2"/>
            <a:r>
              <a:rPr lang="zh-CN" smtClean="0">
                <a:sym typeface="Arial Unicode MS" pitchFamily="34" charset="-122"/>
              </a:rPr>
              <a:t>第三層</a:t>
            </a:r>
          </a:p>
          <a:p>
            <a:pPr lvl="3"/>
            <a:r>
              <a:rPr lang="zh-CN" smtClean="0">
                <a:sym typeface="Arial Unicode MS" pitchFamily="34" charset="-122"/>
              </a:rPr>
              <a:t>第四層</a:t>
            </a:r>
          </a:p>
          <a:p>
            <a:pPr lvl="4"/>
            <a:r>
              <a:rPr lang="zh-CN" smtClean="0">
                <a:sym typeface="Arial Unicode MS" pitchFamily="34" charset="-122"/>
              </a:rPr>
              <a:t>第五層</a:t>
            </a:r>
          </a:p>
        </p:txBody>
      </p:sp>
      <p:sp>
        <p:nvSpPr>
          <p:cNvPr id="1028" name="Rectangle 2"/>
          <p:cNvSpPr>
            <a:spLocks noChangeArrowheads="1"/>
          </p:cNvSpPr>
          <p:nvPr/>
        </p:nvSpPr>
        <p:spPr bwMode="auto">
          <a:xfrm>
            <a:off x="0" y="6592888"/>
            <a:ext cx="9906000" cy="265112"/>
          </a:xfrm>
          <a:prstGeom prst="rect">
            <a:avLst/>
          </a:prstGeom>
          <a:solidFill>
            <a:srgbClr val="7F7F7F"/>
          </a:solidFill>
          <a:ln w="25400" cap="flat" cmpd="sng">
            <a:noFill/>
            <a:miter lim="800000"/>
            <a:headEnd/>
            <a:tailEnd/>
          </a:ln>
        </p:spPr>
        <p:txBody>
          <a:bodyPr anchor="ctr"/>
          <a:lstStyle/>
          <a:p>
            <a:pPr algn="ctr"/>
            <a:endParaRPr lang="zh-TW" altLang="zh-TW" sz="1800" b="0">
              <a:solidFill>
                <a:srgbClr val="262626"/>
              </a:solidFill>
              <a:latin typeface="Arial" pitchFamily="34" charset="0"/>
              <a:ea typeface="Arial Unicode MS" pitchFamily="34" charset="-122"/>
              <a:sym typeface="Arial" pitchFamily="34" charset="0"/>
            </a:endParaRPr>
          </a:p>
        </p:txBody>
      </p:sp>
      <p:sp>
        <p:nvSpPr>
          <p:cNvPr id="1029" name="TextBox 5"/>
          <p:cNvSpPr>
            <a:spLocks noChangeArrowheads="1"/>
          </p:cNvSpPr>
          <p:nvPr/>
        </p:nvSpPr>
        <p:spPr bwMode="auto">
          <a:xfrm>
            <a:off x="576263" y="6596063"/>
            <a:ext cx="1908175" cy="261937"/>
          </a:xfrm>
          <a:prstGeom prst="rect">
            <a:avLst/>
          </a:prstGeom>
          <a:noFill/>
          <a:ln w="9525">
            <a:noFill/>
            <a:miter lim="800000"/>
            <a:headEnd/>
            <a:tailEnd/>
          </a:ln>
        </p:spPr>
        <p:txBody>
          <a:bodyPr>
            <a:spAutoFit/>
          </a:bodyPr>
          <a:lstStyle/>
          <a:p>
            <a:r>
              <a:rPr lang="en-US" sz="1100" b="0">
                <a:solidFill>
                  <a:srgbClr val="262626"/>
                </a:solidFill>
                <a:ea typeface="Arial Unicode MS" pitchFamily="34" charset="-122"/>
              </a:rPr>
              <a:t>Inventec Confidential </a:t>
            </a:r>
            <a:endParaRPr lang="zh-TW" altLang="en-US">
              <a:ea typeface="Arial Unicode MS" pitchFamily="34" charset="-122"/>
            </a:endParaRPr>
          </a:p>
        </p:txBody>
      </p:sp>
      <p:sp>
        <p:nvSpPr>
          <p:cNvPr id="1030" name="Rectangle 6"/>
          <p:cNvSpPr>
            <a:spLocks noChangeArrowheads="1"/>
          </p:cNvSpPr>
          <p:nvPr/>
        </p:nvSpPr>
        <p:spPr bwMode="auto">
          <a:xfrm>
            <a:off x="4672013" y="6626225"/>
            <a:ext cx="893762" cy="231775"/>
          </a:xfrm>
          <a:prstGeom prst="rect">
            <a:avLst/>
          </a:prstGeom>
          <a:noFill/>
          <a:ln w="9525" cmpd="sng">
            <a:noFill/>
            <a:miter lim="800000"/>
            <a:headEnd/>
            <a:tailEnd/>
          </a:ln>
        </p:spPr>
        <p:txBody>
          <a:bodyPr/>
          <a:lstStyle/>
          <a:p>
            <a:r>
              <a:rPr lang="en-US" sz="1000" b="0">
                <a:latin typeface="Calibri" pitchFamily="34" charset="0"/>
                <a:ea typeface="Arial Unicode MS" pitchFamily="34" charset="-122"/>
                <a:sym typeface="Calibri" pitchFamily="34" charset="0"/>
              </a:rPr>
              <a:t>Page </a:t>
            </a:r>
            <a:fld id="{0007542F-7501-492D-BF3B-1168B91B8DAF}" type="slidenum">
              <a:rPr lang="en-US" sz="1000" b="0">
                <a:latin typeface="Calibri" pitchFamily="34" charset="0"/>
                <a:ea typeface="Arial Unicode MS" pitchFamily="34" charset="-122"/>
                <a:sym typeface="Calibri" pitchFamily="34" charset="0"/>
              </a:rPr>
              <a:pPr/>
              <a:t>‹#›</a:t>
            </a:fld>
            <a:endParaRPr lang="en-US">
              <a:ea typeface="Arial Unicode MS" pitchFamily="34" charset="-122"/>
            </a:endParaRPr>
          </a:p>
        </p:txBody>
      </p:sp>
      <p:pic>
        <p:nvPicPr>
          <p:cNvPr id="1031" name="Picture 4"/>
          <p:cNvPicPr>
            <a:picLocks noChangeAspect="1" noChangeArrowheads="1"/>
          </p:cNvPicPr>
          <p:nvPr/>
        </p:nvPicPr>
        <p:blipFill>
          <a:blip r:embed="rId14" cstate="print"/>
          <a:srcRect/>
          <a:stretch>
            <a:fillRect/>
          </a:stretch>
        </p:blipFill>
        <p:spPr bwMode="auto">
          <a:xfrm>
            <a:off x="8399463" y="6351588"/>
            <a:ext cx="1316037" cy="414337"/>
          </a:xfrm>
          <a:prstGeom prst="rect">
            <a:avLst/>
          </a:prstGeom>
          <a:noFill/>
          <a:ln w="9525" cmpd="sng">
            <a:noFill/>
            <a:miter lim="800000"/>
            <a:headEnd/>
            <a:tailEnd/>
          </a:ln>
        </p:spPr>
      </p:pic>
      <p:sp>
        <p:nvSpPr>
          <p:cNvPr id="1032" name="Rectangle 3"/>
          <p:cNvSpPr>
            <a:spLocks noChangeArrowheads="1"/>
          </p:cNvSpPr>
          <p:nvPr/>
        </p:nvSpPr>
        <p:spPr bwMode="auto">
          <a:xfrm>
            <a:off x="0" y="0"/>
            <a:ext cx="285750" cy="6858000"/>
          </a:xfrm>
          <a:prstGeom prst="rect">
            <a:avLst/>
          </a:prstGeom>
          <a:solidFill>
            <a:srgbClr val="0C0C0C"/>
          </a:solidFill>
          <a:ln w="25400" cap="flat" cmpd="sng">
            <a:noFill/>
            <a:miter lim="800000"/>
            <a:headEnd/>
            <a:tailEnd/>
          </a:ln>
        </p:spPr>
        <p:txBody>
          <a:bodyPr anchor="ctr"/>
          <a:lstStyle/>
          <a:p>
            <a:endParaRPr lang="zh-TW" altLang="zh-TW" sz="3600" b="0">
              <a:solidFill>
                <a:schemeClr val="bg1"/>
              </a:solidFill>
              <a:latin typeface="Arial" pitchFamily="34" charset="0"/>
              <a:ea typeface="Arial Unicode MS" pitchFamily="34" charset="-122"/>
              <a:sym typeface="Arial" pitchFamily="34" charset="0"/>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41" r:id="rId12"/>
  </p:sldLayoutIdLst>
  <p:txStyles>
    <p:titleStyle>
      <a:lvl1pPr algn="l" rtl="0" eaLnBrk="0" fontAlgn="base" hangingPunct="0">
        <a:lnSpc>
          <a:spcPct val="85000"/>
        </a:lnSpc>
        <a:spcBef>
          <a:spcPct val="0"/>
        </a:spcBef>
        <a:spcAft>
          <a:spcPct val="0"/>
        </a:spcAft>
        <a:defRPr sz="3500" b="1">
          <a:solidFill>
            <a:srgbClr val="3A4886"/>
          </a:solidFill>
          <a:latin typeface="+mj-lt"/>
          <a:ea typeface="+mj-ea"/>
          <a:cs typeface="+mj-cs"/>
          <a:sym typeface="Arial Unicode MS" pitchFamily="34" charset="-122"/>
        </a:defRPr>
      </a:lvl1pPr>
      <a:lvl2pPr algn="l" rtl="0" eaLnBrk="0" fontAlgn="base" hangingPunct="0">
        <a:lnSpc>
          <a:spcPct val="85000"/>
        </a:lnSpc>
        <a:spcBef>
          <a:spcPct val="0"/>
        </a:spcBef>
        <a:spcAft>
          <a:spcPct val="0"/>
        </a:spcAft>
        <a:defRPr sz="3500" b="1">
          <a:solidFill>
            <a:srgbClr val="3A4886"/>
          </a:solidFill>
          <a:latin typeface="Arial Unicode MS" pitchFamily="34" charset="-122"/>
          <a:ea typeface="Arial Unicode MS" pitchFamily="34" charset="-122"/>
          <a:cs typeface="Arial Unicode MS" pitchFamily="34" charset="-122"/>
          <a:sym typeface="Arial Unicode MS" pitchFamily="34" charset="-122"/>
        </a:defRPr>
      </a:lvl2pPr>
      <a:lvl3pPr algn="l" rtl="0" eaLnBrk="0" fontAlgn="base" hangingPunct="0">
        <a:lnSpc>
          <a:spcPct val="85000"/>
        </a:lnSpc>
        <a:spcBef>
          <a:spcPct val="0"/>
        </a:spcBef>
        <a:spcAft>
          <a:spcPct val="0"/>
        </a:spcAft>
        <a:defRPr sz="3500" b="1">
          <a:solidFill>
            <a:srgbClr val="3A4886"/>
          </a:solidFill>
          <a:latin typeface="Arial Unicode MS" pitchFamily="34" charset="-122"/>
          <a:ea typeface="Arial Unicode MS" pitchFamily="34" charset="-122"/>
          <a:cs typeface="Arial Unicode MS" pitchFamily="34" charset="-122"/>
          <a:sym typeface="Arial Unicode MS" pitchFamily="34" charset="-122"/>
        </a:defRPr>
      </a:lvl3pPr>
      <a:lvl4pPr algn="l" rtl="0" eaLnBrk="0" fontAlgn="base" hangingPunct="0">
        <a:lnSpc>
          <a:spcPct val="85000"/>
        </a:lnSpc>
        <a:spcBef>
          <a:spcPct val="0"/>
        </a:spcBef>
        <a:spcAft>
          <a:spcPct val="0"/>
        </a:spcAft>
        <a:defRPr sz="3500" b="1">
          <a:solidFill>
            <a:srgbClr val="3A4886"/>
          </a:solidFill>
          <a:latin typeface="Arial Unicode MS" pitchFamily="34" charset="-122"/>
          <a:ea typeface="Arial Unicode MS" pitchFamily="34" charset="-122"/>
          <a:cs typeface="Arial Unicode MS" pitchFamily="34" charset="-122"/>
          <a:sym typeface="Arial Unicode MS" pitchFamily="34" charset="-122"/>
        </a:defRPr>
      </a:lvl4pPr>
      <a:lvl5pPr algn="l" rtl="0" eaLnBrk="0" fontAlgn="base" hangingPunct="0">
        <a:lnSpc>
          <a:spcPct val="85000"/>
        </a:lnSpc>
        <a:spcBef>
          <a:spcPct val="0"/>
        </a:spcBef>
        <a:spcAft>
          <a:spcPct val="0"/>
        </a:spcAft>
        <a:defRPr sz="3500" b="1">
          <a:solidFill>
            <a:srgbClr val="3A4886"/>
          </a:solidFill>
          <a:latin typeface="Arial Unicode MS" pitchFamily="34" charset="-122"/>
          <a:ea typeface="Arial Unicode MS" pitchFamily="34" charset="-122"/>
          <a:cs typeface="Arial Unicode MS" pitchFamily="34" charset="-122"/>
          <a:sym typeface="Arial Unicode MS" pitchFamily="34" charset="-122"/>
        </a:defRPr>
      </a:lvl5pPr>
      <a:lvl6pPr marL="457200" algn="l" rtl="0" eaLnBrk="0" fontAlgn="base" hangingPunct="0">
        <a:lnSpc>
          <a:spcPct val="85000"/>
        </a:lnSpc>
        <a:spcBef>
          <a:spcPct val="0"/>
        </a:spcBef>
        <a:spcAft>
          <a:spcPct val="0"/>
        </a:spcAft>
        <a:defRPr sz="3500" b="1">
          <a:solidFill>
            <a:srgbClr val="3A4886"/>
          </a:solidFill>
          <a:latin typeface="Arial Unicode MS" pitchFamily="34" charset="-122"/>
          <a:ea typeface="Arial Unicode MS" pitchFamily="34" charset="-122"/>
          <a:cs typeface="Arial Unicode MS" pitchFamily="34" charset="-122"/>
          <a:sym typeface="Arial Unicode MS" pitchFamily="34" charset="-122"/>
        </a:defRPr>
      </a:lvl6pPr>
      <a:lvl7pPr marL="914400" algn="l" rtl="0" eaLnBrk="0" fontAlgn="base" hangingPunct="0">
        <a:lnSpc>
          <a:spcPct val="85000"/>
        </a:lnSpc>
        <a:spcBef>
          <a:spcPct val="0"/>
        </a:spcBef>
        <a:spcAft>
          <a:spcPct val="0"/>
        </a:spcAft>
        <a:defRPr sz="3500" b="1">
          <a:solidFill>
            <a:srgbClr val="3A4886"/>
          </a:solidFill>
          <a:latin typeface="Arial Unicode MS" pitchFamily="34" charset="-122"/>
          <a:ea typeface="Arial Unicode MS" pitchFamily="34" charset="-122"/>
          <a:cs typeface="Arial Unicode MS" pitchFamily="34" charset="-122"/>
          <a:sym typeface="Arial Unicode MS" pitchFamily="34" charset="-122"/>
        </a:defRPr>
      </a:lvl7pPr>
      <a:lvl8pPr marL="1371600" algn="l" rtl="0" eaLnBrk="0" fontAlgn="base" hangingPunct="0">
        <a:lnSpc>
          <a:spcPct val="85000"/>
        </a:lnSpc>
        <a:spcBef>
          <a:spcPct val="0"/>
        </a:spcBef>
        <a:spcAft>
          <a:spcPct val="0"/>
        </a:spcAft>
        <a:defRPr sz="3500" b="1">
          <a:solidFill>
            <a:srgbClr val="3A4886"/>
          </a:solidFill>
          <a:latin typeface="Arial Unicode MS" pitchFamily="34" charset="-122"/>
          <a:ea typeface="Arial Unicode MS" pitchFamily="34" charset="-122"/>
          <a:cs typeface="Arial Unicode MS" pitchFamily="34" charset="-122"/>
          <a:sym typeface="Arial Unicode MS" pitchFamily="34" charset="-122"/>
        </a:defRPr>
      </a:lvl8pPr>
      <a:lvl9pPr marL="1828800" algn="l" rtl="0" eaLnBrk="0" fontAlgn="base" hangingPunct="0">
        <a:lnSpc>
          <a:spcPct val="85000"/>
        </a:lnSpc>
        <a:spcBef>
          <a:spcPct val="0"/>
        </a:spcBef>
        <a:spcAft>
          <a:spcPct val="0"/>
        </a:spcAft>
        <a:defRPr sz="3500" b="1">
          <a:solidFill>
            <a:srgbClr val="3A4886"/>
          </a:solidFill>
          <a:latin typeface="Arial Unicode MS" pitchFamily="34" charset="-122"/>
          <a:ea typeface="Arial Unicode MS" pitchFamily="34" charset="-122"/>
          <a:cs typeface="Arial Unicode MS" pitchFamily="34" charset="-122"/>
          <a:sym typeface="Arial Unicode MS" pitchFamily="34" charset="-122"/>
        </a:defRPr>
      </a:lvl9pPr>
    </p:titleStyle>
    <p:bodyStyle>
      <a:lvl1pPr marL="361950" indent="-361950" algn="l" defTabSz="0" rtl="0" eaLnBrk="0" fontAlgn="base" hangingPunct="0">
        <a:spcBef>
          <a:spcPct val="0"/>
        </a:spcBef>
        <a:spcAft>
          <a:spcPct val="0"/>
        </a:spcAft>
        <a:buClr>
          <a:schemeClr val="tx1"/>
        </a:buClr>
        <a:buSzPct val="65000"/>
        <a:buFont typeface="Wingdings" pitchFamily="2" charset="2"/>
        <a:buChar char="l"/>
        <a:defRPr sz="2800">
          <a:solidFill>
            <a:schemeClr val="tx1"/>
          </a:solidFill>
          <a:latin typeface="+mn-lt"/>
          <a:ea typeface="+mn-ea"/>
          <a:cs typeface="+mn-cs"/>
          <a:sym typeface="Arial Unicode MS" pitchFamily="34" charset="-122"/>
        </a:defRPr>
      </a:lvl1pPr>
      <a:lvl2pPr marL="898525" indent="-357188" algn="l" defTabSz="0" rtl="0" eaLnBrk="0" fontAlgn="base" hangingPunct="0">
        <a:spcBef>
          <a:spcPct val="0"/>
        </a:spcBef>
        <a:spcAft>
          <a:spcPct val="0"/>
        </a:spcAft>
        <a:buClr>
          <a:schemeClr val="tx1"/>
        </a:buClr>
        <a:buSzPct val="65000"/>
        <a:buFont typeface="Arial Unicode MS" pitchFamily="34" charset="-122"/>
        <a:buChar char="–"/>
        <a:defRPr sz="2400">
          <a:solidFill>
            <a:schemeClr val="tx1"/>
          </a:solidFill>
          <a:latin typeface="+mn-lt"/>
          <a:ea typeface="+mn-ea"/>
          <a:cs typeface="+mn-cs"/>
          <a:sym typeface="Arial Unicode MS" pitchFamily="34" charset="-122"/>
        </a:defRPr>
      </a:lvl2pPr>
      <a:lvl3pPr marL="1428750" indent="-268288" algn="l" defTabSz="0" rtl="0" eaLnBrk="0" fontAlgn="base" hangingPunct="0">
        <a:spcBef>
          <a:spcPct val="0"/>
        </a:spcBef>
        <a:spcAft>
          <a:spcPct val="0"/>
        </a:spcAft>
        <a:buClr>
          <a:schemeClr val="tx1"/>
        </a:buClr>
        <a:buSzPct val="65000"/>
        <a:buFont typeface="Wingdings" pitchFamily="2" charset="2"/>
        <a:buChar char="l"/>
        <a:defRPr sz="2000" i="1">
          <a:solidFill>
            <a:schemeClr val="tx1"/>
          </a:solidFill>
          <a:latin typeface="+mn-lt"/>
          <a:ea typeface="+mn-ea"/>
          <a:cs typeface="+mn-cs"/>
          <a:sym typeface="Arial Unicode MS" pitchFamily="34" charset="-122"/>
        </a:defRPr>
      </a:lvl3pPr>
      <a:lvl4pPr marL="1885950" indent="-266700" algn="l" defTabSz="0" rtl="0" eaLnBrk="0" fontAlgn="base" hangingPunct="0">
        <a:spcBef>
          <a:spcPct val="0"/>
        </a:spcBef>
        <a:spcAft>
          <a:spcPct val="0"/>
        </a:spcAft>
        <a:buClr>
          <a:schemeClr val="tx1"/>
        </a:buClr>
        <a:buSzPct val="65000"/>
        <a:buFont typeface="Arial Unicode MS" pitchFamily="34" charset="-122"/>
        <a:buChar char="–"/>
        <a:defRPr sz="2000" i="1">
          <a:solidFill>
            <a:schemeClr val="tx1"/>
          </a:solidFill>
          <a:latin typeface="+mn-lt"/>
          <a:ea typeface="+mn-ea"/>
          <a:cs typeface="+mn-cs"/>
          <a:sym typeface="Arial Unicode MS" pitchFamily="34" charset="-122"/>
        </a:defRPr>
      </a:lvl4pPr>
      <a:lvl5pPr marL="2427288" indent="-265113" algn="l" defTabSz="0" rtl="0" eaLnBrk="0" fontAlgn="base" hangingPunct="0">
        <a:spcBef>
          <a:spcPct val="0"/>
        </a:spcBef>
        <a:spcAft>
          <a:spcPct val="0"/>
        </a:spcAft>
        <a:buClr>
          <a:schemeClr val="tx1"/>
        </a:buClr>
        <a:buSzPct val="65000"/>
        <a:buFont typeface="Arial Unicode MS" pitchFamily="34" charset="-122"/>
        <a:buChar char="»"/>
        <a:defRPr sz="1400" i="1">
          <a:solidFill>
            <a:schemeClr val="tx1"/>
          </a:solidFill>
          <a:latin typeface="+mn-lt"/>
          <a:ea typeface="+mn-ea"/>
          <a:cs typeface="+mn-cs"/>
          <a:sym typeface="Arial Unicode MS" pitchFamily="34" charset="-122"/>
        </a:defRPr>
      </a:lvl5pPr>
      <a:lvl6pPr marL="2884488" indent="-265113" algn="l" defTabSz="0" rtl="0" eaLnBrk="0" fontAlgn="base" hangingPunct="0">
        <a:spcBef>
          <a:spcPct val="0"/>
        </a:spcBef>
        <a:spcAft>
          <a:spcPct val="0"/>
        </a:spcAft>
        <a:buClr>
          <a:schemeClr val="tx1"/>
        </a:buClr>
        <a:buSzPct val="65000"/>
        <a:buFont typeface="Arial Unicode MS" pitchFamily="34" charset="-122"/>
        <a:buChar char="»"/>
        <a:defRPr sz="1400" i="1">
          <a:solidFill>
            <a:schemeClr val="tx1"/>
          </a:solidFill>
          <a:latin typeface="+mn-lt"/>
          <a:ea typeface="+mn-ea"/>
          <a:cs typeface="+mn-cs"/>
          <a:sym typeface="Arial Unicode MS" pitchFamily="34" charset="-122"/>
        </a:defRPr>
      </a:lvl6pPr>
      <a:lvl7pPr marL="3341688" indent="-265113" algn="l" defTabSz="0" rtl="0" eaLnBrk="0" fontAlgn="base" hangingPunct="0">
        <a:spcBef>
          <a:spcPct val="0"/>
        </a:spcBef>
        <a:spcAft>
          <a:spcPct val="0"/>
        </a:spcAft>
        <a:buClr>
          <a:schemeClr val="tx1"/>
        </a:buClr>
        <a:buSzPct val="65000"/>
        <a:buFont typeface="Arial Unicode MS" pitchFamily="34" charset="-122"/>
        <a:buChar char="»"/>
        <a:defRPr sz="1400" i="1">
          <a:solidFill>
            <a:schemeClr val="tx1"/>
          </a:solidFill>
          <a:latin typeface="+mn-lt"/>
          <a:ea typeface="+mn-ea"/>
          <a:cs typeface="+mn-cs"/>
          <a:sym typeface="Arial Unicode MS" pitchFamily="34" charset="-122"/>
        </a:defRPr>
      </a:lvl7pPr>
      <a:lvl8pPr marL="3798888" indent="-265113" algn="l" defTabSz="0" rtl="0" eaLnBrk="0" fontAlgn="base" hangingPunct="0">
        <a:spcBef>
          <a:spcPct val="0"/>
        </a:spcBef>
        <a:spcAft>
          <a:spcPct val="0"/>
        </a:spcAft>
        <a:buClr>
          <a:schemeClr val="tx1"/>
        </a:buClr>
        <a:buSzPct val="65000"/>
        <a:buFont typeface="Arial Unicode MS" pitchFamily="34" charset="-122"/>
        <a:buChar char="»"/>
        <a:defRPr sz="1400" i="1">
          <a:solidFill>
            <a:schemeClr val="tx1"/>
          </a:solidFill>
          <a:latin typeface="+mn-lt"/>
          <a:ea typeface="+mn-ea"/>
          <a:cs typeface="+mn-cs"/>
          <a:sym typeface="Arial Unicode MS" pitchFamily="34" charset="-122"/>
        </a:defRPr>
      </a:lvl8pPr>
      <a:lvl9pPr marL="4256088" indent="-265113" algn="l" defTabSz="0" rtl="0" eaLnBrk="0" fontAlgn="base" hangingPunct="0">
        <a:spcBef>
          <a:spcPct val="0"/>
        </a:spcBef>
        <a:spcAft>
          <a:spcPct val="0"/>
        </a:spcAft>
        <a:buClr>
          <a:schemeClr val="tx1"/>
        </a:buClr>
        <a:buSzPct val="65000"/>
        <a:buFont typeface="Arial Unicode MS" pitchFamily="34" charset="-122"/>
        <a:buChar char="»"/>
        <a:defRPr sz="1400" i="1">
          <a:solidFill>
            <a:schemeClr val="tx1"/>
          </a:solidFill>
          <a:latin typeface="+mn-lt"/>
          <a:ea typeface="+mn-ea"/>
          <a:cs typeface="+mn-cs"/>
          <a:sym typeface="Arial Unicode MS" pitchFamily="34" charset="-122"/>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14" cstate="print"/>
          <a:srcRect/>
          <a:stretch>
            <a:fillRect/>
          </a:stretch>
        </p:blipFill>
        <p:spPr bwMode="auto">
          <a:xfrm>
            <a:off x="7759700" y="6248400"/>
            <a:ext cx="1816100" cy="254000"/>
          </a:xfrm>
          <a:prstGeom prst="rect">
            <a:avLst/>
          </a:prstGeom>
          <a:solidFill>
            <a:srgbClr val="EDEDED"/>
          </a:solidFill>
          <a:ln w="9525" cmpd="sng">
            <a:noFill/>
            <a:miter lim="800000"/>
            <a:headEnd/>
            <a:tailEnd/>
          </a:ln>
        </p:spPr>
      </p:pic>
      <p:pic>
        <p:nvPicPr>
          <p:cNvPr id="2051" name="Picture 5"/>
          <p:cNvPicPr>
            <a:picLocks noChangeAspect="1" noChangeArrowheads="1"/>
          </p:cNvPicPr>
          <p:nvPr/>
        </p:nvPicPr>
        <p:blipFill>
          <a:blip r:embed="rId15" cstate="print">
            <a:clrChange>
              <a:clrFrom>
                <a:srgbClr val="FDFDFD"/>
              </a:clrFrom>
              <a:clrTo>
                <a:srgbClr val="FDFDFD">
                  <a:alpha val="0"/>
                </a:srgbClr>
              </a:clrTo>
            </a:clrChange>
            <a:lum bright="-40000"/>
          </a:blip>
          <a:srcRect l="3947" t="11925" r="1303" b="36755"/>
          <a:stretch>
            <a:fillRect/>
          </a:stretch>
        </p:blipFill>
        <p:spPr bwMode="auto">
          <a:xfrm>
            <a:off x="0" y="0"/>
            <a:ext cx="9896475" cy="3033713"/>
          </a:xfrm>
          <a:prstGeom prst="rect">
            <a:avLst/>
          </a:prstGeom>
          <a:solidFill>
            <a:srgbClr val="D8D8D8"/>
          </a:solidFill>
          <a:ln w="9525" cmpd="sng">
            <a:noFill/>
            <a:miter lim="800000"/>
            <a:headEnd/>
            <a:tailEnd/>
          </a:ln>
        </p:spPr>
      </p:pic>
      <p:sp>
        <p:nvSpPr>
          <p:cNvPr id="2052" name="Rectangle 22"/>
          <p:cNvSpPr>
            <a:spLocks noChangeArrowheads="1"/>
          </p:cNvSpPr>
          <p:nvPr/>
        </p:nvSpPr>
        <p:spPr bwMode="auto">
          <a:xfrm>
            <a:off x="0" y="2973388"/>
            <a:ext cx="9906000" cy="112712"/>
          </a:xfrm>
          <a:prstGeom prst="rect">
            <a:avLst/>
          </a:prstGeom>
          <a:solidFill>
            <a:schemeClr val="tx1"/>
          </a:solidFill>
          <a:ln w="25400" cap="flat" cmpd="sng">
            <a:noFill/>
            <a:miter lim="800000"/>
            <a:headEnd/>
            <a:tailEnd/>
          </a:ln>
        </p:spPr>
        <p:txBody>
          <a:bodyPr anchor="ctr"/>
          <a:lstStyle/>
          <a:p>
            <a:pPr algn="ctr"/>
            <a:endParaRPr lang="zh-TW" altLang="zh-TW" sz="1800" b="0">
              <a:solidFill>
                <a:srgbClr val="FFFFFF"/>
              </a:solidFill>
              <a:latin typeface="Arial" pitchFamily="34" charset="0"/>
              <a:ea typeface="Arial Unicode MS" pitchFamily="34" charset="-122"/>
              <a:sym typeface="Arial" pitchFamily="34" charset="0"/>
            </a:endParaRPr>
          </a:p>
        </p:txBody>
      </p:sp>
      <p:sp>
        <p:nvSpPr>
          <p:cNvPr id="2053" name="Rectangle 2"/>
          <p:cNvSpPr>
            <a:spLocks noChangeArrowheads="1"/>
          </p:cNvSpPr>
          <p:nvPr/>
        </p:nvSpPr>
        <p:spPr bwMode="auto">
          <a:xfrm>
            <a:off x="0" y="6592888"/>
            <a:ext cx="9906000" cy="265112"/>
          </a:xfrm>
          <a:prstGeom prst="rect">
            <a:avLst/>
          </a:prstGeom>
          <a:solidFill>
            <a:srgbClr val="7F7F7F"/>
          </a:solidFill>
          <a:ln w="25400" cap="flat" cmpd="sng">
            <a:noFill/>
            <a:miter lim="800000"/>
            <a:headEnd/>
            <a:tailEnd/>
          </a:ln>
        </p:spPr>
        <p:txBody>
          <a:bodyPr anchor="ctr"/>
          <a:lstStyle/>
          <a:p>
            <a:pPr algn="ctr"/>
            <a:endParaRPr lang="zh-TW" altLang="zh-TW" sz="1800" b="0">
              <a:solidFill>
                <a:srgbClr val="262626"/>
              </a:solidFill>
              <a:latin typeface="Arial" pitchFamily="34" charset="0"/>
              <a:ea typeface="Arial Unicode MS" pitchFamily="34" charset="-122"/>
              <a:sym typeface="Arial" pitchFamily="34" charset="0"/>
            </a:endParaRPr>
          </a:p>
        </p:txBody>
      </p:sp>
      <p:sp>
        <p:nvSpPr>
          <p:cNvPr id="2054" name="TextBox 5"/>
          <p:cNvSpPr>
            <a:spLocks noChangeArrowheads="1"/>
          </p:cNvSpPr>
          <p:nvPr/>
        </p:nvSpPr>
        <p:spPr bwMode="auto">
          <a:xfrm>
            <a:off x="576263" y="6596063"/>
            <a:ext cx="1908175" cy="261937"/>
          </a:xfrm>
          <a:prstGeom prst="rect">
            <a:avLst/>
          </a:prstGeom>
          <a:noFill/>
          <a:ln w="9525">
            <a:noFill/>
            <a:miter lim="800000"/>
            <a:headEnd/>
            <a:tailEnd/>
          </a:ln>
        </p:spPr>
        <p:txBody>
          <a:bodyPr>
            <a:spAutoFit/>
          </a:bodyPr>
          <a:lstStyle/>
          <a:p>
            <a:r>
              <a:rPr lang="en-US" sz="1100" b="0">
                <a:solidFill>
                  <a:srgbClr val="262626"/>
                </a:solidFill>
                <a:ea typeface="PMingLiU" pitchFamily="18" charset="-120"/>
              </a:rPr>
              <a:t>Inventec Confidential </a:t>
            </a:r>
            <a:endParaRPr lang="zh-TW" altLang="en-US">
              <a:ea typeface="Arial Unicode MS" pitchFamily="34" charset="-122"/>
            </a:endParaRPr>
          </a:p>
        </p:txBody>
      </p:sp>
      <p:pic>
        <p:nvPicPr>
          <p:cNvPr id="2055" name="Picture 4"/>
          <p:cNvPicPr>
            <a:picLocks noChangeAspect="1" noChangeArrowheads="1"/>
          </p:cNvPicPr>
          <p:nvPr/>
        </p:nvPicPr>
        <p:blipFill>
          <a:blip r:embed="rId16" cstate="print"/>
          <a:srcRect/>
          <a:stretch>
            <a:fillRect/>
          </a:stretch>
        </p:blipFill>
        <p:spPr bwMode="auto">
          <a:xfrm>
            <a:off x="8399463" y="6351588"/>
            <a:ext cx="1316037" cy="414337"/>
          </a:xfrm>
          <a:prstGeom prst="rect">
            <a:avLst/>
          </a:prstGeom>
          <a:noFill/>
          <a:ln w="9525" cmpd="sng">
            <a:noFill/>
            <a:miter lim="800000"/>
            <a:headEnd/>
            <a:tailEnd/>
          </a:ln>
        </p:spPr>
      </p:pic>
      <p:sp>
        <p:nvSpPr>
          <p:cNvPr id="2056" name="Rectangle 3"/>
          <p:cNvSpPr>
            <a:spLocks noChangeArrowheads="1"/>
          </p:cNvSpPr>
          <p:nvPr/>
        </p:nvSpPr>
        <p:spPr bwMode="auto">
          <a:xfrm>
            <a:off x="0" y="0"/>
            <a:ext cx="285750" cy="6858000"/>
          </a:xfrm>
          <a:prstGeom prst="rect">
            <a:avLst/>
          </a:prstGeom>
          <a:solidFill>
            <a:srgbClr val="0C0C0C"/>
          </a:solidFill>
          <a:ln w="25400" cap="flat" cmpd="sng">
            <a:noFill/>
            <a:miter lim="800000"/>
            <a:headEnd/>
            <a:tailEnd/>
          </a:ln>
        </p:spPr>
        <p:txBody>
          <a:bodyPr anchor="ctr"/>
          <a:lstStyle/>
          <a:p>
            <a:endParaRPr lang="zh-TW" altLang="zh-TW" sz="3600" b="0">
              <a:solidFill>
                <a:schemeClr val="bg1"/>
              </a:solidFill>
              <a:latin typeface="Arial" pitchFamily="34" charset="0"/>
              <a:ea typeface="Arial Unicode MS" pitchFamily="34" charset="-122"/>
              <a:sym typeface="Arial" pitchFamily="34" charset="0"/>
            </a:endParaRPr>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2" r:id="rId12"/>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Unicode MS" pitchFamily="34" charset="-122"/>
        </a:defRPr>
      </a:lvl1pPr>
      <a:lvl2pPr algn="ctr" rtl="0" eaLnBrk="0" fontAlgn="base" hangingPunct="0">
        <a:spcBef>
          <a:spcPct val="0"/>
        </a:spcBef>
        <a:spcAft>
          <a:spcPct val="0"/>
        </a:spcAft>
        <a:defRPr sz="4400">
          <a:solidFill>
            <a:schemeClr val="tx2"/>
          </a:solidFill>
          <a:latin typeface="Arial Unicode MS" pitchFamily="34" charset="-122"/>
          <a:ea typeface="PMingLiU" pitchFamily="18" charset="-120"/>
          <a:sym typeface="Arial Unicode MS" pitchFamily="34" charset="-122"/>
        </a:defRPr>
      </a:lvl2pPr>
      <a:lvl3pPr algn="ctr" rtl="0" eaLnBrk="0" fontAlgn="base" hangingPunct="0">
        <a:spcBef>
          <a:spcPct val="0"/>
        </a:spcBef>
        <a:spcAft>
          <a:spcPct val="0"/>
        </a:spcAft>
        <a:defRPr sz="4400">
          <a:solidFill>
            <a:schemeClr val="tx2"/>
          </a:solidFill>
          <a:latin typeface="Arial Unicode MS" pitchFamily="34" charset="-122"/>
          <a:ea typeface="PMingLiU" pitchFamily="18" charset="-120"/>
          <a:sym typeface="Arial Unicode MS" pitchFamily="34" charset="-122"/>
        </a:defRPr>
      </a:lvl3pPr>
      <a:lvl4pPr algn="ctr" rtl="0" eaLnBrk="0" fontAlgn="base" hangingPunct="0">
        <a:spcBef>
          <a:spcPct val="0"/>
        </a:spcBef>
        <a:spcAft>
          <a:spcPct val="0"/>
        </a:spcAft>
        <a:defRPr sz="4400">
          <a:solidFill>
            <a:schemeClr val="tx2"/>
          </a:solidFill>
          <a:latin typeface="Arial Unicode MS" pitchFamily="34" charset="-122"/>
          <a:ea typeface="PMingLiU" pitchFamily="18" charset="-120"/>
          <a:sym typeface="Arial Unicode MS" pitchFamily="34" charset="-122"/>
        </a:defRPr>
      </a:lvl4pPr>
      <a:lvl5pPr algn="ctr" rtl="0" eaLnBrk="0" fontAlgn="base" hangingPunct="0">
        <a:spcBef>
          <a:spcPct val="0"/>
        </a:spcBef>
        <a:spcAft>
          <a:spcPct val="0"/>
        </a:spcAft>
        <a:defRPr sz="4400">
          <a:solidFill>
            <a:schemeClr val="tx2"/>
          </a:solidFill>
          <a:latin typeface="Arial Unicode MS" pitchFamily="34" charset="-122"/>
          <a:ea typeface="PMingLiU" pitchFamily="18" charset="-120"/>
          <a:sym typeface="Arial Unicode MS" pitchFamily="34" charset="-122"/>
        </a:defRPr>
      </a:lvl5pPr>
      <a:lvl6pPr marL="457200" algn="ctr" rtl="0" eaLnBrk="0" fontAlgn="base" hangingPunct="0">
        <a:spcBef>
          <a:spcPct val="0"/>
        </a:spcBef>
        <a:spcAft>
          <a:spcPct val="0"/>
        </a:spcAft>
        <a:defRPr sz="4400">
          <a:solidFill>
            <a:schemeClr val="tx2"/>
          </a:solidFill>
          <a:latin typeface="Arial Unicode MS" pitchFamily="34" charset="-122"/>
          <a:ea typeface="PMingLiU" pitchFamily="18" charset="-120"/>
          <a:sym typeface="Arial Unicode MS" pitchFamily="34" charset="-122"/>
        </a:defRPr>
      </a:lvl6pPr>
      <a:lvl7pPr marL="914400" algn="ctr" rtl="0" eaLnBrk="0" fontAlgn="base" hangingPunct="0">
        <a:spcBef>
          <a:spcPct val="0"/>
        </a:spcBef>
        <a:spcAft>
          <a:spcPct val="0"/>
        </a:spcAft>
        <a:defRPr sz="4400">
          <a:solidFill>
            <a:schemeClr val="tx2"/>
          </a:solidFill>
          <a:latin typeface="Arial Unicode MS" pitchFamily="34" charset="-122"/>
          <a:ea typeface="PMingLiU" pitchFamily="18" charset="-120"/>
          <a:sym typeface="Arial Unicode MS" pitchFamily="34" charset="-122"/>
        </a:defRPr>
      </a:lvl7pPr>
      <a:lvl8pPr marL="1371600" algn="ctr" rtl="0" eaLnBrk="0" fontAlgn="base" hangingPunct="0">
        <a:spcBef>
          <a:spcPct val="0"/>
        </a:spcBef>
        <a:spcAft>
          <a:spcPct val="0"/>
        </a:spcAft>
        <a:defRPr sz="4400">
          <a:solidFill>
            <a:schemeClr val="tx2"/>
          </a:solidFill>
          <a:latin typeface="Arial Unicode MS" pitchFamily="34" charset="-122"/>
          <a:ea typeface="PMingLiU" pitchFamily="18" charset="-120"/>
          <a:sym typeface="Arial Unicode MS" pitchFamily="34" charset="-122"/>
        </a:defRPr>
      </a:lvl8pPr>
      <a:lvl9pPr marL="1828800" algn="ctr" rtl="0" eaLnBrk="0" fontAlgn="base" hangingPunct="0">
        <a:spcBef>
          <a:spcPct val="0"/>
        </a:spcBef>
        <a:spcAft>
          <a:spcPct val="0"/>
        </a:spcAft>
        <a:defRPr sz="4400">
          <a:solidFill>
            <a:schemeClr val="tx2"/>
          </a:solidFill>
          <a:latin typeface="Arial Unicode MS" pitchFamily="34" charset="-122"/>
          <a:ea typeface="PMingLiU" pitchFamily="18" charset="-120"/>
          <a:sym typeface="Arial Unicode MS" pitchFamily="34" charset="-122"/>
        </a:defRPr>
      </a:lvl9pPr>
    </p:titleStyle>
    <p:bodyStyle>
      <a:lvl1pPr marL="342900" indent="-342900" algn="l" defTabSz="0"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Arial Unicode MS" pitchFamily="34" charset="-122"/>
        </a:defRPr>
      </a:lvl1pPr>
      <a:lvl2pPr marL="742950" indent="-285750" algn="l" defTabSz="0" rtl="0" eaLnBrk="0" fontAlgn="base" hangingPunct="0">
        <a:spcBef>
          <a:spcPct val="20000"/>
        </a:spcBef>
        <a:spcAft>
          <a:spcPct val="0"/>
        </a:spcAft>
        <a:buFont typeface="Arial" pitchFamily="34" charset="0"/>
        <a:buChar char="–"/>
        <a:defRPr sz="2800">
          <a:solidFill>
            <a:schemeClr val="tx1"/>
          </a:solidFill>
          <a:latin typeface="+mn-lt"/>
          <a:ea typeface="+mn-ea"/>
          <a:sym typeface="Arial Unicode MS" pitchFamily="34" charset="-122"/>
        </a:defRPr>
      </a:lvl2pPr>
      <a:lvl3pPr marL="1143000" indent="-228600" algn="l" defTabSz="0" rtl="0" eaLnBrk="0" fontAlgn="base" hangingPunct="0">
        <a:spcBef>
          <a:spcPct val="20000"/>
        </a:spcBef>
        <a:spcAft>
          <a:spcPct val="0"/>
        </a:spcAft>
        <a:buFont typeface="Arial" pitchFamily="34" charset="0"/>
        <a:buChar char="•"/>
        <a:defRPr sz="2400">
          <a:solidFill>
            <a:schemeClr val="tx1"/>
          </a:solidFill>
          <a:latin typeface="+mn-lt"/>
          <a:ea typeface="+mn-ea"/>
          <a:sym typeface="Arial Unicode MS" pitchFamily="34" charset="-122"/>
        </a:defRPr>
      </a:lvl3pPr>
      <a:lvl4pPr marL="1600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Arial Unicode MS" pitchFamily="34" charset="-122"/>
        </a:defRPr>
      </a:lvl4pPr>
      <a:lvl5pPr marL="20574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Arial Unicode MS" pitchFamily="34" charset="-122"/>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Arial Unicode MS" pitchFamily="34" charset="-122"/>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Arial Unicode MS" pitchFamily="34" charset="-122"/>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Arial Unicode MS" pitchFamily="34" charset="-122"/>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Arial Unicode MS" pitchFamily="34" charset="-122"/>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192.168.0.202/10.96.183.202" TargetMode="External"/><Relationship Id="rId7" Type="http://schemas.openxmlformats.org/officeDocument/2006/relationships/hyperlink" Target="http://192.168.0.19/10.96.183.19" TargetMode="External"/><Relationship Id="rId2" Type="http://schemas.openxmlformats.org/officeDocument/2006/relationships/hyperlink" Target="http://192.168.0.201/10.96.183.201" TargetMode="External"/><Relationship Id="rId1" Type="http://schemas.openxmlformats.org/officeDocument/2006/relationships/slideLayout" Target="../slideLayouts/slideLayout12.xml"/><Relationship Id="rId6" Type="http://schemas.openxmlformats.org/officeDocument/2006/relationships/hyperlink" Target="http://192.168.0.18/10.96.183.18" TargetMode="External"/><Relationship Id="rId5" Type="http://schemas.openxmlformats.org/officeDocument/2006/relationships/hyperlink" Target="http://192.168.0.206/10.96.183.206" TargetMode="External"/><Relationship Id="rId4" Type="http://schemas.openxmlformats.org/officeDocument/2006/relationships/hyperlink" Target="http://192.168.0.205/10.96.183.20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5"/>
          <p:cNvPicPr>
            <a:picLocks noChangeAspect="1" noChangeArrowheads="1"/>
          </p:cNvPicPr>
          <p:nvPr/>
        </p:nvPicPr>
        <p:blipFill>
          <a:blip r:embed="rId2" cstate="print">
            <a:clrChange>
              <a:clrFrom>
                <a:srgbClr val="FDFDFD"/>
              </a:clrFrom>
              <a:clrTo>
                <a:srgbClr val="FDFDFD">
                  <a:alpha val="0"/>
                </a:srgbClr>
              </a:clrTo>
            </a:clrChange>
            <a:lum bright="-40000"/>
          </a:blip>
          <a:srcRect l="3947" t="11925" r="1303" b="36755"/>
          <a:stretch>
            <a:fillRect/>
          </a:stretch>
        </p:blipFill>
        <p:spPr bwMode="auto">
          <a:xfrm>
            <a:off x="0" y="0"/>
            <a:ext cx="9896475" cy="3033713"/>
          </a:xfrm>
          <a:prstGeom prst="rect">
            <a:avLst/>
          </a:prstGeom>
          <a:solidFill>
            <a:srgbClr val="D8D8D8"/>
          </a:solidFill>
          <a:ln w="9525" cmpd="sng">
            <a:noFill/>
            <a:miter lim="800000"/>
            <a:headEnd/>
            <a:tailEnd/>
          </a:ln>
        </p:spPr>
      </p:pic>
      <p:pic>
        <p:nvPicPr>
          <p:cNvPr id="4099" name="Picture 18"/>
          <p:cNvPicPr>
            <a:picLocks noChangeAspect="1" noChangeArrowheads="1"/>
          </p:cNvPicPr>
          <p:nvPr/>
        </p:nvPicPr>
        <p:blipFill>
          <a:blip r:embed="rId3" cstate="print"/>
          <a:srcRect/>
          <a:stretch>
            <a:fillRect/>
          </a:stretch>
        </p:blipFill>
        <p:spPr bwMode="auto">
          <a:xfrm>
            <a:off x="5021263" y="3360738"/>
            <a:ext cx="2960687" cy="919162"/>
          </a:xfrm>
          <a:prstGeom prst="rect">
            <a:avLst/>
          </a:prstGeom>
          <a:noFill/>
          <a:ln w="9525" cmpd="sng">
            <a:noFill/>
            <a:miter lim="800000"/>
            <a:headEnd/>
            <a:tailEnd/>
          </a:ln>
        </p:spPr>
      </p:pic>
      <p:sp>
        <p:nvSpPr>
          <p:cNvPr id="4100" name="Rectangle 22"/>
          <p:cNvSpPr>
            <a:spLocks noChangeArrowheads="1"/>
          </p:cNvSpPr>
          <p:nvPr/>
        </p:nvSpPr>
        <p:spPr bwMode="auto">
          <a:xfrm>
            <a:off x="0" y="2973388"/>
            <a:ext cx="9906000" cy="112712"/>
          </a:xfrm>
          <a:prstGeom prst="rect">
            <a:avLst/>
          </a:prstGeom>
          <a:solidFill>
            <a:schemeClr val="tx1"/>
          </a:solidFill>
          <a:ln w="25400" cap="flat" cmpd="sng">
            <a:noFill/>
            <a:miter lim="800000"/>
            <a:headEnd/>
            <a:tailEnd/>
          </a:ln>
        </p:spPr>
        <p:txBody>
          <a:bodyPr anchor="ctr"/>
          <a:lstStyle/>
          <a:p>
            <a:endParaRPr lang="zh-TW" altLang="zh-TW" sz="1800" b="0">
              <a:solidFill>
                <a:srgbClr val="FFFFFF"/>
              </a:solidFill>
              <a:latin typeface="Arial" pitchFamily="34" charset="0"/>
              <a:ea typeface="Arial Unicode MS" pitchFamily="34" charset="-122"/>
              <a:sym typeface="Arial" pitchFamily="34" charset="0"/>
            </a:endParaRPr>
          </a:p>
        </p:txBody>
      </p:sp>
      <p:sp>
        <p:nvSpPr>
          <p:cNvPr id="4101" name="Rectangle 2"/>
          <p:cNvSpPr>
            <a:spLocks noGrp="1" noChangeArrowheads="1"/>
          </p:cNvSpPr>
          <p:nvPr>
            <p:ph type="ctrTitle" idx="4294967295"/>
          </p:nvPr>
        </p:nvSpPr>
        <p:spPr>
          <a:xfrm>
            <a:off x="4086225" y="3959225"/>
            <a:ext cx="5568950" cy="1108075"/>
          </a:xfrm>
          <a:ln/>
        </p:spPr>
        <p:txBody>
          <a:bodyPr anchor="ctr"/>
          <a:lstStyle/>
          <a:p>
            <a:pPr algn="ctr" eaLnBrk="1" hangingPunct="1"/>
            <a:r>
              <a:rPr lang="en-US" sz="3600" dirty="0" smtClean="0">
                <a:solidFill>
                  <a:srgbClr val="1C1C1C"/>
                </a:solidFill>
              </a:rPr>
              <a:t>ICC </a:t>
            </a:r>
            <a:r>
              <a:rPr lang="zh-CN" altLang="en-US" sz="3600" dirty="0">
                <a:solidFill>
                  <a:srgbClr val="1C1C1C"/>
                </a:solidFill>
              </a:rPr>
              <a:t>HP</a:t>
            </a:r>
            <a:r>
              <a:rPr lang="en-US" sz="3600" dirty="0">
                <a:solidFill>
                  <a:srgbClr val="1C1C1C"/>
                </a:solidFill>
              </a:rPr>
              <a:t> Infrastructure </a:t>
            </a:r>
            <a:endParaRPr lang="zh-TW" altLang="en-US" sz="4700" dirty="0"/>
          </a:p>
        </p:txBody>
      </p:sp>
      <p:sp>
        <p:nvSpPr>
          <p:cNvPr id="4102" name="Rectangle 3"/>
          <p:cNvSpPr>
            <a:spLocks noGrp="1" noChangeArrowheads="1"/>
          </p:cNvSpPr>
          <p:nvPr>
            <p:ph type="subTitle" idx="4294967295"/>
          </p:nvPr>
        </p:nvSpPr>
        <p:spPr bwMode="auto">
          <a:xfrm>
            <a:off x="6391275" y="4789488"/>
            <a:ext cx="1390650" cy="325437"/>
          </a:xfrm>
          <a:prstGeom prst="rect">
            <a:avLst/>
          </a:prstGeom>
          <a:noFill/>
          <a:ln/>
        </p:spPr>
        <p:txBody>
          <a:bodyPr/>
          <a:lstStyle/>
          <a:p>
            <a:pPr marL="0" indent="0" eaLnBrk="1" hangingPunct="1">
              <a:buFont typeface="Wingdings" pitchFamily="2" charset="2"/>
              <a:buNone/>
            </a:pPr>
            <a:r>
              <a:rPr lang="en-US" sz="1800" dirty="0" smtClean="0">
                <a:solidFill>
                  <a:srgbClr val="404040"/>
                </a:solidFill>
                <a:ea typeface="宋体" pitchFamily="2" charset="-122"/>
              </a:rPr>
              <a:t>2013/04/09</a:t>
            </a:r>
            <a:endParaRPr lang="zh-CN" altLang="en-US" sz="1800" dirty="0">
              <a:solidFill>
                <a:srgbClr val="404040"/>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 Info</a:t>
            </a:r>
            <a:endParaRPr lang="zh-TW" altLang="en-US" dirty="0"/>
          </a:p>
        </p:txBody>
      </p:sp>
      <p:sp>
        <p:nvSpPr>
          <p:cNvPr id="3" name="矩形 2"/>
          <p:cNvSpPr/>
          <p:nvPr/>
        </p:nvSpPr>
        <p:spPr>
          <a:xfrm>
            <a:off x="590550" y="799356"/>
            <a:ext cx="8210550" cy="5909310"/>
          </a:xfrm>
          <a:prstGeom prst="rect">
            <a:avLst/>
          </a:prstGeom>
        </p:spPr>
        <p:txBody>
          <a:bodyPr wrap="square">
            <a:spAutoFit/>
          </a:bodyPr>
          <a:lstStyle/>
          <a:p>
            <a:r>
              <a:rPr lang="en-US" altLang="zh-TW" sz="1800" b="0" dirty="0" smtClean="0"/>
              <a:t>Node1: ICC-iMES-DB1</a:t>
            </a:r>
          </a:p>
          <a:p>
            <a:r>
              <a:rPr lang="en-US" altLang="zh-TW" sz="1800" b="0" dirty="0" smtClean="0"/>
              <a:t>Public IP: </a:t>
            </a:r>
            <a:r>
              <a:rPr lang="en-US" altLang="zh-TW" sz="1800" b="0" dirty="0" smtClean="0">
                <a:hlinkClick r:id="rId2"/>
              </a:rPr>
              <a:t>192.168.0.201/10.96.183.201</a:t>
            </a:r>
            <a:endParaRPr lang="en-US" altLang="zh-TW" sz="1800" b="0" dirty="0" smtClean="0"/>
          </a:p>
          <a:p>
            <a:r>
              <a:rPr lang="en-US" altLang="zh-TW" sz="1800" b="0" dirty="0" smtClean="0"/>
              <a:t> </a:t>
            </a:r>
          </a:p>
          <a:p>
            <a:r>
              <a:rPr lang="en-US" altLang="zh-TW" sz="1800" b="0" dirty="0" smtClean="0"/>
              <a:t>Node2: ICC-iMES-DB2</a:t>
            </a:r>
          </a:p>
          <a:p>
            <a:r>
              <a:rPr lang="en-US" altLang="zh-TW" sz="1800" b="0" dirty="0" smtClean="0"/>
              <a:t>Public IP: </a:t>
            </a:r>
            <a:r>
              <a:rPr lang="en-US" altLang="zh-TW" sz="1800" b="0" dirty="0" smtClean="0">
                <a:hlinkClick r:id="rId3"/>
              </a:rPr>
              <a:t>192.168.0.202/10.96.183.202</a:t>
            </a:r>
            <a:endParaRPr lang="en-US" altLang="zh-TW" sz="1800" b="0" dirty="0" smtClean="0"/>
          </a:p>
          <a:p>
            <a:r>
              <a:rPr lang="en-US" altLang="zh-TW" sz="1800" b="0" dirty="0" smtClean="0"/>
              <a:t> </a:t>
            </a:r>
          </a:p>
          <a:p>
            <a:r>
              <a:rPr lang="en-US" altLang="zh-TW" sz="1800" b="0" dirty="0" smtClean="0"/>
              <a:t>Windows Cluster IP :</a:t>
            </a:r>
            <a:r>
              <a:rPr lang="en-US" altLang="zh-TW" sz="1800" b="0" dirty="0" smtClean="0">
                <a:hlinkClick r:id="rId4"/>
              </a:rPr>
              <a:t>192.168.0.205/10.96.183.205</a:t>
            </a:r>
            <a:endParaRPr lang="en-US" altLang="zh-TW" sz="1800" b="0" dirty="0" smtClean="0"/>
          </a:p>
          <a:p>
            <a:r>
              <a:rPr lang="en-US" altLang="zh-TW" sz="1800" b="0" dirty="0" smtClean="0"/>
              <a:t>MSDTC IP: </a:t>
            </a:r>
            <a:r>
              <a:rPr lang="en-US" altLang="zh-TW" sz="1800" b="0" dirty="0" smtClean="0">
                <a:hlinkClick r:id="rId5"/>
              </a:rPr>
              <a:t>192.168.0.206/10.96.183.206</a:t>
            </a:r>
            <a:endParaRPr lang="en-US" altLang="zh-TW" sz="1800" b="0" dirty="0" smtClean="0"/>
          </a:p>
          <a:p>
            <a:r>
              <a:rPr lang="en-US" altLang="zh-TW" sz="1800" b="0" dirty="0" smtClean="0"/>
              <a:t>IMESHPDB IP: </a:t>
            </a:r>
            <a:r>
              <a:rPr lang="en-US" altLang="zh-TW" sz="1800" b="0" dirty="0" smtClean="0">
                <a:hlinkClick r:id="rId6"/>
              </a:rPr>
              <a:t>192.168.0.18/10.96.183.18</a:t>
            </a:r>
            <a:r>
              <a:rPr lang="en-US" altLang="zh-TW" sz="1800" b="0" dirty="0" smtClean="0"/>
              <a:t> </a:t>
            </a:r>
          </a:p>
          <a:p>
            <a:r>
              <a:rPr lang="en-US" altLang="zh-TW" sz="1800" b="0" dirty="0" smtClean="0"/>
              <a:t>IMESTSBDB IP: </a:t>
            </a:r>
            <a:r>
              <a:rPr lang="en-US" altLang="zh-TW" sz="1800" b="0" dirty="0" smtClean="0">
                <a:hlinkClick r:id="rId7"/>
              </a:rPr>
              <a:t>192.168.0.19/10.96.183.19</a:t>
            </a:r>
            <a:r>
              <a:rPr lang="en-US" altLang="zh-TW" sz="1800" b="0" dirty="0" smtClean="0"/>
              <a:t> port:998</a:t>
            </a:r>
          </a:p>
          <a:p>
            <a:r>
              <a:rPr lang="en-US" altLang="zh-TW" sz="1800" b="0" dirty="0" smtClean="0"/>
              <a:t> </a:t>
            </a:r>
          </a:p>
          <a:p>
            <a:r>
              <a:rPr lang="en-US" altLang="zh-TW" sz="1800" b="0" dirty="0" smtClean="0"/>
              <a:t>SQL SA_PSW:  icc+123</a:t>
            </a:r>
          </a:p>
          <a:p>
            <a:r>
              <a:rPr lang="en-US" altLang="zh-TW" sz="1800" b="0" dirty="0" smtClean="0"/>
              <a:t>User:  </a:t>
            </a:r>
            <a:r>
              <a:rPr lang="en-US" altLang="zh-TW" sz="1800" b="0" dirty="0" err="1" smtClean="0"/>
              <a:t>iccfis</a:t>
            </a:r>
            <a:r>
              <a:rPr lang="en-US" altLang="zh-TW" sz="1800" b="0" dirty="0" smtClean="0"/>
              <a:t>\IEC990282   </a:t>
            </a:r>
            <a:r>
              <a:rPr lang="en-US" altLang="zh-TW" sz="1800" b="0" dirty="0" err="1" smtClean="0"/>
              <a:t>Psw</a:t>
            </a:r>
            <a:r>
              <a:rPr lang="en-US" altLang="zh-TW" sz="1800" b="0" dirty="0" smtClean="0"/>
              <a:t>:  </a:t>
            </a:r>
            <a:r>
              <a:rPr lang="en-US" altLang="zh-TW" sz="1800" b="0" dirty="0" err="1" smtClean="0"/>
              <a:t>icc</a:t>
            </a:r>
            <a:r>
              <a:rPr lang="en-US" altLang="zh-TW" sz="1800" b="0" dirty="0" smtClean="0"/>
              <a:t>=123</a:t>
            </a:r>
          </a:p>
          <a:p>
            <a:endParaRPr lang="en-US" altLang="zh-TW" sz="1800" b="0" dirty="0" smtClean="0"/>
          </a:p>
          <a:p>
            <a:r>
              <a:rPr lang="en-US" altLang="zh-TW" sz="1800" b="0" dirty="0" smtClean="0"/>
              <a:t>AP Server:</a:t>
            </a:r>
          </a:p>
          <a:p>
            <a:r>
              <a:rPr lang="en-US" altLang="zh-TW" sz="1800" b="0" dirty="0" smtClean="0"/>
              <a:t>      AP1: 10.96.183.209</a:t>
            </a:r>
          </a:p>
          <a:p>
            <a:r>
              <a:rPr lang="en-US" altLang="zh-TW" sz="1800" b="0" dirty="0" smtClean="0"/>
              <a:t>      AP2: 10.96.183.210</a:t>
            </a:r>
          </a:p>
          <a:p>
            <a:r>
              <a:rPr lang="en-US" altLang="zh-TW" sz="1800" b="0" dirty="0" smtClean="0"/>
              <a:t>      NLB IP : 10.96.183.20</a:t>
            </a:r>
          </a:p>
          <a:p>
            <a:endParaRPr lang="en-US" altLang="zh-TW" sz="1800" b="0" dirty="0" smtClean="0"/>
          </a:p>
          <a:p>
            <a:endParaRPr lang="en-US" altLang="zh-TW" sz="1800" b="0" dirty="0" smtClean="0"/>
          </a:p>
          <a:p>
            <a:endParaRPr lang="en-US" altLang="zh-TW" sz="18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665162"/>
          </a:xfrm>
        </p:spPr>
        <p:txBody>
          <a:bodyPr/>
          <a:lstStyle/>
          <a:p>
            <a:r>
              <a:rPr lang="en-US" altLang="zh-TW" dirty="0" smtClean="0"/>
              <a:t>Cluster DB Server --</a:t>
            </a:r>
            <a:r>
              <a:rPr lang="en-US" altLang="zh-CN" dirty="0" smtClean="0"/>
              <a:t> Partition SAN LUN</a:t>
            </a:r>
            <a:r>
              <a:rPr lang="en-US" altLang="zh-TW" dirty="0" smtClean="0"/>
              <a:t> </a:t>
            </a:r>
            <a:endParaRPr lang="zh-TW" altLang="en-US" dirty="0"/>
          </a:p>
        </p:txBody>
      </p:sp>
      <p:graphicFrame>
        <p:nvGraphicFramePr>
          <p:cNvPr id="3" name="表格 2"/>
          <p:cNvGraphicFramePr>
            <a:graphicFrameLocks noGrp="1"/>
          </p:cNvGraphicFramePr>
          <p:nvPr/>
        </p:nvGraphicFramePr>
        <p:xfrm>
          <a:off x="1028700" y="1999191"/>
          <a:ext cx="7820025" cy="3337560"/>
        </p:xfrm>
        <a:graphic>
          <a:graphicData uri="http://schemas.openxmlformats.org/drawingml/2006/table">
            <a:tbl>
              <a:tblPr firstRow="1" bandRow="1">
                <a:tableStyleId>{93296810-A885-4BE3-A3E7-6D5BEEA58F35}</a:tableStyleId>
              </a:tblPr>
              <a:tblGrid>
                <a:gridCol w="2124075"/>
                <a:gridCol w="2609850"/>
                <a:gridCol w="3086100"/>
              </a:tblGrid>
              <a:tr h="370840">
                <a:tc>
                  <a:txBody>
                    <a:bodyPr/>
                    <a:lstStyle/>
                    <a:p>
                      <a:r>
                        <a:rPr lang="en-US" altLang="zh-TW" dirty="0" smtClean="0"/>
                        <a:t>LUN Name</a:t>
                      </a:r>
                      <a:endParaRPr lang="zh-TW" altLang="en-US" dirty="0"/>
                    </a:p>
                  </a:txBody>
                  <a:tcPr/>
                </a:tc>
                <a:tc>
                  <a:txBody>
                    <a:bodyPr/>
                    <a:lstStyle/>
                    <a:p>
                      <a:r>
                        <a:rPr lang="en-US" altLang="zh-TW" dirty="0" smtClean="0"/>
                        <a:t>Node1(For HP)</a:t>
                      </a:r>
                      <a:endParaRPr lang="zh-TW" altLang="en-US" dirty="0"/>
                    </a:p>
                  </a:txBody>
                  <a:tcPr/>
                </a:tc>
                <a:tc>
                  <a:txBody>
                    <a:bodyPr/>
                    <a:lstStyle/>
                    <a:p>
                      <a:r>
                        <a:rPr lang="en-US" altLang="zh-TW" dirty="0" smtClean="0"/>
                        <a:t>Node2(For TSB)</a:t>
                      </a:r>
                      <a:endParaRPr lang="zh-TW" altLang="en-US" dirty="0"/>
                    </a:p>
                  </a:txBody>
                  <a:tcPr/>
                </a:tc>
              </a:tr>
              <a:tr h="370840">
                <a:tc>
                  <a:txBody>
                    <a:bodyPr/>
                    <a:lstStyle/>
                    <a:p>
                      <a:r>
                        <a:rPr lang="en-US" altLang="zh-TW" sz="1800" b="0" dirty="0" smtClean="0"/>
                        <a:t>Quorum (</a:t>
                      </a:r>
                      <a:r>
                        <a:rPr lang="zh-TW" altLang="en-US" sz="1800" b="0" dirty="0" smtClean="0"/>
                        <a:t>共用</a:t>
                      </a:r>
                      <a:r>
                        <a:rPr lang="en-US" altLang="zh-TW" sz="1800" b="0" dirty="0" smtClean="0"/>
                        <a:t>)</a:t>
                      </a:r>
                      <a:endParaRPr lang="zh-TW" altLang="en-US" dirty="0"/>
                    </a:p>
                  </a:txBody>
                  <a:tcPr/>
                </a:tc>
                <a:tc>
                  <a:txBody>
                    <a:bodyPr/>
                    <a:lstStyle/>
                    <a:p>
                      <a:r>
                        <a:rPr lang="en-US" altLang="zh-TW" dirty="0" smtClean="0"/>
                        <a:t>LUN1(1G)</a:t>
                      </a:r>
                      <a:endParaRPr lang="zh-TW" altLang="en-US" dirty="0"/>
                    </a:p>
                  </a:txBody>
                  <a:tcPr/>
                </a:tc>
                <a:tc>
                  <a:txBody>
                    <a:bodyPr/>
                    <a:lstStyle/>
                    <a:p>
                      <a:r>
                        <a:rPr lang="en-US" altLang="zh-TW" dirty="0" smtClean="0"/>
                        <a:t>LUN1(1G)</a:t>
                      </a:r>
                      <a:endParaRPr lang="zh-TW" altLang="en-US" dirty="0"/>
                    </a:p>
                  </a:txBody>
                  <a:tcPr/>
                </a:tc>
              </a:tr>
              <a:tr h="370840">
                <a:tc>
                  <a:txBody>
                    <a:bodyPr/>
                    <a:lstStyle/>
                    <a:p>
                      <a:r>
                        <a:rPr lang="en-US" altLang="zh-TW" sz="1800" b="0" dirty="0" smtClean="0"/>
                        <a:t>MSDTC(</a:t>
                      </a:r>
                      <a:r>
                        <a:rPr lang="zh-TW" altLang="en-US" sz="1800" b="0" dirty="0" smtClean="0"/>
                        <a:t>共用</a:t>
                      </a:r>
                      <a:r>
                        <a:rPr lang="en-US" altLang="zh-TW" sz="1800" b="0" dirty="0" smtClean="0"/>
                        <a:t>)</a:t>
                      </a:r>
                      <a:endParaRPr lang="zh-TW" altLang="en-US" dirty="0"/>
                    </a:p>
                  </a:txBody>
                  <a:tcPr/>
                </a:tc>
                <a:tc>
                  <a:txBody>
                    <a:bodyPr/>
                    <a:lstStyle/>
                    <a:p>
                      <a:r>
                        <a:rPr lang="en-US" altLang="zh-TW" dirty="0" smtClean="0"/>
                        <a:t>LUN2(500M)</a:t>
                      </a:r>
                      <a:endParaRPr lang="zh-TW" altLang="en-US" dirty="0"/>
                    </a:p>
                  </a:txBody>
                  <a:tcPr/>
                </a:tc>
                <a:tc>
                  <a:txBody>
                    <a:bodyPr/>
                    <a:lstStyle/>
                    <a:p>
                      <a:r>
                        <a:rPr lang="en-US" altLang="zh-TW" dirty="0" smtClean="0"/>
                        <a:t>LUN2(500M)</a:t>
                      </a:r>
                      <a:endParaRPr lang="zh-TW" altLang="en-US" dirty="0"/>
                    </a:p>
                  </a:txBody>
                  <a:tcPr/>
                </a:tc>
              </a:tr>
              <a:tr h="370840">
                <a:tc>
                  <a:txBody>
                    <a:bodyPr/>
                    <a:lstStyle/>
                    <a:p>
                      <a:r>
                        <a:rPr lang="en-US" altLang="zh-TW" dirty="0" smtClean="0"/>
                        <a:t>SQL Master</a:t>
                      </a:r>
                      <a:endParaRPr lang="zh-TW" altLang="en-US" dirty="0"/>
                    </a:p>
                  </a:txBody>
                  <a:tcPr/>
                </a:tc>
                <a:tc>
                  <a:txBody>
                    <a:bodyPr/>
                    <a:lstStyle/>
                    <a:p>
                      <a:r>
                        <a:rPr lang="en-US" altLang="zh-TW" dirty="0" smtClean="0"/>
                        <a:t>LUN3(100G)</a:t>
                      </a:r>
                      <a:endParaRPr lang="zh-TW" altLang="en-US" dirty="0"/>
                    </a:p>
                  </a:txBody>
                  <a:tcPr/>
                </a:tc>
                <a:tc>
                  <a:txBody>
                    <a:bodyPr/>
                    <a:lstStyle/>
                    <a:p>
                      <a:r>
                        <a:rPr lang="en-US" altLang="zh-TW" dirty="0" smtClean="0"/>
                        <a:t>LUN3(100G)</a:t>
                      </a:r>
                      <a:endParaRPr lang="zh-TW" altLang="en-US" dirty="0"/>
                    </a:p>
                  </a:txBody>
                  <a:tcPr/>
                </a:tc>
              </a:tr>
              <a:tr h="370840">
                <a:tc>
                  <a:txBody>
                    <a:bodyPr/>
                    <a:lstStyle/>
                    <a:p>
                      <a:r>
                        <a:rPr lang="en-US" altLang="zh-TW" dirty="0" smtClean="0"/>
                        <a:t>SQL Data1</a:t>
                      </a:r>
                      <a:endParaRPr lang="zh-TW" altLang="en-US" dirty="0"/>
                    </a:p>
                  </a:txBody>
                  <a:tcPr/>
                </a:tc>
                <a:tc>
                  <a:txBody>
                    <a:bodyPr/>
                    <a:lstStyle/>
                    <a:p>
                      <a:r>
                        <a:rPr lang="en-US" altLang="zh-TW" dirty="0" smtClean="0"/>
                        <a:t>LUN4(800G)</a:t>
                      </a:r>
                      <a:endParaRPr lang="zh-TW" altLang="en-US" dirty="0"/>
                    </a:p>
                  </a:txBody>
                  <a:tcPr/>
                </a:tc>
                <a:tc>
                  <a:txBody>
                    <a:bodyPr/>
                    <a:lstStyle/>
                    <a:p>
                      <a:r>
                        <a:rPr lang="en-US" altLang="zh-TW" dirty="0" smtClean="0"/>
                        <a:t>LUN4(500G)</a:t>
                      </a:r>
                      <a:endParaRPr lang="zh-TW" altLang="en-US" dirty="0"/>
                    </a:p>
                  </a:txBody>
                  <a:tcPr/>
                </a:tc>
              </a:tr>
              <a:tr h="370840">
                <a:tc>
                  <a:txBody>
                    <a:bodyPr/>
                    <a:lstStyle/>
                    <a:p>
                      <a:r>
                        <a:rPr lang="en-US" altLang="zh-TW" dirty="0" smtClean="0"/>
                        <a:t>SQL Data2</a:t>
                      </a:r>
                      <a:endParaRPr lang="zh-TW" altLang="en-US" dirty="0"/>
                    </a:p>
                  </a:txBody>
                  <a:tcPr/>
                </a:tc>
                <a:tc>
                  <a:txBody>
                    <a:bodyPr/>
                    <a:lstStyle/>
                    <a:p>
                      <a:r>
                        <a:rPr lang="en-US" altLang="zh-TW" dirty="0" smtClean="0"/>
                        <a:t>LUN5(800G)</a:t>
                      </a:r>
                      <a:endParaRPr lang="zh-TW" altLang="en-US" dirty="0"/>
                    </a:p>
                  </a:txBody>
                  <a:tcPr/>
                </a:tc>
                <a:tc>
                  <a:txBody>
                    <a:bodyPr/>
                    <a:lstStyle/>
                    <a:p>
                      <a:pPr marL="0" algn="l" defTabSz="914400" rtl="0" eaLnBrk="1" latinLnBrk="0" hangingPunct="1"/>
                      <a:r>
                        <a:rPr lang="en-US" altLang="zh-TW" sz="1800" kern="1200" dirty="0" smtClean="0">
                          <a:solidFill>
                            <a:schemeClr val="dk1"/>
                          </a:solidFill>
                          <a:latin typeface="+mn-lt"/>
                          <a:ea typeface="+mn-ea"/>
                          <a:cs typeface="+mn-cs"/>
                        </a:rPr>
                        <a:t>LUN5(500G) </a:t>
                      </a:r>
                      <a:endParaRPr lang="zh-TW" altLang="en-US" sz="1800" kern="1200" dirty="0">
                        <a:solidFill>
                          <a:schemeClr val="dk1"/>
                        </a:solidFill>
                        <a:latin typeface="+mn-lt"/>
                        <a:ea typeface="+mn-ea"/>
                        <a:cs typeface="+mn-cs"/>
                      </a:endParaRPr>
                    </a:p>
                  </a:txBody>
                  <a:tcPr/>
                </a:tc>
              </a:tr>
              <a:tr h="370840">
                <a:tc>
                  <a:txBody>
                    <a:bodyPr/>
                    <a:lstStyle/>
                    <a:p>
                      <a:r>
                        <a:rPr lang="en-US" altLang="zh-TW" dirty="0" smtClean="0"/>
                        <a:t>SQL Log</a:t>
                      </a:r>
                      <a:endParaRPr lang="zh-TW" altLang="en-US" dirty="0"/>
                    </a:p>
                  </a:txBody>
                  <a:tcPr/>
                </a:tc>
                <a:tc>
                  <a:txBody>
                    <a:bodyPr/>
                    <a:lstStyle/>
                    <a:p>
                      <a:r>
                        <a:rPr lang="en-US" altLang="zh-TW" dirty="0" smtClean="0"/>
                        <a:t>LUN6(300G)</a:t>
                      </a:r>
                      <a:endParaRPr lang="zh-TW" altLang="en-US" dirty="0"/>
                    </a:p>
                  </a:txBody>
                  <a:tcPr/>
                </a:tc>
                <a:tc>
                  <a:txBody>
                    <a:bodyPr/>
                    <a:lstStyle/>
                    <a:p>
                      <a:pPr marL="0" algn="l" defTabSz="914400" rtl="0" eaLnBrk="1" latinLnBrk="0" hangingPunct="1"/>
                      <a:r>
                        <a:rPr lang="en-US" altLang="zh-TW" sz="1800" kern="1200" dirty="0" smtClean="0">
                          <a:solidFill>
                            <a:schemeClr val="dk1"/>
                          </a:solidFill>
                          <a:latin typeface="+mn-lt"/>
                          <a:ea typeface="+mn-ea"/>
                          <a:cs typeface="+mn-cs"/>
                        </a:rPr>
                        <a:t>LUN6(300G)</a:t>
                      </a:r>
                      <a:endParaRPr lang="zh-TW" altLang="en-US" sz="1800" kern="1200" dirty="0">
                        <a:solidFill>
                          <a:schemeClr val="dk1"/>
                        </a:solidFill>
                        <a:latin typeface="+mn-lt"/>
                        <a:ea typeface="+mn-ea"/>
                        <a:cs typeface="+mn-cs"/>
                      </a:endParaRPr>
                    </a:p>
                  </a:txBody>
                  <a:tcPr/>
                </a:tc>
              </a:tr>
              <a:tr h="370840">
                <a:tc>
                  <a:txBody>
                    <a:bodyPr/>
                    <a:lstStyle/>
                    <a:p>
                      <a:r>
                        <a:rPr lang="en-US" altLang="zh-TW" dirty="0" err="1" smtClean="0"/>
                        <a:t>BackUp</a:t>
                      </a:r>
                      <a:r>
                        <a:rPr lang="en-US" altLang="zh-TW" dirty="0" smtClean="0"/>
                        <a:t> Data</a:t>
                      </a:r>
                      <a:endParaRPr lang="zh-TW" altLang="en-US" dirty="0"/>
                    </a:p>
                  </a:txBody>
                  <a:tcPr/>
                </a:tc>
                <a:tc>
                  <a:txBody>
                    <a:bodyPr/>
                    <a:lstStyle/>
                    <a:p>
                      <a:r>
                        <a:rPr lang="en-US" altLang="zh-TW" dirty="0" smtClean="0"/>
                        <a:t>LUN7(300G)</a:t>
                      </a:r>
                      <a:endParaRPr lang="zh-TW" altLang="en-US" dirty="0"/>
                    </a:p>
                  </a:txBody>
                  <a:tcPr/>
                </a:tc>
                <a:tc>
                  <a:txBody>
                    <a:bodyPr/>
                    <a:lstStyle/>
                    <a:p>
                      <a:pPr marL="0" algn="l" defTabSz="914400" rtl="0" eaLnBrk="1" latinLnBrk="0" hangingPunct="1"/>
                      <a:r>
                        <a:rPr lang="en-US" altLang="zh-TW" sz="1800" kern="1200" dirty="0" smtClean="0">
                          <a:solidFill>
                            <a:schemeClr val="dk1"/>
                          </a:solidFill>
                          <a:latin typeface="+mn-lt"/>
                          <a:ea typeface="+mn-ea"/>
                          <a:cs typeface="+mn-cs"/>
                        </a:rPr>
                        <a:t>LUN7(300G)</a:t>
                      </a:r>
                      <a:endParaRPr lang="zh-TW" altLang="en-US" sz="1800" kern="1200" dirty="0">
                        <a:solidFill>
                          <a:schemeClr val="dk1"/>
                        </a:solidFill>
                        <a:latin typeface="+mn-lt"/>
                        <a:ea typeface="+mn-ea"/>
                        <a:cs typeface="+mn-cs"/>
                      </a:endParaRPr>
                    </a:p>
                  </a:txBody>
                  <a:tcPr/>
                </a:tc>
              </a:tr>
              <a:tr h="370840">
                <a:tc>
                  <a:txBody>
                    <a:bodyPr/>
                    <a:lstStyle/>
                    <a:p>
                      <a:r>
                        <a:rPr lang="en-US" altLang="zh-TW" dirty="0" smtClean="0"/>
                        <a:t>Query Data</a:t>
                      </a:r>
                      <a:endParaRPr lang="zh-TW" altLang="en-US" dirty="0"/>
                    </a:p>
                  </a:txBody>
                  <a:tcPr/>
                </a:tc>
                <a:tc>
                  <a:txBody>
                    <a:bodyPr/>
                    <a:lstStyle/>
                    <a:p>
                      <a:r>
                        <a:rPr lang="en-US" altLang="zh-TW" dirty="0" smtClean="0"/>
                        <a:t>LUN8(300G)</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LUN8(300G)</a:t>
                      </a:r>
                      <a:endParaRPr lang="zh-TW" altLang="en-US" sz="1800" kern="1200" dirty="0">
                        <a:solidFill>
                          <a:schemeClr val="dk1"/>
                        </a:solidFill>
                        <a:latin typeface="+mn-lt"/>
                        <a:ea typeface="+mn-ea"/>
                        <a:cs typeface="+mn-cs"/>
                      </a:endParaRPr>
                    </a:p>
                  </a:txBody>
                  <a:tcPr/>
                </a:tc>
              </a:tr>
            </a:tbl>
          </a:graphicData>
        </a:graphic>
      </p:graphicFrame>
      <p:sp>
        <p:nvSpPr>
          <p:cNvPr id="4" name="文字方塊 3"/>
          <p:cNvSpPr txBox="1"/>
          <p:nvPr/>
        </p:nvSpPr>
        <p:spPr>
          <a:xfrm>
            <a:off x="587952" y="1111826"/>
            <a:ext cx="8551718" cy="1323439"/>
          </a:xfrm>
          <a:prstGeom prst="rect">
            <a:avLst/>
          </a:prstGeom>
          <a:noFill/>
        </p:spPr>
        <p:txBody>
          <a:bodyPr wrap="square" rtlCol="0">
            <a:spAutoFit/>
          </a:bodyPr>
          <a:lstStyle/>
          <a:p>
            <a:pPr marL="800100" lvl="1" indent="-342900">
              <a:buFont typeface="Arial" pitchFamily="34" charset="0"/>
              <a:buChar char="•"/>
            </a:pPr>
            <a:r>
              <a:rPr lang="zh-TW" altLang="en-US" sz="1600" b="0" dirty="0" smtClean="0"/>
              <a:t>建置兩個</a:t>
            </a:r>
            <a:r>
              <a:rPr lang="en-US" altLang="zh-TW" sz="1600" b="0" dirty="0" smtClean="0"/>
              <a:t>Nodes for HP BU </a:t>
            </a:r>
            <a:r>
              <a:rPr lang="zh-TW" altLang="en-US" sz="1600" b="0" dirty="0" smtClean="0"/>
              <a:t>跟 </a:t>
            </a:r>
            <a:r>
              <a:rPr lang="en-US" altLang="zh-TW" sz="1600" b="0" dirty="0" smtClean="0"/>
              <a:t>TSB</a:t>
            </a:r>
            <a:r>
              <a:rPr lang="zh-TW" altLang="en-US" sz="1600" b="0" dirty="0" smtClean="0"/>
              <a:t> 未來</a:t>
            </a:r>
            <a:r>
              <a:rPr lang="en-US" altLang="zh-TW" sz="1600" b="0" dirty="0" smtClean="0"/>
              <a:t>BU</a:t>
            </a:r>
          </a:p>
          <a:p>
            <a:pPr marL="800100" lvl="1" indent="-342900">
              <a:buFont typeface="Arial" pitchFamily="34" charset="0"/>
              <a:buChar char="•"/>
            </a:pPr>
            <a:r>
              <a:rPr lang="zh-TW" altLang="en-US" sz="1600" b="0" dirty="0" smtClean="0"/>
              <a:t>每個</a:t>
            </a:r>
            <a:r>
              <a:rPr lang="en-US" altLang="zh-TW" sz="1600" b="0" dirty="0" smtClean="0"/>
              <a:t>Node </a:t>
            </a:r>
            <a:r>
              <a:rPr lang="zh-TW" altLang="en-US" sz="1600" b="0" dirty="0" smtClean="0"/>
              <a:t>都安裝一套</a:t>
            </a:r>
            <a:r>
              <a:rPr lang="en-US" altLang="zh-TW" sz="1600" b="0" dirty="0" smtClean="0"/>
              <a:t>SQL Server 2008 R2 Cluster DB SQL Master</a:t>
            </a:r>
            <a:r>
              <a:rPr lang="zh-TW" altLang="en-US" sz="1600" b="0" dirty="0" smtClean="0"/>
              <a:t>，</a:t>
            </a:r>
            <a:r>
              <a:rPr lang="en-US" altLang="zh-TW" sz="1600" b="0" dirty="0" smtClean="0"/>
              <a:t>SQL Server </a:t>
            </a:r>
            <a:r>
              <a:rPr lang="zh-TW" altLang="en-US" sz="1600" b="0" dirty="0" smtClean="0"/>
              <a:t>資料庫資料放置到</a:t>
            </a:r>
            <a:r>
              <a:rPr lang="en-US" altLang="zh-TW" sz="1600" b="0" dirty="0" smtClean="0"/>
              <a:t>SQL</a:t>
            </a:r>
            <a:r>
              <a:rPr lang="zh-TW" altLang="en-US" sz="1600" b="0" dirty="0" smtClean="0"/>
              <a:t> </a:t>
            </a:r>
            <a:r>
              <a:rPr lang="en-US" altLang="zh-TW" sz="1600" b="0" dirty="0" smtClean="0"/>
              <a:t>Data1/SQL Data2</a:t>
            </a:r>
          </a:p>
          <a:p>
            <a:pPr marL="800100" lvl="1" indent="-342900"/>
            <a:endParaRPr lang="en-US" altLang="zh-TW" sz="1600" b="0" dirty="0" smtClean="0"/>
          </a:p>
          <a:p>
            <a:pPr marL="800100" lvl="1" indent="-342900">
              <a:buFont typeface="Arial" pitchFamily="34" charset="0"/>
              <a:buChar char="•"/>
            </a:pPr>
            <a:endParaRPr lang="zh-TW" altLang="en-US" sz="16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665162"/>
          </a:xfrm>
        </p:spPr>
        <p:txBody>
          <a:bodyPr/>
          <a:lstStyle/>
          <a:p>
            <a:r>
              <a:rPr lang="en-US" altLang="zh-TW" dirty="0" smtClean="0"/>
              <a:t>ICC Cluster DB Server --</a:t>
            </a:r>
            <a:r>
              <a:rPr lang="en-US" altLang="zh-CN" dirty="0" smtClean="0"/>
              <a:t> Partition SAN LUN</a:t>
            </a:r>
            <a:r>
              <a:rPr lang="en-US" altLang="zh-TW" dirty="0" smtClean="0"/>
              <a:t> </a:t>
            </a:r>
            <a:endParaRPr lang="zh-TW" altLang="en-US" dirty="0"/>
          </a:p>
        </p:txBody>
      </p:sp>
      <p:graphicFrame>
        <p:nvGraphicFramePr>
          <p:cNvPr id="3" name="表格 2"/>
          <p:cNvGraphicFramePr>
            <a:graphicFrameLocks noGrp="1"/>
          </p:cNvGraphicFramePr>
          <p:nvPr/>
        </p:nvGraphicFramePr>
        <p:xfrm>
          <a:off x="895350" y="2418291"/>
          <a:ext cx="7820025" cy="3403600"/>
        </p:xfrm>
        <a:graphic>
          <a:graphicData uri="http://schemas.openxmlformats.org/drawingml/2006/table">
            <a:tbl>
              <a:tblPr firstRow="1" bandRow="1">
                <a:tableStyleId>{93296810-A885-4BE3-A3E7-6D5BEEA58F35}</a:tableStyleId>
              </a:tblPr>
              <a:tblGrid>
                <a:gridCol w="2124075"/>
                <a:gridCol w="2609850"/>
                <a:gridCol w="3086100"/>
              </a:tblGrid>
              <a:tr h="370840">
                <a:tc>
                  <a:txBody>
                    <a:bodyPr/>
                    <a:lstStyle/>
                    <a:p>
                      <a:r>
                        <a:rPr lang="en-US" altLang="zh-TW" dirty="0" smtClean="0"/>
                        <a:t>LUN Name</a:t>
                      </a:r>
                      <a:endParaRPr lang="zh-TW" altLang="en-US" dirty="0"/>
                    </a:p>
                  </a:txBody>
                  <a:tcPr/>
                </a:tc>
                <a:tc>
                  <a:txBody>
                    <a:bodyPr/>
                    <a:lstStyle/>
                    <a:p>
                      <a:r>
                        <a:rPr lang="en-US" altLang="zh-TW" dirty="0" smtClean="0"/>
                        <a:t>Node1(For HP)</a:t>
                      </a:r>
                      <a:endParaRPr lang="zh-TW" altLang="en-US" dirty="0"/>
                    </a:p>
                  </a:txBody>
                  <a:tcPr/>
                </a:tc>
                <a:tc>
                  <a:txBody>
                    <a:bodyPr/>
                    <a:lstStyle/>
                    <a:p>
                      <a:r>
                        <a:rPr lang="en-US" altLang="zh-TW" dirty="0" smtClean="0"/>
                        <a:t>Node2(For TSB)</a:t>
                      </a:r>
                      <a:endParaRPr lang="zh-TW" altLang="en-US" dirty="0"/>
                    </a:p>
                  </a:txBody>
                  <a:tcPr/>
                </a:tc>
              </a:tr>
              <a:tr h="370840">
                <a:tc>
                  <a:txBody>
                    <a:bodyPr/>
                    <a:lstStyle/>
                    <a:p>
                      <a:r>
                        <a:rPr lang="en-US" altLang="zh-TW" sz="1800" b="0" dirty="0" smtClean="0"/>
                        <a:t>Quorum (</a:t>
                      </a:r>
                      <a:r>
                        <a:rPr lang="zh-TW" altLang="en-US" sz="1800" b="0" dirty="0" smtClean="0"/>
                        <a:t>共用</a:t>
                      </a:r>
                      <a:r>
                        <a:rPr lang="en-US" altLang="zh-TW" sz="1800" b="0" dirty="0" smtClean="0"/>
                        <a:t>)</a:t>
                      </a:r>
                      <a:endParaRPr lang="zh-TW" altLang="en-US" dirty="0"/>
                    </a:p>
                  </a:txBody>
                  <a:tcPr/>
                </a:tc>
                <a:tc>
                  <a:txBody>
                    <a:bodyPr/>
                    <a:lstStyle/>
                    <a:p>
                      <a:r>
                        <a:rPr lang="en-US" altLang="zh-TW" dirty="0" smtClean="0"/>
                        <a:t>LUN1(1G)</a:t>
                      </a:r>
                      <a:endParaRPr lang="zh-TW" altLang="en-US" dirty="0"/>
                    </a:p>
                  </a:txBody>
                  <a:tcPr/>
                </a:tc>
                <a:tc>
                  <a:txBody>
                    <a:bodyPr/>
                    <a:lstStyle/>
                    <a:p>
                      <a:r>
                        <a:rPr lang="en-US" altLang="zh-TW" dirty="0" smtClean="0"/>
                        <a:t>LUN1(1G)</a:t>
                      </a:r>
                      <a:endParaRPr lang="zh-TW" altLang="en-US" dirty="0"/>
                    </a:p>
                  </a:txBody>
                  <a:tcPr/>
                </a:tc>
              </a:tr>
              <a:tr h="370840">
                <a:tc>
                  <a:txBody>
                    <a:bodyPr/>
                    <a:lstStyle/>
                    <a:p>
                      <a:r>
                        <a:rPr lang="en-US" altLang="zh-TW" sz="1800" b="0" dirty="0" smtClean="0"/>
                        <a:t>MSDTC(</a:t>
                      </a:r>
                      <a:r>
                        <a:rPr lang="zh-TW" altLang="en-US" sz="1800" b="0" dirty="0" smtClean="0"/>
                        <a:t>共用</a:t>
                      </a:r>
                      <a:r>
                        <a:rPr lang="en-US" altLang="zh-TW" sz="1800" b="0" dirty="0" smtClean="0"/>
                        <a:t>)</a:t>
                      </a:r>
                      <a:endParaRPr lang="zh-TW" altLang="en-US" dirty="0"/>
                    </a:p>
                  </a:txBody>
                  <a:tcPr/>
                </a:tc>
                <a:tc>
                  <a:txBody>
                    <a:bodyPr/>
                    <a:lstStyle/>
                    <a:p>
                      <a:r>
                        <a:rPr lang="en-US" altLang="zh-TW" dirty="0" smtClean="0"/>
                        <a:t>LUN2(500M)</a:t>
                      </a:r>
                      <a:endParaRPr lang="zh-TW" altLang="en-US" dirty="0"/>
                    </a:p>
                  </a:txBody>
                  <a:tcPr/>
                </a:tc>
                <a:tc>
                  <a:txBody>
                    <a:bodyPr/>
                    <a:lstStyle/>
                    <a:p>
                      <a:r>
                        <a:rPr lang="en-US" altLang="zh-TW" dirty="0" smtClean="0"/>
                        <a:t>LUN2(500M)</a:t>
                      </a:r>
                      <a:endParaRPr lang="zh-TW" altLang="en-US" dirty="0"/>
                    </a:p>
                  </a:txBody>
                  <a:tcPr/>
                </a:tc>
              </a:tr>
              <a:tr h="370840">
                <a:tc>
                  <a:txBody>
                    <a:bodyPr/>
                    <a:lstStyle/>
                    <a:p>
                      <a:r>
                        <a:rPr lang="en-US" altLang="zh-TW" dirty="0" smtClean="0"/>
                        <a:t>SQL Master</a:t>
                      </a:r>
                      <a:endParaRPr lang="zh-TW" altLang="en-US" dirty="0"/>
                    </a:p>
                  </a:txBody>
                  <a:tcPr/>
                </a:tc>
                <a:tc>
                  <a:txBody>
                    <a:bodyPr/>
                    <a:lstStyle/>
                    <a:p>
                      <a:r>
                        <a:rPr lang="en-US" altLang="zh-TW" dirty="0" err="1" smtClean="0"/>
                        <a:t>HPSQLMaster</a:t>
                      </a:r>
                      <a:r>
                        <a:rPr lang="en-US" altLang="zh-TW" dirty="0" smtClean="0"/>
                        <a:t>(200G)</a:t>
                      </a:r>
                      <a:endParaRPr lang="zh-TW" altLang="en-US" dirty="0"/>
                    </a:p>
                  </a:txBody>
                  <a:tcPr/>
                </a:tc>
                <a:tc>
                  <a:txBody>
                    <a:bodyPr/>
                    <a:lstStyle/>
                    <a:p>
                      <a:r>
                        <a:rPr lang="en-US" altLang="zh-TW" dirty="0" err="1" smtClean="0"/>
                        <a:t>TSBSQLMaster</a:t>
                      </a:r>
                      <a:r>
                        <a:rPr lang="en-US" altLang="zh-TW" dirty="0" smtClean="0"/>
                        <a:t>(200G)</a:t>
                      </a:r>
                      <a:endParaRPr lang="zh-TW" altLang="en-US" dirty="0"/>
                    </a:p>
                  </a:txBody>
                  <a:tcPr/>
                </a:tc>
              </a:tr>
              <a:tr h="370840">
                <a:tc>
                  <a:txBody>
                    <a:bodyPr/>
                    <a:lstStyle/>
                    <a:p>
                      <a:r>
                        <a:rPr lang="en-US" altLang="zh-TW" dirty="0" smtClean="0"/>
                        <a:t>SQL Data1</a:t>
                      </a:r>
                      <a:endParaRPr lang="zh-TW" altLang="en-US" dirty="0"/>
                    </a:p>
                  </a:txBody>
                  <a:tcPr/>
                </a:tc>
                <a:tc>
                  <a:txBody>
                    <a:bodyPr/>
                    <a:lstStyle/>
                    <a:p>
                      <a:r>
                        <a:rPr lang="en-US" altLang="zh-TW" dirty="0" smtClean="0"/>
                        <a:t>HPSQLData1(550G)</a:t>
                      </a:r>
                      <a:endParaRPr lang="zh-TW" altLang="en-US" dirty="0"/>
                    </a:p>
                  </a:txBody>
                  <a:tcPr/>
                </a:tc>
                <a:tc>
                  <a:txBody>
                    <a:bodyPr/>
                    <a:lstStyle/>
                    <a:p>
                      <a:r>
                        <a:rPr lang="en-US" altLang="zh-TW" dirty="0" smtClean="0">
                          <a:solidFill>
                            <a:srgbClr val="FF0000"/>
                          </a:solidFill>
                        </a:rPr>
                        <a:t>TSBSQLData1(500G) </a:t>
                      </a:r>
                      <a:r>
                        <a:rPr lang="en-US" altLang="zh-TW" smtClean="0">
                          <a:solidFill>
                            <a:srgbClr val="FF0000"/>
                          </a:solidFill>
                        </a:rPr>
                        <a:t>for future</a:t>
                      </a:r>
                      <a:endParaRPr lang="zh-TW" altLang="en-US" dirty="0"/>
                    </a:p>
                  </a:txBody>
                  <a:tcPr/>
                </a:tc>
              </a:tr>
              <a:tr h="370840">
                <a:tc>
                  <a:txBody>
                    <a:bodyPr/>
                    <a:lstStyle/>
                    <a:p>
                      <a:r>
                        <a:rPr lang="en-US" altLang="zh-TW" dirty="0" smtClean="0"/>
                        <a:t>SQL Data2</a:t>
                      </a:r>
                      <a:endParaRPr lang="zh-TW" altLang="en-US" dirty="0"/>
                    </a:p>
                  </a:txBody>
                  <a:tcPr/>
                </a:tc>
                <a:tc>
                  <a:txBody>
                    <a:bodyPr/>
                    <a:lstStyle/>
                    <a:p>
                      <a:r>
                        <a:rPr lang="en-US" altLang="zh-TW" dirty="0" smtClean="0"/>
                        <a:t>HPSQLData2(550G)</a:t>
                      </a:r>
                      <a:endParaRPr lang="zh-TW" altLang="en-US" dirty="0"/>
                    </a:p>
                  </a:txBody>
                  <a:tcPr/>
                </a:tc>
                <a:tc>
                  <a:txBody>
                    <a:bodyPr/>
                    <a:lstStyle/>
                    <a:p>
                      <a:r>
                        <a:rPr lang="en-US" altLang="zh-TW" dirty="0" smtClean="0">
                          <a:solidFill>
                            <a:srgbClr val="FF0000"/>
                          </a:solidFill>
                        </a:rPr>
                        <a:t>TSBSQLData2(500G) for</a:t>
                      </a:r>
                      <a:r>
                        <a:rPr lang="en-US" altLang="zh-TW" baseline="0" dirty="0" smtClean="0">
                          <a:solidFill>
                            <a:srgbClr val="FF0000"/>
                          </a:solidFill>
                        </a:rPr>
                        <a:t> future</a:t>
                      </a:r>
                      <a:endParaRPr lang="zh-TW" altLang="en-US" dirty="0">
                        <a:solidFill>
                          <a:srgbClr val="FF0000"/>
                        </a:solidFill>
                      </a:endParaRPr>
                    </a:p>
                  </a:txBody>
                  <a:tcPr/>
                </a:tc>
              </a:tr>
              <a:tr h="370840">
                <a:tc>
                  <a:txBody>
                    <a:bodyPr/>
                    <a:lstStyle/>
                    <a:p>
                      <a:r>
                        <a:rPr lang="en-US" altLang="zh-TW" dirty="0" smtClean="0">
                          <a:solidFill>
                            <a:srgbClr val="FF0000"/>
                          </a:solidFill>
                        </a:rPr>
                        <a:t>SQL</a:t>
                      </a:r>
                      <a:r>
                        <a:rPr lang="en-US" altLang="zh-TW" baseline="0" dirty="0" smtClean="0">
                          <a:solidFill>
                            <a:srgbClr val="FF0000"/>
                          </a:solidFill>
                        </a:rPr>
                        <a:t> Backup</a:t>
                      </a:r>
                      <a:endParaRPr lang="zh-TW" altLang="en-US" dirty="0">
                        <a:solidFill>
                          <a:srgbClr val="FF0000"/>
                        </a:solidFill>
                      </a:endParaRPr>
                    </a:p>
                  </a:txBody>
                  <a:tcPr/>
                </a:tc>
                <a:tc>
                  <a:txBody>
                    <a:bodyPr/>
                    <a:lstStyle/>
                    <a:p>
                      <a:r>
                        <a:rPr lang="en-US" altLang="zh-TW" dirty="0" err="1" smtClean="0">
                          <a:solidFill>
                            <a:srgbClr val="FF0000"/>
                          </a:solidFill>
                        </a:rPr>
                        <a:t>HPBackupData</a:t>
                      </a:r>
                      <a:r>
                        <a:rPr lang="en-US" altLang="zh-TW" dirty="0" smtClean="0">
                          <a:solidFill>
                            <a:srgbClr val="FF0000"/>
                          </a:solidFill>
                        </a:rPr>
                        <a:t>(500G) for future backup data</a:t>
                      </a:r>
                      <a:endParaRPr lang="zh-TW" altLang="en-US" dirty="0">
                        <a:solidFill>
                          <a:srgbClr val="FF0000"/>
                        </a:solidFill>
                      </a:endParaRPr>
                    </a:p>
                  </a:txBody>
                  <a:tcPr/>
                </a:tc>
                <a:tc>
                  <a:txBody>
                    <a:bodyPr/>
                    <a:lstStyle/>
                    <a:p>
                      <a:r>
                        <a:rPr lang="en-US" altLang="zh-TW" dirty="0" err="1" smtClean="0">
                          <a:solidFill>
                            <a:srgbClr val="FF0000"/>
                          </a:solidFill>
                        </a:rPr>
                        <a:t>TSBBackupData</a:t>
                      </a:r>
                      <a:r>
                        <a:rPr lang="en-US" altLang="zh-TW" dirty="0" smtClean="0">
                          <a:solidFill>
                            <a:srgbClr val="FF0000"/>
                          </a:solidFill>
                        </a:rPr>
                        <a:t>(500G)</a:t>
                      </a:r>
                      <a:r>
                        <a:rPr lang="en-US" altLang="zh-TW" baseline="0" dirty="0" smtClean="0">
                          <a:solidFill>
                            <a:srgbClr val="FF0000"/>
                          </a:solidFill>
                        </a:rPr>
                        <a:t> for future backup data</a:t>
                      </a:r>
                      <a:endParaRPr lang="zh-TW" altLang="en-US" dirty="0">
                        <a:solidFill>
                          <a:srgbClr val="FF0000"/>
                        </a:solidFill>
                      </a:endParaRPr>
                    </a:p>
                  </a:txBody>
                  <a:tcPr/>
                </a:tc>
              </a:tr>
            </a:tbl>
          </a:graphicData>
        </a:graphic>
      </p:graphicFrame>
      <p:sp>
        <p:nvSpPr>
          <p:cNvPr id="4" name="文字方塊 3"/>
          <p:cNvSpPr txBox="1"/>
          <p:nvPr/>
        </p:nvSpPr>
        <p:spPr>
          <a:xfrm>
            <a:off x="587952" y="1111826"/>
            <a:ext cx="8460798" cy="1569660"/>
          </a:xfrm>
          <a:prstGeom prst="rect">
            <a:avLst/>
          </a:prstGeom>
          <a:noFill/>
        </p:spPr>
        <p:txBody>
          <a:bodyPr wrap="square" rtlCol="0">
            <a:spAutoFit/>
          </a:bodyPr>
          <a:lstStyle/>
          <a:p>
            <a:pPr marL="800100" lvl="1" indent="-342900">
              <a:buFont typeface="Arial" pitchFamily="34" charset="0"/>
              <a:buChar char="•"/>
            </a:pPr>
            <a:r>
              <a:rPr lang="zh-TW" altLang="en-US" sz="1600" b="0" dirty="0" smtClean="0"/>
              <a:t>建置兩個</a:t>
            </a:r>
            <a:r>
              <a:rPr lang="en-US" altLang="zh-TW" sz="1600" b="0" dirty="0" smtClean="0"/>
              <a:t>Nodes for HP BU </a:t>
            </a:r>
            <a:r>
              <a:rPr lang="zh-TW" altLang="en-US" sz="1600" b="0" dirty="0" smtClean="0"/>
              <a:t>跟 </a:t>
            </a:r>
            <a:r>
              <a:rPr lang="en-US" altLang="zh-TW" sz="1600" b="0" dirty="0" smtClean="0"/>
              <a:t>TSB</a:t>
            </a:r>
            <a:r>
              <a:rPr lang="zh-TW" altLang="en-US" sz="1600" b="0" dirty="0" smtClean="0"/>
              <a:t> 未來</a:t>
            </a:r>
            <a:r>
              <a:rPr lang="en-US" altLang="zh-TW" sz="1600" b="0" dirty="0" smtClean="0"/>
              <a:t>BU</a:t>
            </a:r>
          </a:p>
          <a:p>
            <a:pPr marL="800100" lvl="1" indent="-342900">
              <a:buFont typeface="Arial" pitchFamily="34" charset="0"/>
              <a:buChar char="•"/>
            </a:pPr>
            <a:r>
              <a:rPr lang="zh-TW" altLang="en-US" sz="1600" b="0" dirty="0" smtClean="0"/>
              <a:t>每個</a:t>
            </a:r>
            <a:r>
              <a:rPr lang="en-US" altLang="zh-TW" sz="1600" b="0" dirty="0" smtClean="0"/>
              <a:t>Node </a:t>
            </a:r>
            <a:r>
              <a:rPr lang="zh-TW" altLang="en-US" sz="1600" b="0" dirty="0" smtClean="0"/>
              <a:t>都安裝一套</a:t>
            </a:r>
            <a:r>
              <a:rPr lang="en-US" altLang="zh-TW" sz="1600" b="0" dirty="0" smtClean="0"/>
              <a:t>SQL Server 2008 R2 Cluster DB SQL Master</a:t>
            </a:r>
            <a:r>
              <a:rPr lang="zh-TW" altLang="en-US" sz="1600" b="0" dirty="0" smtClean="0"/>
              <a:t>，</a:t>
            </a:r>
            <a:r>
              <a:rPr lang="en-US" altLang="zh-TW" sz="1600" b="0" dirty="0" smtClean="0"/>
              <a:t>SQL Server </a:t>
            </a:r>
            <a:r>
              <a:rPr lang="zh-TW" altLang="en-US" sz="1600" b="0" dirty="0" smtClean="0"/>
              <a:t>資料庫資料放置到</a:t>
            </a:r>
            <a:r>
              <a:rPr lang="en-US" altLang="zh-TW" sz="1600" b="0" dirty="0" smtClean="0"/>
              <a:t>SQL</a:t>
            </a:r>
            <a:r>
              <a:rPr lang="zh-TW" altLang="en-US" sz="1600" b="0" dirty="0" smtClean="0"/>
              <a:t> </a:t>
            </a:r>
            <a:r>
              <a:rPr lang="en-US" altLang="zh-TW" sz="1600" b="0" dirty="0" smtClean="0"/>
              <a:t>Data1/SQL Data2</a:t>
            </a:r>
          </a:p>
          <a:p>
            <a:pPr marL="800100" lvl="1" indent="-342900">
              <a:buFont typeface="Arial" pitchFamily="34" charset="0"/>
              <a:buChar char="•"/>
            </a:pPr>
            <a:r>
              <a:rPr lang="zh-TW" altLang="en-US" sz="1600" b="0" dirty="0" smtClean="0">
                <a:solidFill>
                  <a:srgbClr val="FF0000"/>
                </a:solidFill>
              </a:rPr>
              <a:t>新</a:t>
            </a:r>
            <a:r>
              <a:rPr lang="en-US" altLang="zh-TW" sz="1600" b="0" dirty="0" smtClean="0">
                <a:solidFill>
                  <a:srgbClr val="FF0000"/>
                </a:solidFill>
              </a:rPr>
              <a:t>backup LUN </a:t>
            </a:r>
            <a:r>
              <a:rPr lang="zh-TW" altLang="en-US" sz="1600" b="0" dirty="0" smtClean="0">
                <a:solidFill>
                  <a:srgbClr val="FF0000"/>
                </a:solidFill>
              </a:rPr>
              <a:t>儲存定時完整備份及</a:t>
            </a:r>
            <a:r>
              <a:rPr lang="en-US" altLang="zh-TW" sz="1600" b="0" dirty="0" smtClean="0">
                <a:solidFill>
                  <a:srgbClr val="FF0000"/>
                </a:solidFill>
              </a:rPr>
              <a:t>Transaction log</a:t>
            </a:r>
            <a:r>
              <a:rPr lang="zh-TW" altLang="en-US" sz="1600" b="0" dirty="0" smtClean="0">
                <a:solidFill>
                  <a:srgbClr val="FF0000"/>
                </a:solidFill>
              </a:rPr>
              <a:t>備份資料</a:t>
            </a:r>
            <a:endParaRPr lang="en-US" altLang="zh-TW" sz="1600" b="0" dirty="0" smtClean="0">
              <a:solidFill>
                <a:srgbClr val="FF0000"/>
              </a:solidFill>
            </a:endParaRPr>
          </a:p>
          <a:p>
            <a:pPr marL="800100" lvl="1" indent="-342900"/>
            <a:endParaRPr lang="en-US" altLang="zh-TW" sz="1600" b="0" dirty="0" smtClean="0"/>
          </a:p>
          <a:p>
            <a:pPr marL="800100" lvl="1" indent="-342900">
              <a:buFont typeface="Arial" pitchFamily="34" charset="0"/>
              <a:buChar char="•"/>
            </a:pPr>
            <a:endParaRPr lang="zh-TW" altLang="en-US" sz="16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网络架构图</a:t>
            </a:r>
            <a:endParaRPr lang="zh-TW" altLang="en-US" dirty="0"/>
          </a:p>
        </p:txBody>
      </p:sp>
      <p:pic>
        <p:nvPicPr>
          <p:cNvPr id="3" name="圖片 2" descr="FIS-TOP.JPG"/>
          <p:cNvPicPr>
            <a:picLocks noChangeAspect="1"/>
          </p:cNvPicPr>
          <p:nvPr/>
        </p:nvPicPr>
        <p:blipFill>
          <a:blip r:embed="rId2" cstate="print"/>
          <a:stretch>
            <a:fillRect/>
          </a:stretch>
        </p:blipFill>
        <p:spPr>
          <a:xfrm>
            <a:off x="1086303" y="740230"/>
            <a:ext cx="5474154" cy="511787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560387"/>
          </a:xfrm>
        </p:spPr>
        <p:txBody>
          <a:bodyPr/>
          <a:lstStyle/>
          <a:p>
            <a:r>
              <a:rPr lang="en-US" altLang="zh-TW" dirty="0" smtClean="0"/>
              <a:t>Cluster Server Heart Beat Check Item</a:t>
            </a:r>
            <a:endParaRPr lang="zh-TW" altLang="en-US" dirty="0"/>
          </a:p>
        </p:txBody>
      </p:sp>
      <p:sp>
        <p:nvSpPr>
          <p:cNvPr id="3" name="矩形 2"/>
          <p:cNvSpPr/>
          <p:nvPr/>
        </p:nvSpPr>
        <p:spPr>
          <a:xfrm>
            <a:off x="457199" y="910501"/>
            <a:ext cx="8791575" cy="4031873"/>
          </a:xfrm>
          <a:prstGeom prst="rect">
            <a:avLst/>
          </a:prstGeom>
        </p:spPr>
        <p:txBody>
          <a:bodyPr wrap="square">
            <a:spAutoFit/>
          </a:bodyPr>
          <a:lstStyle/>
          <a:p>
            <a:r>
              <a:rPr lang="en-US" altLang="zh-TW" sz="1600" b="0" dirty="0" smtClean="0"/>
              <a:t>1.Advanced TCP/IP Settings</a:t>
            </a:r>
          </a:p>
          <a:p>
            <a:r>
              <a:rPr lang="en-US" altLang="zh-TW" sz="1600" b="0" dirty="0" smtClean="0"/>
              <a:t>	WINS-No WINS, NetBIOS Setting-Disable NetBIOS over TCP/IP</a:t>
            </a:r>
            <a:br>
              <a:rPr lang="en-US" altLang="zh-TW" sz="1600" b="0" dirty="0" smtClean="0"/>
            </a:br>
            <a:r>
              <a:rPr lang="en-US" altLang="zh-TW" sz="1600" b="0" dirty="0" smtClean="0"/>
              <a:t>	DNS-No DNS-Do Not Register Address in DNS</a:t>
            </a:r>
            <a:br>
              <a:rPr lang="en-US" altLang="zh-TW" sz="1600" b="0" dirty="0" smtClean="0"/>
            </a:br>
            <a:r>
              <a:rPr lang="en-US" altLang="zh-TW" sz="1600" b="0" dirty="0" smtClean="0"/>
              <a:t>	IP Settings-No Gateway-Only IP Address and Subnet Mask</a:t>
            </a:r>
            <a:br>
              <a:rPr lang="en-US" altLang="zh-TW" sz="1600" b="0" dirty="0" smtClean="0"/>
            </a:br>
            <a:r>
              <a:rPr lang="en-US" altLang="zh-TW" sz="1600" b="0" dirty="0" smtClean="0"/>
              <a:t>	Uncheck File and Printer Sharing for Microsoft Networks</a:t>
            </a:r>
            <a:br>
              <a:rPr lang="en-US" altLang="zh-TW" sz="1600" b="0" dirty="0" smtClean="0"/>
            </a:br>
            <a:r>
              <a:rPr lang="en-US" altLang="zh-TW" sz="1600" b="0" dirty="0" smtClean="0"/>
              <a:t>	Uncheck Client for Microsoft Networks.</a:t>
            </a:r>
          </a:p>
          <a:p>
            <a:r>
              <a:rPr lang="en-US" altLang="zh-TW" sz="1600" b="0" dirty="0" smtClean="0"/>
              <a:t>2.Cross-Over cables between two nodes can be used (Teaming is not supported but redundancy is recommended). </a:t>
            </a:r>
          </a:p>
          <a:p>
            <a:r>
              <a:rPr lang="en-US" altLang="zh-TW" sz="1600" b="0" dirty="0" smtClean="0"/>
              <a:t>	Network latency less than 500 ms is commonly accepted. Public network subnets should not be used here.</a:t>
            </a:r>
          </a:p>
          <a:p>
            <a:r>
              <a:rPr lang="en-US" altLang="zh-TW" sz="1600" b="0" dirty="0" smtClean="0"/>
              <a:t>3.Adpater</a:t>
            </a:r>
            <a:br>
              <a:rPr lang="en-US" altLang="zh-TW" sz="1600" b="0" dirty="0" smtClean="0"/>
            </a:br>
            <a:r>
              <a:rPr lang="en-US" altLang="zh-TW" sz="1600" b="0" dirty="0" smtClean="0"/>
              <a:t>	Link Speed and Duplex-avoid using Auto Negotiation</a:t>
            </a:r>
            <a:br>
              <a:rPr lang="en-US" altLang="zh-TW" sz="1600" b="0" dirty="0" smtClean="0"/>
            </a:br>
            <a:r>
              <a:rPr lang="en-US" altLang="zh-TW" sz="1600" b="0" dirty="0" smtClean="0"/>
              <a:t>	Power Management-Uncheck.</a:t>
            </a:r>
          </a:p>
          <a:p>
            <a:r>
              <a:rPr lang="en-US" altLang="zh-TW" sz="1600" b="0" dirty="0" smtClean="0"/>
              <a:t>4.Adapters &amp; Bindings (order)</a:t>
            </a:r>
            <a:br>
              <a:rPr lang="en-US" altLang="zh-TW" sz="1600" b="0" dirty="0" smtClean="0"/>
            </a:br>
            <a:r>
              <a:rPr lang="en-US" altLang="zh-TW" sz="1600" b="0" dirty="0" smtClean="0"/>
              <a:t>	Public Network</a:t>
            </a:r>
            <a:br>
              <a:rPr lang="en-US" altLang="zh-TW" sz="1600" b="0" dirty="0" smtClean="0"/>
            </a:br>
            <a:r>
              <a:rPr lang="en-US" altLang="zh-TW" sz="1600" b="0" dirty="0" smtClean="0"/>
              <a:t>	Private Network.</a:t>
            </a:r>
            <a:endParaRPr lang="en-US" altLang="zh-TW" sz="16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Tuning SQL Server lock pages in Memory </a:t>
            </a:r>
            <a:endParaRPr lang="zh-TW" altLang="en-US" dirty="0"/>
          </a:p>
        </p:txBody>
      </p:sp>
      <p:sp>
        <p:nvSpPr>
          <p:cNvPr id="4" name="矩形 3"/>
          <p:cNvSpPr/>
          <p:nvPr/>
        </p:nvSpPr>
        <p:spPr>
          <a:xfrm>
            <a:off x="381000" y="944850"/>
            <a:ext cx="9250680" cy="4278094"/>
          </a:xfrm>
          <a:prstGeom prst="rect">
            <a:avLst/>
          </a:prstGeom>
        </p:spPr>
        <p:txBody>
          <a:bodyPr wrap="square">
            <a:spAutoFit/>
          </a:bodyPr>
          <a:lstStyle/>
          <a:p>
            <a:r>
              <a:rPr lang="en-US" altLang="zh-TW" sz="1600" dirty="0" smtClean="0"/>
              <a:t>Use startup options to lock pages in memory </a:t>
            </a:r>
          </a:p>
          <a:p>
            <a:r>
              <a:rPr lang="en-US" altLang="zh-TW" sz="1600" dirty="0" smtClean="0"/>
              <a:t>A set of default startup options is written to the registry when SQL Server is installed, but these options can be overridden. For example, in SQL Server, locking pages for the buffers is supported by default in both SQL Server Enterprise Edition and Developer Edition, whereby the Windows operating system no longer pages out the buffer pool memory within the SQL Server process. However, the Windows operating system can still page out the non-buffer pool memory within the SQL Server process. For more information about this topic, see “Microsoft Knowledge Base Article 2659143,” available at support.microsoft.com/kb/2659143. </a:t>
            </a:r>
          </a:p>
          <a:p>
            <a:r>
              <a:rPr lang="en-US" altLang="zh-TW" sz="1600" dirty="0" smtClean="0"/>
              <a:t>To enable the Lock Pages in Memory option, follow these steps: </a:t>
            </a:r>
          </a:p>
          <a:p>
            <a:r>
              <a:rPr lang="en-US" altLang="zh-TW" sz="1600" dirty="0" smtClean="0"/>
              <a:t>1. Click Start &gt; Run. </a:t>
            </a:r>
          </a:p>
          <a:p>
            <a:r>
              <a:rPr lang="en-US" altLang="zh-TW" sz="1600" dirty="0" smtClean="0"/>
              <a:t>2. In the Open box, enter gpedit.msc. </a:t>
            </a:r>
          </a:p>
          <a:p>
            <a:r>
              <a:rPr lang="en-US" altLang="zh-TW" sz="1600" dirty="0" smtClean="0"/>
              <a:t>3. From the Group Policy console, expand Computer Configuration &gt; </a:t>
            </a:r>
            <a:r>
              <a:rPr lang="en-US" altLang="zh-TW" sz="1600" smtClean="0"/>
              <a:t>Windows </a:t>
            </a:r>
            <a:endParaRPr lang="zh-TW" altLang="en-US" sz="1600" dirty="0" smtClean="0"/>
          </a:p>
          <a:p>
            <a:r>
              <a:rPr lang="en-US" altLang="zh-TW" sz="1600" dirty="0" smtClean="0"/>
              <a:t>Settings &gt; Security Settings &gt; Local Policies. </a:t>
            </a:r>
          </a:p>
          <a:p>
            <a:r>
              <a:rPr lang="en-US" altLang="zh-TW" sz="1600" dirty="0" smtClean="0"/>
              <a:t>4. Select the Users Rights Assignment checkbox. The policies are displayed in the details pane. </a:t>
            </a:r>
          </a:p>
          <a:p>
            <a:r>
              <a:rPr lang="en-US" altLang="zh-TW" sz="1600" dirty="0" smtClean="0"/>
              <a:t>5. In the details pane, double-click Lock Pages in Memory. </a:t>
            </a:r>
          </a:p>
          <a:p>
            <a:r>
              <a:rPr lang="en-US" altLang="zh-TW" sz="1600" dirty="0" smtClean="0"/>
              <a:t>6. In the Local Security Policy Setting dialog box, click Add. </a:t>
            </a:r>
          </a:p>
          <a:p>
            <a:r>
              <a:rPr lang="en-US" altLang="zh-TW" sz="1600" dirty="0" smtClean="0"/>
              <a:t>7. In the Select Users or Groups dialog box, add an account with privileges to run sqlservr.exe.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SQL Server 2008 R2 -HD</a:t>
            </a:r>
            <a:endParaRPr lang="zh-TW" altLang="en-US" dirty="0"/>
          </a:p>
        </p:txBody>
      </p:sp>
      <p:sp>
        <p:nvSpPr>
          <p:cNvPr id="3" name="矩形 2"/>
          <p:cNvSpPr/>
          <p:nvPr/>
        </p:nvSpPr>
        <p:spPr>
          <a:xfrm>
            <a:off x="243069" y="849977"/>
            <a:ext cx="9662931" cy="4801314"/>
          </a:xfrm>
          <a:prstGeom prst="rect">
            <a:avLst/>
          </a:prstGeom>
        </p:spPr>
        <p:txBody>
          <a:bodyPr wrap="square">
            <a:spAutoFit/>
          </a:bodyPr>
          <a:lstStyle/>
          <a:p>
            <a:r>
              <a:rPr lang="en-US" altLang="zh-TW" sz="1800" dirty="0" smtClean="0"/>
              <a:t>Enable write caching on the log disk </a:t>
            </a:r>
          </a:p>
          <a:p>
            <a:r>
              <a:rPr lang="en-US" altLang="zh-TW" sz="1800" dirty="0" smtClean="0"/>
              <a:t>The bigger the system, the greater the number of transactions and need for a cached log file for the database. The amount of data in the cached log file is proportional to the database. For example, on a Superdome, if the storage array is too slow to handle the array stream, you should enable write caching on the log drive. </a:t>
            </a:r>
          </a:p>
          <a:p>
            <a:r>
              <a:rPr lang="en-US" altLang="zh-TW" sz="1800" dirty="0" smtClean="0"/>
              <a:t>As a rule of thumb, on a server with eight or more processors you need significantly more storage for the cached log file. Use an appropriate disk configuration tool to configure and enable the hardware cache. </a:t>
            </a:r>
          </a:p>
          <a:p>
            <a:r>
              <a:rPr lang="en-US" altLang="zh-TW" sz="1800" dirty="0" smtClean="0"/>
              <a:t>To enable Write Caching on the log disk, follow these steps: </a:t>
            </a:r>
          </a:p>
          <a:p>
            <a:r>
              <a:rPr lang="en-US" altLang="zh-TW" sz="1800" dirty="0" smtClean="0"/>
              <a:t>1. Right-click My Computer and select Manage. </a:t>
            </a:r>
          </a:p>
          <a:p>
            <a:r>
              <a:rPr lang="en-US" altLang="zh-TW" sz="1800" dirty="0" smtClean="0"/>
              <a:t>2. Click Device Manager and expand Disk Drives. </a:t>
            </a:r>
          </a:p>
          <a:p>
            <a:r>
              <a:rPr lang="en-US" altLang="zh-TW" sz="1800" dirty="0" smtClean="0"/>
              <a:t>3. Locate the log disk(s) and right-click each device entry. If you are using Secure Path or some other multi-path disk software, the correct disk may be a virtual device. </a:t>
            </a:r>
          </a:p>
          <a:p>
            <a:r>
              <a:rPr lang="en-US" altLang="zh-TW" sz="1800" dirty="0" smtClean="0"/>
              <a:t>4. For each entry, right-click, select Properties, and click the Policies tab. </a:t>
            </a:r>
          </a:p>
          <a:p>
            <a:r>
              <a:rPr lang="en-US" altLang="zh-TW" sz="1800" dirty="0" smtClean="0"/>
              <a:t>5. Verify the Optimize for performance radio button is selected. </a:t>
            </a:r>
          </a:p>
          <a:p>
            <a:r>
              <a:rPr lang="en-US" altLang="zh-TW" sz="1800" dirty="0" smtClean="0"/>
              <a:t>6. Below that, verify that the Enable write caching on the disk and Enable advanced performance boxes are checked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SQL Server 2008 R2 -HD</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731862" y="1291964"/>
            <a:ext cx="3733800" cy="41814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 </a:t>
            </a:r>
            <a:r>
              <a:rPr lang="en-US" altLang="zh-TW" dirty="0" smtClean="0"/>
              <a:t>Server </a:t>
            </a:r>
            <a:r>
              <a:rPr lang="en-US" altLang="zh-TW" dirty="0" smtClean="0"/>
              <a:t>add Storage</a:t>
            </a:r>
            <a:endParaRPr lang="zh-TW" altLang="en-US" dirty="0"/>
          </a:p>
        </p:txBody>
      </p:sp>
      <p:pic>
        <p:nvPicPr>
          <p:cNvPr id="4" name="圖片 3"/>
          <p:cNvPicPr/>
          <p:nvPr/>
        </p:nvPicPr>
        <p:blipFill>
          <a:blip r:embed="rId2" cstate="print"/>
          <a:srcRect/>
          <a:stretch>
            <a:fillRect/>
          </a:stretch>
        </p:blipFill>
        <p:spPr bwMode="auto">
          <a:xfrm>
            <a:off x="556493" y="728746"/>
            <a:ext cx="4003932" cy="2570039"/>
          </a:xfrm>
          <a:prstGeom prst="rect">
            <a:avLst/>
          </a:prstGeom>
          <a:noFill/>
          <a:ln w="9525">
            <a:noFill/>
            <a:miter lim="800000"/>
            <a:headEnd/>
            <a:tailEnd/>
          </a:ln>
        </p:spPr>
      </p:pic>
      <p:pic>
        <p:nvPicPr>
          <p:cNvPr id="5" name="圖片 4"/>
          <p:cNvPicPr/>
          <p:nvPr/>
        </p:nvPicPr>
        <p:blipFill>
          <a:blip r:embed="rId3" cstate="print"/>
          <a:srcRect/>
          <a:stretch>
            <a:fillRect/>
          </a:stretch>
        </p:blipFill>
        <p:spPr bwMode="auto">
          <a:xfrm>
            <a:off x="4700230" y="2893761"/>
            <a:ext cx="4397471" cy="321767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3978275" y="5000625"/>
            <a:ext cx="2228850" cy="571500"/>
          </a:xfrm>
          <a:prstGeom prst="rect">
            <a:avLst/>
          </a:prstGeom>
          <a:noFill/>
          <a:ln w="9525" cmpd="sng">
            <a:noFill/>
            <a:miter lim="800000"/>
            <a:headEnd/>
            <a:tailEnd/>
          </a:ln>
        </p:spPr>
        <p:txBody>
          <a:bodyPr anchor="ctr"/>
          <a:lstStyle/>
          <a:p>
            <a:pPr algn="ctr"/>
            <a:r>
              <a:rPr lang="en-US" sz="2600" b="0">
                <a:ea typeface="Arial Unicode MS" pitchFamily="34" charset="-122"/>
              </a:rPr>
              <a:t>Thank You</a:t>
            </a:r>
            <a:endParaRPr lang="zh-TW" altLang="en-US">
              <a:ea typeface="Arial Unicode MS" pitchFamily="34" charset="-122"/>
            </a:endParaRPr>
          </a:p>
        </p:txBody>
      </p:sp>
      <p:sp>
        <p:nvSpPr>
          <p:cNvPr id="10243" name="直線接點 6"/>
          <p:cNvSpPr>
            <a:spLocks noChangeShapeType="1"/>
          </p:cNvSpPr>
          <p:nvPr/>
        </p:nvSpPr>
        <p:spPr bwMode="auto">
          <a:xfrm>
            <a:off x="3051175" y="5019675"/>
            <a:ext cx="4003675" cy="1588"/>
          </a:xfrm>
          <a:prstGeom prst="line">
            <a:avLst/>
          </a:prstGeom>
          <a:noFill/>
          <a:ln w="9525" cmpd="sng">
            <a:solidFill>
              <a:srgbClr val="333333"/>
            </a:solidFill>
            <a:round/>
            <a:headEnd/>
            <a:tailEnd/>
          </a:ln>
        </p:spPr>
        <p:txBody>
          <a:bodyPr/>
          <a:lstStyle/>
          <a:p>
            <a:endParaRPr lang="zh-TW" altLang="en-US"/>
          </a:p>
        </p:txBody>
      </p:sp>
      <p:sp>
        <p:nvSpPr>
          <p:cNvPr id="10244" name="Rectangle 2"/>
          <p:cNvSpPr>
            <a:spLocks noChangeArrowheads="1"/>
          </p:cNvSpPr>
          <p:nvPr/>
        </p:nvSpPr>
        <p:spPr bwMode="auto">
          <a:xfrm>
            <a:off x="2751138" y="4492625"/>
            <a:ext cx="4570412" cy="539750"/>
          </a:xfrm>
          <a:prstGeom prst="rect">
            <a:avLst/>
          </a:prstGeom>
          <a:noFill/>
          <a:ln w="9525" cmpd="sng">
            <a:noFill/>
            <a:miter lim="800000"/>
            <a:headEnd/>
            <a:tailEnd/>
          </a:ln>
        </p:spPr>
        <p:txBody>
          <a:bodyPr anchor="ctr"/>
          <a:lstStyle/>
          <a:p>
            <a:pPr algn="ctr">
              <a:lnSpc>
                <a:spcPct val="85000"/>
              </a:lnSpc>
            </a:pPr>
            <a:r>
              <a:rPr lang="en-US" sz="3300" b="0">
                <a:ea typeface="Arial Unicode MS" pitchFamily="34" charset="-122"/>
              </a:rPr>
              <a:t>Question and Answer</a:t>
            </a:r>
            <a:endParaRPr lang="zh-TW" altLang="en-US">
              <a:ea typeface="Arial Unicode MS"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HP </a:t>
            </a:r>
            <a:r>
              <a:rPr lang="zh-CN" altLang="en-US" dirty="0" smtClean="0"/>
              <a:t>系统架构</a:t>
            </a:r>
            <a:endParaRPr lang="zh-TW" altLang="en-US" dirty="0"/>
          </a:p>
        </p:txBody>
      </p:sp>
      <p:pic>
        <p:nvPicPr>
          <p:cNvPr id="3" name="圖片 2" descr="HP.JPG"/>
          <p:cNvPicPr>
            <a:picLocks noChangeAspect="1"/>
          </p:cNvPicPr>
          <p:nvPr/>
        </p:nvPicPr>
        <p:blipFill>
          <a:blip r:embed="rId2" cstate="print"/>
          <a:stretch>
            <a:fillRect/>
          </a:stretch>
        </p:blipFill>
        <p:spPr>
          <a:xfrm>
            <a:off x="2569255" y="1099458"/>
            <a:ext cx="5667375" cy="3962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725941"/>
          </a:xfrm>
        </p:spPr>
        <p:txBody>
          <a:bodyPr/>
          <a:lstStyle/>
          <a:p>
            <a:r>
              <a:rPr lang="en-US" altLang="zh-CN" dirty="0" smtClean="0"/>
              <a:t>DB</a:t>
            </a:r>
            <a:r>
              <a:rPr lang="zh-CN" altLang="en-US" dirty="0" smtClean="0"/>
              <a:t> </a:t>
            </a:r>
            <a:r>
              <a:rPr lang="en-US" altLang="zh-CN" dirty="0" smtClean="0"/>
              <a:t>Server</a:t>
            </a:r>
            <a:r>
              <a:rPr lang="zh-CN" altLang="en-US" dirty="0" smtClean="0"/>
              <a:t> </a:t>
            </a:r>
            <a:r>
              <a:rPr lang="en-US" altLang="zh-CN" dirty="0" smtClean="0"/>
              <a:t>Configuration</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sz="2800" dirty="0" smtClean="0"/>
              <a:t>1</a:t>
            </a:r>
            <a:r>
              <a:rPr lang="zh-CN" altLang="en-US" sz="2800" dirty="0" smtClean="0"/>
              <a:t>、硬件信息</a:t>
            </a: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2</a:t>
            </a:r>
            <a:r>
              <a:rPr lang="zh-CN" altLang="en-US" sz="2800" dirty="0" smtClean="0"/>
              <a:t>、系统信息</a:t>
            </a: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3</a:t>
            </a:r>
            <a:r>
              <a:rPr lang="zh-CN" altLang="en-US" sz="2800" dirty="0" smtClean="0"/>
              <a:t>、存储信息</a:t>
            </a:r>
            <a:r>
              <a:rPr lang="en-US" altLang="zh-CN" sz="2800" dirty="0" smtClean="0"/>
              <a:t/>
            </a:r>
            <a:br>
              <a:rPr lang="en-US" altLang="zh-CN" sz="2800" dirty="0" smtClean="0"/>
            </a:b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      </a:t>
            </a:r>
            <a:endParaRPr lang="zh-TW" altLang="en-US" dirty="0"/>
          </a:p>
        </p:txBody>
      </p:sp>
      <p:pic>
        <p:nvPicPr>
          <p:cNvPr id="3" name="圖片 2" descr="z.JPG"/>
          <p:cNvPicPr>
            <a:picLocks noChangeAspect="1"/>
          </p:cNvPicPr>
          <p:nvPr/>
        </p:nvPicPr>
        <p:blipFill>
          <a:blip r:embed="rId2" cstate="print"/>
          <a:stretch>
            <a:fillRect/>
          </a:stretch>
        </p:blipFill>
        <p:spPr>
          <a:xfrm>
            <a:off x="1185408" y="1989365"/>
            <a:ext cx="4649335" cy="876300"/>
          </a:xfrm>
          <a:prstGeom prst="rect">
            <a:avLst/>
          </a:prstGeom>
        </p:spPr>
      </p:pic>
      <p:pic>
        <p:nvPicPr>
          <p:cNvPr id="4" name="圖片 3" descr="x.JPG"/>
          <p:cNvPicPr>
            <a:picLocks noChangeAspect="1"/>
          </p:cNvPicPr>
          <p:nvPr/>
        </p:nvPicPr>
        <p:blipFill>
          <a:blip r:embed="rId3" cstate="print"/>
          <a:stretch>
            <a:fillRect/>
          </a:stretch>
        </p:blipFill>
        <p:spPr>
          <a:xfrm>
            <a:off x="1222601" y="3410858"/>
            <a:ext cx="5457825" cy="1233710"/>
          </a:xfrm>
          <a:prstGeom prst="rect">
            <a:avLst/>
          </a:prstGeom>
        </p:spPr>
      </p:pic>
      <p:pic>
        <p:nvPicPr>
          <p:cNvPr id="5" name="圖片 4" descr="c.JPG"/>
          <p:cNvPicPr>
            <a:picLocks noChangeAspect="1"/>
          </p:cNvPicPr>
          <p:nvPr/>
        </p:nvPicPr>
        <p:blipFill>
          <a:blip r:embed="rId4" cstate="print"/>
          <a:stretch>
            <a:fillRect/>
          </a:stretch>
        </p:blipFill>
        <p:spPr>
          <a:xfrm>
            <a:off x="1183367" y="5222875"/>
            <a:ext cx="4956175" cy="1085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725941"/>
          </a:xfrm>
        </p:spPr>
        <p:txBody>
          <a:bodyPr/>
          <a:lstStyle/>
          <a:p>
            <a:r>
              <a:rPr lang="en-US" altLang="zh-CN" dirty="0" smtClean="0"/>
              <a:t>Current ICC DB</a:t>
            </a:r>
            <a:r>
              <a:rPr lang="zh-CN" altLang="en-US" dirty="0" smtClean="0"/>
              <a:t> </a:t>
            </a:r>
            <a:r>
              <a:rPr lang="en-US" altLang="zh-CN" dirty="0" smtClean="0"/>
              <a:t>Server</a:t>
            </a:r>
            <a:r>
              <a:rPr lang="zh-CN" altLang="en-US" dirty="0" smtClean="0"/>
              <a:t> </a:t>
            </a:r>
            <a:r>
              <a:rPr lang="en-US" altLang="zh-CN" dirty="0" smtClean="0"/>
              <a:t>Configuration</a:t>
            </a:r>
            <a:br>
              <a:rPr lang="en-US" altLang="zh-CN" dirty="0" smtClean="0"/>
            </a:br>
            <a:r>
              <a:rPr lang="en-US" altLang="zh-CN" dirty="0" smtClean="0"/>
              <a:t/>
            </a:r>
            <a:br>
              <a:rPr lang="en-US" altLang="zh-CN" dirty="0" smtClean="0"/>
            </a:br>
            <a:r>
              <a:rPr lang="en-US" altLang="zh-CN" sz="2000" dirty="0" smtClean="0"/>
              <a:t>1</a:t>
            </a:r>
            <a:r>
              <a:rPr lang="zh-CN" altLang="en-US" sz="2000" dirty="0" smtClean="0"/>
              <a:t>、硬件信息</a:t>
            </a: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000" dirty="0" smtClean="0"/>
              <a:t>2</a:t>
            </a:r>
            <a:r>
              <a:rPr lang="zh-CN" altLang="en-US" sz="2000" dirty="0" smtClean="0"/>
              <a:t>、系统信息</a:t>
            </a: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r>
              <a:rPr lang="en-US" altLang="zh-CN" sz="2000" dirty="0" smtClean="0"/>
              <a:t>3</a:t>
            </a:r>
            <a:r>
              <a:rPr lang="zh-CN" altLang="en-US" sz="2000" dirty="0" smtClean="0"/>
              <a:t>、</a:t>
            </a:r>
            <a:r>
              <a:rPr lang="en-US" altLang="zh-CN" sz="2000" dirty="0" smtClean="0"/>
              <a:t>Node1 </a:t>
            </a:r>
            <a:r>
              <a:rPr lang="zh-CN" altLang="en-US" sz="2000" dirty="0" smtClean="0"/>
              <a:t>存储信息</a:t>
            </a:r>
            <a:r>
              <a:rPr lang="en-US" altLang="zh-CN" sz="2800" dirty="0" smtClean="0"/>
              <a:t/>
            </a:r>
            <a:br>
              <a:rPr lang="en-US" altLang="zh-CN" sz="2800" dirty="0" smtClean="0"/>
            </a:b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      </a:t>
            </a:r>
            <a:endParaRPr lang="zh-TW" altLang="en-US" dirty="0"/>
          </a:p>
        </p:txBody>
      </p:sp>
      <p:pic>
        <p:nvPicPr>
          <p:cNvPr id="3" name="圖片 2" descr="z.JPG"/>
          <p:cNvPicPr>
            <a:picLocks noChangeAspect="1"/>
          </p:cNvPicPr>
          <p:nvPr/>
        </p:nvPicPr>
        <p:blipFill>
          <a:blip r:embed="rId2" cstate="print"/>
          <a:stretch>
            <a:fillRect/>
          </a:stretch>
        </p:blipFill>
        <p:spPr>
          <a:xfrm>
            <a:off x="1133453" y="1521774"/>
            <a:ext cx="4649335" cy="876300"/>
          </a:xfrm>
          <a:prstGeom prst="rect">
            <a:avLst/>
          </a:prstGeom>
        </p:spPr>
      </p:pic>
      <p:pic>
        <p:nvPicPr>
          <p:cNvPr id="5" name="圖片 4" descr="c.JPG"/>
          <p:cNvPicPr>
            <a:picLocks noChangeAspect="1"/>
          </p:cNvPicPr>
          <p:nvPr/>
        </p:nvPicPr>
        <p:blipFill>
          <a:blip r:embed="rId3" cstate="print"/>
          <a:stretch>
            <a:fillRect/>
          </a:stretch>
        </p:blipFill>
        <p:spPr>
          <a:xfrm>
            <a:off x="1183367" y="5222875"/>
            <a:ext cx="4956175" cy="1085850"/>
          </a:xfrm>
          <a:prstGeom prst="rect">
            <a:avLst/>
          </a:prstGeom>
        </p:spPr>
      </p:pic>
      <p:graphicFrame>
        <p:nvGraphicFramePr>
          <p:cNvPr id="6" name="表格 5"/>
          <p:cNvGraphicFramePr>
            <a:graphicFrameLocks noGrp="1"/>
          </p:cNvGraphicFramePr>
          <p:nvPr/>
        </p:nvGraphicFramePr>
        <p:xfrm>
          <a:off x="861293" y="2734347"/>
          <a:ext cx="5986316" cy="1720120"/>
        </p:xfrm>
        <a:graphic>
          <a:graphicData uri="http://schemas.openxmlformats.org/drawingml/2006/table">
            <a:tbl>
              <a:tblPr firstRow="1" bandRow="1">
                <a:tableStyleId>{21E4AEA4-8DFA-4A89-87EB-49C32662AFE0}</a:tableStyleId>
              </a:tblPr>
              <a:tblGrid>
                <a:gridCol w="1458848"/>
                <a:gridCol w="4527468"/>
              </a:tblGrid>
              <a:tr h="311420">
                <a:tc>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Node1 (Active)/Node2  (Passive)</a:t>
                      </a:r>
                      <a:endParaRPr lang="zh-TW" altLang="en-US" sz="1200" dirty="0"/>
                    </a:p>
                  </a:txBody>
                  <a:tcPr/>
                </a:tc>
              </a:tr>
              <a:tr h="231525">
                <a:tc>
                  <a:txBody>
                    <a:bodyPr/>
                    <a:lstStyle/>
                    <a:p>
                      <a:r>
                        <a:rPr lang="en-US" altLang="zh-TW" sz="1200" dirty="0" smtClean="0"/>
                        <a:t>CPU</a:t>
                      </a:r>
                      <a:endParaRPr lang="zh-TW" altLang="en-US" sz="1200" dirty="0"/>
                    </a:p>
                  </a:txBody>
                  <a:tcPr/>
                </a:tc>
                <a:tc>
                  <a:txBody>
                    <a:bodyPr/>
                    <a:lstStyle/>
                    <a:p>
                      <a:r>
                        <a:rPr lang="en-US" altLang="zh-TW" sz="1200" dirty="0" smtClean="0"/>
                        <a:t>4*6 core  (1.87G</a:t>
                      </a:r>
                      <a:r>
                        <a:rPr lang="zh-TW" altLang="en-US" sz="1200" baseline="0" dirty="0" smtClean="0"/>
                        <a:t> </a:t>
                      </a:r>
                      <a:r>
                        <a:rPr lang="en-US" altLang="zh-TW" sz="1200" baseline="0" dirty="0" smtClean="0"/>
                        <a:t>Hz</a:t>
                      </a:r>
                      <a:r>
                        <a:rPr lang="en-US" altLang="zh-TW" sz="1200" dirty="0" smtClean="0"/>
                        <a:t>)</a:t>
                      </a:r>
                      <a:endParaRPr lang="zh-TW" altLang="en-US" sz="1200" dirty="0"/>
                    </a:p>
                  </a:txBody>
                  <a:tcPr/>
                </a:tc>
              </a:tr>
              <a:tr h="134158">
                <a:tc>
                  <a:txBody>
                    <a:bodyPr/>
                    <a:lstStyle/>
                    <a:p>
                      <a:r>
                        <a:rPr lang="en-US" altLang="zh-TW" sz="1200" dirty="0" smtClean="0"/>
                        <a:t>Memory</a:t>
                      </a:r>
                      <a:endParaRPr lang="zh-TW" altLang="en-US" sz="1200" dirty="0"/>
                    </a:p>
                  </a:txBody>
                  <a:tcPr/>
                </a:tc>
                <a:tc>
                  <a:txBody>
                    <a:bodyPr/>
                    <a:lstStyle/>
                    <a:p>
                      <a:r>
                        <a:rPr lang="en-US" altLang="zh-TW" sz="1200" dirty="0" smtClean="0"/>
                        <a:t>64G  </a:t>
                      </a:r>
                      <a:r>
                        <a:rPr lang="en-US" altLang="zh-TW" sz="1200" dirty="0" smtClean="0">
                          <a:solidFill>
                            <a:srgbClr val="FF0000"/>
                          </a:solidFill>
                        </a:rPr>
                        <a:t>upgrade</a:t>
                      </a:r>
                      <a:r>
                        <a:rPr lang="en-US" altLang="zh-TW" sz="1200" baseline="0" dirty="0" smtClean="0">
                          <a:solidFill>
                            <a:srgbClr val="FF0000"/>
                          </a:solidFill>
                        </a:rPr>
                        <a:t> to 128 G for future</a:t>
                      </a:r>
                      <a:endParaRPr lang="zh-TW" altLang="en-US" sz="1200" dirty="0">
                        <a:solidFill>
                          <a:srgbClr val="FF0000"/>
                        </a:solidFill>
                      </a:endParaRPr>
                    </a:p>
                  </a:txBody>
                  <a:tcPr/>
                </a:tc>
              </a:tr>
              <a:tr h="236628">
                <a:tc>
                  <a:txBody>
                    <a:bodyPr/>
                    <a:lstStyle/>
                    <a:p>
                      <a:r>
                        <a:rPr lang="en-US" altLang="zh-TW" sz="1200" dirty="0" smtClean="0"/>
                        <a:t>Windows OS</a:t>
                      </a:r>
                      <a:endParaRPr lang="zh-TW" altLang="en-US" sz="1200" dirty="0"/>
                    </a:p>
                  </a:txBody>
                  <a:tcPr/>
                </a:tc>
                <a:tc>
                  <a:txBody>
                    <a:bodyPr/>
                    <a:lstStyle/>
                    <a:p>
                      <a:r>
                        <a:rPr lang="en-US" altLang="zh-TW" sz="1200" dirty="0" smtClean="0"/>
                        <a:t>Windows 2003 64 bits</a:t>
                      </a:r>
                      <a:endParaRPr lang="zh-TW" altLang="en-US" sz="1200" dirty="0"/>
                    </a:p>
                  </a:txBody>
                  <a:tcPr/>
                </a:tc>
              </a:tr>
              <a:tr h="235681">
                <a:tc>
                  <a:txBody>
                    <a:bodyPr/>
                    <a:lstStyle/>
                    <a:p>
                      <a:r>
                        <a:rPr lang="en-US" altLang="zh-TW" sz="1200" dirty="0" smtClean="0"/>
                        <a:t>SQL Server</a:t>
                      </a:r>
                      <a:endParaRPr lang="zh-TW" altLang="en-US" sz="1200" dirty="0"/>
                    </a:p>
                  </a:txBody>
                  <a:tcPr/>
                </a:tc>
                <a:tc>
                  <a:txBody>
                    <a:bodyPr/>
                    <a:lstStyle/>
                    <a:p>
                      <a:r>
                        <a:rPr lang="en-US" altLang="zh-TW" sz="1200" dirty="0" smtClean="0"/>
                        <a:t>SQL 2005 64 bits</a:t>
                      </a:r>
                      <a:endParaRPr lang="zh-TW" altLang="en-US" sz="1200" dirty="0"/>
                    </a:p>
                  </a:txBody>
                  <a:tcPr/>
                </a:tc>
              </a:tr>
              <a:tr h="311420">
                <a:tc>
                  <a:txBody>
                    <a:bodyPr/>
                    <a:lstStyle/>
                    <a:p>
                      <a:r>
                        <a:rPr lang="en-US" altLang="zh-TW" sz="1200" dirty="0" smtClean="0"/>
                        <a:t>Domain</a:t>
                      </a:r>
                      <a:endParaRPr lang="zh-TW" altLang="en-US" sz="1200" dirty="0"/>
                    </a:p>
                  </a:txBody>
                  <a:tcPr/>
                </a:tc>
                <a:tc>
                  <a:txBody>
                    <a:bodyPr/>
                    <a:lstStyle/>
                    <a:p>
                      <a:r>
                        <a:rPr lang="en-US" altLang="zh-TW" sz="1200" dirty="0" err="1" smtClean="0"/>
                        <a:t>iccfis.inventec</a:t>
                      </a:r>
                      <a:endParaRPr lang="zh-TW" altLang="en-US" sz="12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725941"/>
          </a:xfrm>
        </p:spPr>
        <p:txBody>
          <a:bodyPr/>
          <a:lstStyle/>
          <a:p>
            <a:pPr algn="ctr"/>
            <a:r>
              <a:rPr lang="en-US" altLang="zh-CN" dirty="0" smtClean="0"/>
              <a:t>Upgrade Case1- extension system</a:t>
            </a:r>
            <a:br>
              <a:rPr lang="en-US" altLang="zh-CN" dirty="0" smtClean="0"/>
            </a:br>
            <a:r>
              <a:rPr lang="en-US" altLang="zh-CN" dirty="0" smtClean="0"/>
              <a:t/>
            </a:r>
            <a:br>
              <a:rPr lang="en-US" altLang="zh-CN" dirty="0" smtClean="0"/>
            </a:b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      </a:t>
            </a:r>
            <a:endParaRPr lang="zh-TW" altLang="en-US" dirty="0"/>
          </a:p>
        </p:txBody>
      </p:sp>
      <p:graphicFrame>
        <p:nvGraphicFramePr>
          <p:cNvPr id="6" name="表格 5"/>
          <p:cNvGraphicFramePr>
            <a:graphicFrameLocks noGrp="1"/>
          </p:cNvGraphicFramePr>
          <p:nvPr/>
        </p:nvGraphicFramePr>
        <p:xfrm>
          <a:off x="798947" y="926331"/>
          <a:ext cx="6724071" cy="1720120"/>
        </p:xfrm>
        <a:graphic>
          <a:graphicData uri="http://schemas.openxmlformats.org/drawingml/2006/table">
            <a:tbl>
              <a:tblPr firstRow="1" bandRow="1">
                <a:tableStyleId>{21E4AEA4-8DFA-4A89-87EB-49C32662AFE0}</a:tableStyleId>
              </a:tblPr>
              <a:tblGrid>
                <a:gridCol w="1071416"/>
                <a:gridCol w="2493819"/>
                <a:gridCol w="3158836"/>
              </a:tblGrid>
              <a:tr h="311420">
                <a:tc>
                  <a:txBody>
                    <a:bodyPr/>
                    <a:lstStyle/>
                    <a:p>
                      <a:endParaRPr lang="zh-TW" altLang="en-US" sz="1200" dirty="0"/>
                    </a:p>
                  </a:txBody>
                  <a:tcPr/>
                </a:tc>
                <a:tc>
                  <a:txBody>
                    <a:bodyPr/>
                    <a:lstStyle/>
                    <a:p>
                      <a:r>
                        <a:rPr lang="en-US" altLang="zh-TW" sz="1200" dirty="0" smtClean="0"/>
                        <a:t>Node1</a:t>
                      </a:r>
                      <a:r>
                        <a:rPr lang="zh-TW" altLang="en-US" sz="1200" dirty="0" smtClean="0"/>
                        <a:t> </a:t>
                      </a:r>
                      <a:r>
                        <a:rPr lang="en-US" altLang="zh-TW" sz="1200" dirty="0" smtClean="0"/>
                        <a:t>(Active) / Node2(Passive)</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Node2 (Active)/ Node1 (Passive)</a:t>
                      </a:r>
                      <a:endParaRPr lang="zh-TW" altLang="en-US" sz="1200" dirty="0"/>
                    </a:p>
                  </a:txBody>
                  <a:tcPr/>
                </a:tc>
              </a:tr>
              <a:tr h="231525">
                <a:tc>
                  <a:txBody>
                    <a:bodyPr/>
                    <a:lstStyle/>
                    <a:p>
                      <a:r>
                        <a:rPr lang="en-US" altLang="zh-TW" sz="1200" dirty="0" smtClean="0"/>
                        <a:t>CPU</a:t>
                      </a:r>
                      <a:endParaRPr lang="zh-TW" altLang="en-US" sz="1200" dirty="0"/>
                    </a:p>
                  </a:txBody>
                  <a:tcPr/>
                </a:tc>
                <a:tc>
                  <a:txBody>
                    <a:bodyPr/>
                    <a:lstStyle/>
                    <a:p>
                      <a:r>
                        <a:rPr lang="en-US" altLang="zh-TW" sz="1200" dirty="0" smtClean="0"/>
                        <a:t>4*6 core  (1.87G Hz)</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4*6 core  (1.87G Hz)</a:t>
                      </a:r>
                      <a:endParaRPr lang="zh-TW" altLang="en-US" sz="1200" dirty="0"/>
                    </a:p>
                  </a:txBody>
                  <a:tcPr/>
                </a:tc>
              </a:tr>
              <a:tr h="134158">
                <a:tc>
                  <a:txBody>
                    <a:bodyPr/>
                    <a:lstStyle/>
                    <a:p>
                      <a:r>
                        <a:rPr lang="en-US" altLang="zh-TW" sz="1200" dirty="0" smtClean="0"/>
                        <a:t>Memory</a:t>
                      </a:r>
                      <a:endParaRPr lang="zh-TW" altLang="en-US" sz="1200" dirty="0"/>
                    </a:p>
                  </a:txBody>
                  <a:tcPr/>
                </a:tc>
                <a:tc>
                  <a:txBody>
                    <a:bodyPr/>
                    <a:lstStyle/>
                    <a:p>
                      <a:r>
                        <a:rPr lang="en-US" altLang="zh-TW" sz="1200" dirty="0" smtClean="0"/>
                        <a:t>64G</a:t>
                      </a:r>
                      <a:endParaRPr lang="zh-TW" altLang="en-US" sz="1200" dirty="0"/>
                    </a:p>
                  </a:txBody>
                  <a:tcPr/>
                </a:tc>
                <a:tc>
                  <a:txBody>
                    <a:bodyPr/>
                    <a:lstStyle/>
                    <a:p>
                      <a:r>
                        <a:rPr lang="en-US" altLang="zh-TW" sz="1200" dirty="0" smtClean="0"/>
                        <a:t>64G</a:t>
                      </a:r>
                      <a:endParaRPr lang="zh-TW" altLang="en-US" sz="1200" dirty="0"/>
                    </a:p>
                  </a:txBody>
                  <a:tcPr/>
                </a:tc>
              </a:tr>
              <a:tr h="236628">
                <a:tc>
                  <a:txBody>
                    <a:bodyPr/>
                    <a:lstStyle/>
                    <a:p>
                      <a:r>
                        <a:rPr lang="en-US" altLang="zh-TW" sz="1200" dirty="0" smtClean="0"/>
                        <a:t>Windows OS</a:t>
                      </a:r>
                      <a:endParaRPr lang="zh-TW" altLang="en-US" sz="1200" dirty="0"/>
                    </a:p>
                  </a:txBody>
                  <a:tcPr/>
                </a:tc>
                <a:tc>
                  <a:txBody>
                    <a:bodyPr/>
                    <a:lstStyle/>
                    <a:p>
                      <a:r>
                        <a:rPr lang="en-US" altLang="zh-TW" sz="1200" dirty="0" smtClean="0"/>
                        <a:t>Windows 2003 64 bits</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Windows 2003 64 bits</a:t>
                      </a:r>
                      <a:endParaRPr lang="zh-TW" altLang="en-US" sz="1200" dirty="0"/>
                    </a:p>
                  </a:txBody>
                  <a:tcPr/>
                </a:tc>
              </a:tr>
              <a:tr h="235681">
                <a:tc>
                  <a:txBody>
                    <a:bodyPr/>
                    <a:lstStyle/>
                    <a:p>
                      <a:r>
                        <a:rPr lang="en-US" altLang="zh-TW" sz="1200" dirty="0" smtClean="0"/>
                        <a:t>SQL Server</a:t>
                      </a:r>
                      <a:endParaRPr lang="zh-TW" altLang="en-US" sz="1200" dirty="0"/>
                    </a:p>
                  </a:txBody>
                  <a:tcPr/>
                </a:tc>
                <a:tc>
                  <a:txBody>
                    <a:bodyPr/>
                    <a:lstStyle/>
                    <a:p>
                      <a:r>
                        <a:rPr lang="en-US" altLang="zh-TW" sz="1200" dirty="0" smtClean="0"/>
                        <a:t>SQL 2005 64 bits</a:t>
                      </a:r>
                      <a:endParaRPr lang="zh-TW" altLang="en-US" sz="1200" dirty="0"/>
                    </a:p>
                  </a:txBody>
                  <a:tcPr/>
                </a:tc>
                <a:tc>
                  <a:txBody>
                    <a:bodyPr/>
                    <a:lstStyle/>
                    <a:p>
                      <a:r>
                        <a:rPr lang="en-US" altLang="zh-TW" sz="1200" dirty="0" smtClean="0"/>
                        <a:t>SQL 2005 64 bits</a:t>
                      </a:r>
                      <a:endParaRPr lang="zh-TW" altLang="en-US" sz="1200" dirty="0"/>
                    </a:p>
                  </a:txBody>
                  <a:tcPr/>
                </a:tc>
              </a:tr>
              <a:tr h="311420">
                <a:tc>
                  <a:txBody>
                    <a:bodyPr/>
                    <a:lstStyle/>
                    <a:p>
                      <a:r>
                        <a:rPr lang="en-US" altLang="zh-TW" sz="1200" dirty="0" smtClean="0"/>
                        <a:t>Domain</a:t>
                      </a:r>
                      <a:endParaRPr lang="zh-TW" altLang="en-US" sz="1200" dirty="0"/>
                    </a:p>
                  </a:txBody>
                  <a:tcPr/>
                </a:tc>
                <a:tc>
                  <a:txBody>
                    <a:bodyPr/>
                    <a:lstStyle/>
                    <a:p>
                      <a:r>
                        <a:rPr lang="en-US" altLang="zh-TW" sz="1200" dirty="0" err="1" smtClean="0"/>
                        <a:t>iccfis.inventec</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iccfis.inventec</a:t>
                      </a:r>
                      <a:endParaRPr lang="zh-TW" altLang="en-US" sz="1200" dirty="0"/>
                    </a:p>
                  </a:txBody>
                  <a:tcPr/>
                </a:tc>
              </a:tr>
            </a:tbl>
          </a:graphicData>
        </a:graphic>
      </p:graphicFrame>
      <p:sp>
        <p:nvSpPr>
          <p:cNvPr id="9" name="文字方塊 8"/>
          <p:cNvSpPr txBox="1"/>
          <p:nvPr/>
        </p:nvSpPr>
        <p:spPr>
          <a:xfrm>
            <a:off x="820882" y="3065318"/>
            <a:ext cx="6878782" cy="3323987"/>
          </a:xfrm>
          <a:prstGeom prst="rect">
            <a:avLst/>
          </a:prstGeom>
          <a:noFill/>
        </p:spPr>
        <p:txBody>
          <a:bodyPr wrap="square" rtlCol="0">
            <a:spAutoFit/>
          </a:bodyPr>
          <a:lstStyle/>
          <a:p>
            <a:pPr marL="342900" indent="-342900">
              <a:buFont typeface="+mj-lt"/>
              <a:buAutoNum type="arabicParenR"/>
            </a:pPr>
            <a:r>
              <a:rPr lang="en-US" altLang="zh-TW" sz="1400" b="0" dirty="0" smtClean="0"/>
              <a:t>Node1</a:t>
            </a:r>
          </a:p>
          <a:p>
            <a:pPr marL="800100" lvl="1" indent="-342900">
              <a:buFont typeface="Arial" pitchFamily="34" charset="0"/>
              <a:buChar char="•"/>
            </a:pPr>
            <a:r>
              <a:rPr lang="en-US" altLang="zh-TW" sz="1400" b="0" dirty="0" smtClean="0"/>
              <a:t>is old FIS DB primary node</a:t>
            </a:r>
          </a:p>
          <a:p>
            <a:pPr marL="800100" lvl="1" indent="-342900">
              <a:buFont typeface="Arial" pitchFamily="34" charset="0"/>
              <a:buChar char="•"/>
            </a:pPr>
            <a:r>
              <a:rPr lang="en-US" altLang="zh-TW" sz="1400" b="0" dirty="0" smtClean="0"/>
              <a:t>Node2 is secondary</a:t>
            </a:r>
          </a:p>
          <a:p>
            <a:pPr marL="800100" lvl="1" indent="-342900">
              <a:buFont typeface="Arial" pitchFamily="34" charset="0"/>
              <a:buChar char="•"/>
            </a:pPr>
            <a:r>
              <a:rPr lang="en-US" altLang="zh-TW" sz="1400" b="0" dirty="0" smtClean="0"/>
              <a:t>plan For TSB SQL Server after replacement </a:t>
            </a:r>
          </a:p>
          <a:p>
            <a:pPr marL="342900" indent="-342900">
              <a:buFont typeface="+mj-lt"/>
              <a:buAutoNum type="arabicParenR"/>
            </a:pPr>
            <a:r>
              <a:rPr lang="en-US" altLang="zh-TW" sz="1400" b="0" dirty="0" smtClean="0"/>
              <a:t>Node2  </a:t>
            </a:r>
          </a:p>
          <a:p>
            <a:pPr marL="800100" lvl="1" indent="-342900">
              <a:buFont typeface="Arial" pitchFamily="34" charset="0"/>
              <a:buChar char="•"/>
            </a:pPr>
            <a:r>
              <a:rPr lang="en-US" altLang="zh-TW" sz="1400" b="0" dirty="0" smtClean="0"/>
              <a:t>Is </a:t>
            </a:r>
            <a:r>
              <a:rPr lang="en-US" altLang="zh-TW" sz="1400" b="0" dirty="0" err="1" smtClean="0"/>
              <a:t>iMES</a:t>
            </a:r>
            <a:r>
              <a:rPr lang="en-US" altLang="zh-TW" sz="1400" b="0" dirty="0" smtClean="0"/>
              <a:t> HP DB primary node</a:t>
            </a:r>
          </a:p>
          <a:p>
            <a:pPr marL="800100" lvl="1" indent="-342900">
              <a:buFont typeface="Arial" pitchFamily="34" charset="0"/>
              <a:buChar char="•"/>
            </a:pPr>
            <a:r>
              <a:rPr lang="en-US" altLang="zh-TW" sz="1400" b="0" dirty="0" smtClean="0"/>
              <a:t>Node1 is secondary </a:t>
            </a:r>
          </a:p>
          <a:p>
            <a:pPr marL="342900" indent="-342900">
              <a:buFont typeface="+mj-lt"/>
              <a:buAutoNum type="arabicParenR"/>
            </a:pPr>
            <a:r>
              <a:rPr lang="en-US" altLang="zh-TW" sz="1400" b="0" dirty="0" smtClean="0"/>
              <a:t>Repartition QRY </a:t>
            </a:r>
            <a:r>
              <a:rPr lang="en-US" altLang="zh-TW" sz="1400" b="0" dirty="0" err="1" smtClean="0"/>
              <a:t>Lun</a:t>
            </a:r>
            <a:r>
              <a:rPr lang="en-US" altLang="zh-TW" sz="1400" b="0" dirty="0" smtClean="0"/>
              <a:t> in SAN</a:t>
            </a:r>
          </a:p>
          <a:p>
            <a:pPr marL="800100" lvl="1" indent="-342900">
              <a:buFont typeface="Arial" pitchFamily="34" charset="0"/>
              <a:buChar char="•"/>
            </a:pPr>
            <a:r>
              <a:rPr lang="en-US" altLang="zh-TW" sz="1400" b="0" dirty="0" smtClean="0"/>
              <a:t>Split Quorum/MSDTC/</a:t>
            </a:r>
            <a:r>
              <a:rPr lang="en-US" altLang="zh-TW" sz="1400" b="0" dirty="0" err="1" smtClean="0"/>
              <a:t>MasterData</a:t>
            </a:r>
            <a:r>
              <a:rPr lang="en-US" altLang="zh-TW" sz="1400" b="0" dirty="0" smtClean="0"/>
              <a:t>/Data/Log </a:t>
            </a:r>
            <a:r>
              <a:rPr lang="en-US" altLang="zh-TW" sz="1400" b="0" dirty="0" err="1" smtClean="0"/>
              <a:t>Lun</a:t>
            </a:r>
            <a:r>
              <a:rPr lang="en-US" altLang="zh-TW" sz="1400" b="0" dirty="0" smtClean="0"/>
              <a:t> in QRY</a:t>
            </a:r>
          </a:p>
          <a:p>
            <a:pPr marL="342900" indent="-342900">
              <a:buFont typeface="+mj-lt"/>
              <a:buAutoNum type="arabicParenR"/>
            </a:pPr>
            <a:r>
              <a:rPr lang="en-US" altLang="zh-TW" sz="1400" b="0" dirty="0" smtClean="0"/>
              <a:t>Impact </a:t>
            </a:r>
          </a:p>
          <a:p>
            <a:pPr marL="800100" lvl="1" indent="-342900">
              <a:buFont typeface="Arial" pitchFamily="34" charset="0"/>
              <a:buChar char="•"/>
            </a:pPr>
            <a:r>
              <a:rPr lang="en-US" altLang="zh-TW" sz="1400" b="0" dirty="0" err="1" smtClean="0"/>
              <a:t>iMES</a:t>
            </a:r>
            <a:r>
              <a:rPr lang="en-US" altLang="zh-TW" sz="1400" b="0" dirty="0" smtClean="0"/>
              <a:t> function need modify</a:t>
            </a:r>
          </a:p>
          <a:p>
            <a:pPr marL="800100" lvl="1" indent="-342900">
              <a:buFont typeface="Arial" pitchFamily="34" charset="0"/>
              <a:buChar char="•"/>
            </a:pPr>
            <a:r>
              <a:rPr lang="en-US" altLang="zh-TW" sz="1400" b="0" dirty="0" err="1" smtClean="0"/>
              <a:t>iMES</a:t>
            </a:r>
            <a:r>
              <a:rPr lang="en-US" altLang="zh-TW" sz="1400" b="0" dirty="0" smtClean="0"/>
              <a:t> used SQL 2008 SQL feature</a:t>
            </a:r>
          </a:p>
          <a:p>
            <a:pPr marL="1257300" lvl="2" indent="-342900">
              <a:buFont typeface="Arial" pitchFamily="34" charset="0"/>
              <a:buChar char="•"/>
            </a:pPr>
            <a:r>
              <a:rPr lang="en-US" altLang="zh-TW" sz="1400" b="0" dirty="0" smtClean="0"/>
              <a:t>Merge SQL </a:t>
            </a:r>
          </a:p>
          <a:p>
            <a:pPr marL="1257300" lvl="2" indent="-342900">
              <a:buFont typeface="Arial" pitchFamily="34" charset="0"/>
              <a:buChar char="•"/>
            </a:pPr>
            <a:r>
              <a:rPr lang="en-US" altLang="zh-TW" sz="1400" b="0" dirty="0" smtClean="0"/>
              <a:t>TVP (Type Valued Parameter) SQL   </a:t>
            </a:r>
          </a:p>
          <a:p>
            <a:endParaRPr lang="zh-TW" altLang="en-US" sz="14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725941"/>
          </a:xfrm>
        </p:spPr>
        <p:txBody>
          <a:bodyPr/>
          <a:lstStyle/>
          <a:p>
            <a:pPr algn="ctr"/>
            <a:r>
              <a:rPr lang="en-US" altLang="zh-CN" dirty="0" smtClean="0"/>
              <a:t>Upgrade Case2 – SQL Server </a:t>
            </a:r>
            <a:br>
              <a:rPr lang="en-US" altLang="zh-CN" dirty="0" smtClean="0"/>
            </a:b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      </a:t>
            </a:r>
            <a:endParaRPr lang="zh-TW" altLang="en-US" dirty="0"/>
          </a:p>
        </p:txBody>
      </p:sp>
      <p:graphicFrame>
        <p:nvGraphicFramePr>
          <p:cNvPr id="6" name="表格 5"/>
          <p:cNvGraphicFramePr>
            <a:graphicFrameLocks noGrp="1"/>
          </p:cNvGraphicFramePr>
          <p:nvPr/>
        </p:nvGraphicFramePr>
        <p:xfrm>
          <a:off x="798947" y="926331"/>
          <a:ext cx="6724071" cy="1720120"/>
        </p:xfrm>
        <a:graphic>
          <a:graphicData uri="http://schemas.openxmlformats.org/drawingml/2006/table">
            <a:tbl>
              <a:tblPr firstRow="1" bandRow="1">
                <a:tableStyleId>{21E4AEA4-8DFA-4A89-87EB-49C32662AFE0}</a:tableStyleId>
              </a:tblPr>
              <a:tblGrid>
                <a:gridCol w="1071416"/>
                <a:gridCol w="2493819"/>
                <a:gridCol w="3158836"/>
              </a:tblGrid>
              <a:tr h="311420">
                <a:tc>
                  <a:txBody>
                    <a:bodyPr/>
                    <a:lstStyle/>
                    <a:p>
                      <a:endParaRPr lang="zh-TW" altLang="en-US" sz="1200" dirty="0"/>
                    </a:p>
                  </a:txBody>
                  <a:tcPr/>
                </a:tc>
                <a:tc>
                  <a:txBody>
                    <a:bodyPr/>
                    <a:lstStyle/>
                    <a:p>
                      <a:r>
                        <a:rPr lang="en-US" altLang="zh-TW" sz="1200" dirty="0" smtClean="0"/>
                        <a:t>Node1</a:t>
                      </a:r>
                      <a:r>
                        <a:rPr lang="zh-TW" altLang="en-US" sz="1200" dirty="0" smtClean="0"/>
                        <a:t> </a:t>
                      </a:r>
                      <a:r>
                        <a:rPr lang="en-US" altLang="zh-TW" sz="1200" dirty="0" smtClean="0"/>
                        <a:t>(Active) / Node2(Passive)</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Node2 (Active)/ Node1 (Passive)</a:t>
                      </a:r>
                      <a:endParaRPr lang="zh-TW" altLang="en-US" sz="1200" dirty="0"/>
                    </a:p>
                  </a:txBody>
                  <a:tcPr/>
                </a:tc>
              </a:tr>
              <a:tr h="231525">
                <a:tc>
                  <a:txBody>
                    <a:bodyPr/>
                    <a:lstStyle/>
                    <a:p>
                      <a:r>
                        <a:rPr lang="en-US" altLang="zh-TW" sz="1200" dirty="0" smtClean="0"/>
                        <a:t>CPU</a:t>
                      </a:r>
                      <a:endParaRPr lang="zh-TW" altLang="en-US" sz="1200" dirty="0"/>
                    </a:p>
                  </a:txBody>
                  <a:tcPr/>
                </a:tc>
                <a:tc>
                  <a:txBody>
                    <a:bodyPr/>
                    <a:lstStyle/>
                    <a:p>
                      <a:r>
                        <a:rPr lang="en-US" altLang="zh-TW" sz="1200" dirty="0" smtClean="0"/>
                        <a:t>4*6 core  (1.87G Hz)</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4*6 core  (1.87G Hz)</a:t>
                      </a:r>
                      <a:endParaRPr lang="zh-TW" altLang="en-US" sz="1200" dirty="0"/>
                    </a:p>
                  </a:txBody>
                  <a:tcPr/>
                </a:tc>
              </a:tr>
              <a:tr h="134158">
                <a:tc>
                  <a:txBody>
                    <a:bodyPr/>
                    <a:lstStyle/>
                    <a:p>
                      <a:r>
                        <a:rPr lang="en-US" altLang="zh-TW" sz="1200" dirty="0" smtClean="0"/>
                        <a:t>Memory</a:t>
                      </a:r>
                      <a:endParaRPr lang="zh-TW" altLang="en-US" sz="1200" dirty="0"/>
                    </a:p>
                  </a:txBody>
                  <a:tcPr/>
                </a:tc>
                <a:tc>
                  <a:txBody>
                    <a:bodyPr/>
                    <a:lstStyle/>
                    <a:p>
                      <a:r>
                        <a:rPr lang="en-US" altLang="zh-TW" sz="1200" dirty="0" smtClean="0"/>
                        <a:t>64G</a:t>
                      </a:r>
                      <a:endParaRPr lang="zh-TW" altLang="en-US" sz="1200" dirty="0"/>
                    </a:p>
                  </a:txBody>
                  <a:tcPr/>
                </a:tc>
                <a:tc>
                  <a:txBody>
                    <a:bodyPr/>
                    <a:lstStyle/>
                    <a:p>
                      <a:r>
                        <a:rPr lang="en-US" altLang="zh-TW" sz="1200" dirty="0" smtClean="0"/>
                        <a:t>64G</a:t>
                      </a:r>
                      <a:endParaRPr lang="zh-TW" altLang="en-US" sz="1200" dirty="0"/>
                    </a:p>
                  </a:txBody>
                  <a:tcPr/>
                </a:tc>
              </a:tr>
              <a:tr h="236628">
                <a:tc>
                  <a:txBody>
                    <a:bodyPr/>
                    <a:lstStyle/>
                    <a:p>
                      <a:r>
                        <a:rPr lang="en-US" altLang="zh-TW" sz="1200" dirty="0" smtClean="0"/>
                        <a:t>Windows OS</a:t>
                      </a:r>
                      <a:endParaRPr lang="zh-TW" altLang="en-US" sz="1200" dirty="0"/>
                    </a:p>
                  </a:txBody>
                  <a:tcPr/>
                </a:tc>
                <a:tc>
                  <a:txBody>
                    <a:bodyPr/>
                    <a:lstStyle/>
                    <a:p>
                      <a:r>
                        <a:rPr lang="en-US" altLang="zh-TW" sz="1200" dirty="0" smtClean="0"/>
                        <a:t>Windows 2003 64 bits</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Windows 2003 64 bits</a:t>
                      </a:r>
                      <a:endParaRPr lang="zh-TW" altLang="en-US" sz="1200" dirty="0"/>
                    </a:p>
                  </a:txBody>
                  <a:tcPr/>
                </a:tc>
              </a:tr>
              <a:tr h="235681">
                <a:tc>
                  <a:txBody>
                    <a:bodyPr/>
                    <a:lstStyle/>
                    <a:p>
                      <a:r>
                        <a:rPr lang="en-US" altLang="zh-TW" sz="1200" dirty="0" smtClean="0"/>
                        <a:t>SQL Server</a:t>
                      </a:r>
                      <a:endParaRPr lang="zh-TW" altLang="en-US" sz="1200" dirty="0"/>
                    </a:p>
                  </a:txBody>
                  <a:tcPr/>
                </a:tc>
                <a:tc>
                  <a:txBody>
                    <a:bodyPr/>
                    <a:lstStyle/>
                    <a:p>
                      <a:r>
                        <a:rPr lang="en-US" altLang="zh-TW" sz="1200" dirty="0" smtClean="0"/>
                        <a:t>SQL 2005 64 bits</a:t>
                      </a:r>
                      <a:endParaRPr lang="zh-TW" altLang="en-US" sz="1200" dirty="0"/>
                    </a:p>
                  </a:txBody>
                  <a:tcPr/>
                </a:tc>
                <a:tc>
                  <a:txBody>
                    <a:bodyPr/>
                    <a:lstStyle/>
                    <a:p>
                      <a:r>
                        <a:rPr lang="en-US" altLang="zh-TW" sz="1200" dirty="0" smtClean="0">
                          <a:solidFill>
                            <a:srgbClr val="FF0000"/>
                          </a:solidFill>
                        </a:rPr>
                        <a:t>SQL 2008 R2 64 bits</a:t>
                      </a:r>
                      <a:endParaRPr lang="zh-TW" altLang="en-US" sz="1200" dirty="0">
                        <a:solidFill>
                          <a:srgbClr val="FF0000"/>
                        </a:solidFill>
                      </a:endParaRPr>
                    </a:p>
                  </a:txBody>
                  <a:tcPr/>
                </a:tc>
              </a:tr>
              <a:tr h="311420">
                <a:tc>
                  <a:txBody>
                    <a:bodyPr/>
                    <a:lstStyle/>
                    <a:p>
                      <a:r>
                        <a:rPr lang="en-US" altLang="zh-TW" sz="1200" dirty="0" smtClean="0"/>
                        <a:t>Domain</a:t>
                      </a:r>
                      <a:endParaRPr lang="zh-TW" altLang="en-US" sz="1200" dirty="0"/>
                    </a:p>
                  </a:txBody>
                  <a:tcPr/>
                </a:tc>
                <a:tc>
                  <a:txBody>
                    <a:bodyPr/>
                    <a:lstStyle/>
                    <a:p>
                      <a:r>
                        <a:rPr lang="en-US" altLang="zh-TW" sz="1200" dirty="0" err="1" smtClean="0"/>
                        <a:t>iccfis.inventec</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iccfis.inventec</a:t>
                      </a:r>
                      <a:endParaRPr lang="zh-TW" altLang="en-US" sz="1200" dirty="0"/>
                    </a:p>
                  </a:txBody>
                  <a:tcPr/>
                </a:tc>
              </a:tr>
            </a:tbl>
          </a:graphicData>
        </a:graphic>
      </p:graphicFrame>
      <p:sp>
        <p:nvSpPr>
          <p:cNvPr id="9" name="文字方塊 8"/>
          <p:cNvSpPr txBox="1"/>
          <p:nvPr/>
        </p:nvSpPr>
        <p:spPr>
          <a:xfrm>
            <a:off x="820882" y="3065318"/>
            <a:ext cx="6878782" cy="3323987"/>
          </a:xfrm>
          <a:prstGeom prst="rect">
            <a:avLst/>
          </a:prstGeom>
          <a:noFill/>
        </p:spPr>
        <p:txBody>
          <a:bodyPr wrap="square" rtlCol="0">
            <a:spAutoFit/>
          </a:bodyPr>
          <a:lstStyle/>
          <a:p>
            <a:pPr marL="342900" indent="-342900">
              <a:buFont typeface="+mj-lt"/>
              <a:buAutoNum type="arabicParenR"/>
            </a:pPr>
            <a:r>
              <a:rPr lang="en-US" altLang="zh-TW" sz="1400" b="0" dirty="0" smtClean="0"/>
              <a:t>Node1</a:t>
            </a:r>
          </a:p>
          <a:p>
            <a:pPr marL="800100" lvl="1" indent="-342900">
              <a:buFont typeface="Arial" pitchFamily="34" charset="0"/>
              <a:buChar char="•"/>
            </a:pPr>
            <a:r>
              <a:rPr lang="en-US" altLang="zh-TW" sz="1400" b="0" dirty="0" smtClean="0"/>
              <a:t>old FIS DB primary node </a:t>
            </a:r>
            <a:r>
              <a:rPr lang="en-US" altLang="zh-TW" sz="1400" b="0" dirty="0" smtClean="0">
                <a:solidFill>
                  <a:srgbClr val="FF0000"/>
                </a:solidFill>
              </a:rPr>
              <a:t>(SQL Server 2005 64 bits)</a:t>
            </a:r>
          </a:p>
          <a:p>
            <a:pPr marL="800100" lvl="1" indent="-342900">
              <a:buFont typeface="Arial" pitchFamily="34" charset="0"/>
              <a:buChar char="•"/>
            </a:pPr>
            <a:r>
              <a:rPr lang="en-US" altLang="zh-TW" sz="1400" b="0" dirty="0" smtClean="0"/>
              <a:t>Node2 is secondary</a:t>
            </a:r>
          </a:p>
          <a:p>
            <a:pPr marL="800100" lvl="1" indent="-342900">
              <a:buFont typeface="Arial" pitchFamily="34" charset="0"/>
              <a:buChar char="•"/>
            </a:pPr>
            <a:r>
              <a:rPr lang="en-US" altLang="zh-TW" sz="1400" b="0" dirty="0" smtClean="0"/>
              <a:t>plan for TSB SQL Server and upgrade SQL 2005 to 2008 after replacement </a:t>
            </a:r>
          </a:p>
          <a:p>
            <a:pPr marL="342900" indent="-342900">
              <a:buFont typeface="+mj-lt"/>
              <a:buAutoNum type="arabicParenR"/>
            </a:pPr>
            <a:r>
              <a:rPr lang="en-US" altLang="zh-TW" sz="1400" b="0" dirty="0" smtClean="0"/>
              <a:t>Node2  </a:t>
            </a:r>
          </a:p>
          <a:p>
            <a:pPr marL="800100" lvl="1" indent="-342900">
              <a:buFont typeface="Arial" pitchFamily="34" charset="0"/>
              <a:buChar char="•"/>
            </a:pPr>
            <a:r>
              <a:rPr lang="en-US" altLang="zh-TW" sz="1400" b="0" dirty="0" smtClean="0"/>
              <a:t> </a:t>
            </a:r>
            <a:r>
              <a:rPr lang="en-US" altLang="zh-TW" sz="1400" b="0" dirty="0" err="1" smtClean="0"/>
              <a:t>iMES</a:t>
            </a:r>
            <a:r>
              <a:rPr lang="en-US" altLang="zh-TW" sz="1400" b="0" dirty="0" smtClean="0"/>
              <a:t> HP DB primary node </a:t>
            </a:r>
            <a:r>
              <a:rPr lang="en-US" altLang="zh-TW" sz="1400" b="0" dirty="0" smtClean="0">
                <a:solidFill>
                  <a:srgbClr val="FF0000"/>
                </a:solidFill>
              </a:rPr>
              <a:t>(SQL server 2008 64 bits)</a:t>
            </a:r>
          </a:p>
          <a:p>
            <a:pPr marL="800100" lvl="1" indent="-342900">
              <a:buFont typeface="Arial" pitchFamily="34" charset="0"/>
              <a:buChar char="•"/>
            </a:pPr>
            <a:r>
              <a:rPr lang="en-US" altLang="zh-TW" sz="1400" b="0" dirty="0" smtClean="0"/>
              <a:t>Node1 is secondary</a:t>
            </a:r>
          </a:p>
          <a:p>
            <a:pPr marL="342900" indent="-342900">
              <a:buFont typeface="+mj-lt"/>
              <a:buAutoNum type="arabicParenR"/>
            </a:pPr>
            <a:r>
              <a:rPr lang="en-US" altLang="zh-TW" sz="1400" b="0" dirty="0" smtClean="0"/>
              <a:t>One node has installed different SQL Server version</a:t>
            </a:r>
          </a:p>
          <a:p>
            <a:pPr marL="342900" indent="-342900">
              <a:buFont typeface="+mj-lt"/>
              <a:buAutoNum type="arabicParenR"/>
            </a:pPr>
            <a:r>
              <a:rPr lang="en-US" altLang="zh-TW" sz="1400" b="0" dirty="0" smtClean="0"/>
              <a:t>Repartition QRY </a:t>
            </a:r>
            <a:r>
              <a:rPr lang="en-US" altLang="zh-TW" sz="1400" b="0" dirty="0" err="1" smtClean="0"/>
              <a:t>Lun</a:t>
            </a:r>
            <a:r>
              <a:rPr lang="en-US" altLang="zh-TW" sz="1400" b="0" dirty="0" smtClean="0"/>
              <a:t> in SAN</a:t>
            </a:r>
          </a:p>
          <a:p>
            <a:pPr marL="800100" lvl="1" indent="-342900">
              <a:buFont typeface="Arial" pitchFamily="34" charset="0"/>
              <a:buChar char="•"/>
            </a:pPr>
            <a:r>
              <a:rPr lang="en-US" altLang="zh-TW" sz="1400" b="0" dirty="0" smtClean="0"/>
              <a:t>Split four Quorum/MSDTC/</a:t>
            </a:r>
            <a:r>
              <a:rPr lang="en-US" altLang="zh-TW" sz="1400" b="0" dirty="0" err="1" smtClean="0"/>
              <a:t>MasterData</a:t>
            </a:r>
            <a:r>
              <a:rPr lang="en-US" altLang="zh-TW" sz="1400" b="0" dirty="0" smtClean="0"/>
              <a:t>/Data/Log </a:t>
            </a:r>
            <a:r>
              <a:rPr lang="en-US" altLang="zh-TW" sz="1400" b="0" dirty="0" err="1" smtClean="0"/>
              <a:t>Luns</a:t>
            </a:r>
            <a:r>
              <a:rPr lang="en-US" altLang="zh-TW" sz="1400" b="0" dirty="0" smtClean="0"/>
              <a:t> in original QRY </a:t>
            </a:r>
            <a:r>
              <a:rPr lang="en-US" altLang="zh-TW" sz="1400" b="0" dirty="0" err="1" smtClean="0"/>
              <a:t>Lun</a:t>
            </a:r>
            <a:endParaRPr lang="en-US" altLang="zh-TW" sz="1400" b="0" dirty="0" smtClean="0"/>
          </a:p>
          <a:p>
            <a:pPr marL="342900" indent="-342900">
              <a:buFont typeface="+mj-lt"/>
              <a:buAutoNum type="arabicParenR"/>
            </a:pPr>
            <a:r>
              <a:rPr lang="en-US" altLang="zh-TW" sz="1400" b="0" dirty="0" smtClean="0"/>
              <a:t>Impact</a:t>
            </a:r>
          </a:p>
          <a:p>
            <a:pPr marL="800100" lvl="1" indent="-342900">
              <a:buFont typeface="Arial" pitchFamily="34" charset="0"/>
              <a:buChar char="•"/>
            </a:pPr>
            <a:r>
              <a:rPr lang="en-US" altLang="zh-TW" sz="1400" b="0" dirty="0" smtClean="0"/>
              <a:t>Cluster DB system is stable or not, because SQL version is not same in one node.   </a:t>
            </a:r>
          </a:p>
          <a:p>
            <a:pPr>
              <a:buFont typeface="Arial" pitchFamily="34" charset="0"/>
              <a:buChar char="•"/>
            </a:pPr>
            <a:endParaRPr lang="zh-TW" altLang="en-US" sz="1400"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725941"/>
          </a:xfrm>
        </p:spPr>
        <p:txBody>
          <a:bodyPr/>
          <a:lstStyle/>
          <a:p>
            <a:r>
              <a:rPr lang="en-US" altLang="zh-CN" dirty="0" smtClean="0"/>
              <a:t>Upgrade Case3 – Fully upgrade (Used)</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      </a:t>
            </a:r>
            <a:endParaRPr lang="zh-TW" altLang="en-US" dirty="0"/>
          </a:p>
        </p:txBody>
      </p:sp>
      <p:graphicFrame>
        <p:nvGraphicFramePr>
          <p:cNvPr id="6" name="表格 5"/>
          <p:cNvGraphicFramePr>
            <a:graphicFrameLocks noGrp="1"/>
          </p:cNvGraphicFramePr>
          <p:nvPr/>
        </p:nvGraphicFramePr>
        <p:xfrm>
          <a:off x="798947" y="926331"/>
          <a:ext cx="6724071" cy="1720120"/>
        </p:xfrm>
        <a:graphic>
          <a:graphicData uri="http://schemas.openxmlformats.org/drawingml/2006/table">
            <a:tbl>
              <a:tblPr firstRow="1" bandRow="1">
                <a:tableStyleId>{21E4AEA4-8DFA-4A89-87EB-49C32662AFE0}</a:tableStyleId>
              </a:tblPr>
              <a:tblGrid>
                <a:gridCol w="1071416"/>
                <a:gridCol w="2493819"/>
                <a:gridCol w="3158836"/>
              </a:tblGrid>
              <a:tr h="311420">
                <a:tc>
                  <a:txBody>
                    <a:bodyPr/>
                    <a:lstStyle/>
                    <a:p>
                      <a:endParaRPr lang="zh-TW" altLang="en-US" sz="1200" dirty="0"/>
                    </a:p>
                  </a:txBody>
                  <a:tcPr/>
                </a:tc>
                <a:tc>
                  <a:txBody>
                    <a:bodyPr/>
                    <a:lstStyle/>
                    <a:p>
                      <a:r>
                        <a:rPr lang="en-US" altLang="zh-TW" sz="1200" dirty="0" smtClean="0"/>
                        <a:t>Node1</a:t>
                      </a:r>
                      <a:r>
                        <a:rPr lang="zh-TW" altLang="en-US" sz="1200" dirty="0" smtClean="0"/>
                        <a:t> </a:t>
                      </a:r>
                      <a:r>
                        <a:rPr lang="en-US" altLang="zh-TW" sz="1200" dirty="0" smtClean="0"/>
                        <a:t>(Active) / Node2(Passive)</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Node2 (Active)/ Node1 (Passive)</a:t>
                      </a:r>
                      <a:endParaRPr lang="zh-TW" altLang="en-US" sz="1200" dirty="0"/>
                    </a:p>
                  </a:txBody>
                  <a:tcPr/>
                </a:tc>
              </a:tr>
              <a:tr h="231525">
                <a:tc>
                  <a:txBody>
                    <a:bodyPr/>
                    <a:lstStyle/>
                    <a:p>
                      <a:r>
                        <a:rPr lang="en-US" altLang="zh-TW" sz="1200" dirty="0" smtClean="0"/>
                        <a:t>CPU</a:t>
                      </a:r>
                      <a:endParaRPr lang="zh-TW" altLang="en-US" sz="1200" dirty="0"/>
                    </a:p>
                  </a:txBody>
                  <a:tcPr/>
                </a:tc>
                <a:tc>
                  <a:txBody>
                    <a:bodyPr/>
                    <a:lstStyle/>
                    <a:p>
                      <a:r>
                        <a:rPr lang="en-US" altLang="zh-TW" sz="1200" dirty="0" smtClean="0"/>
                        <a:t>4*6 core  (1.87G Hz)</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4*6 core  (1.87G Hz)</a:t>
                      </a:r>
                      <a:endParaRPr lang="zh-TW" altLang="en-US" sz="1200" dirty="0"/>
                    </a:p>
                  </a:txBody>
                  <a:tcPr/>
                </a:tc>
              </a:tr>
              <a:tr h="134158">
                <a:tc>
                  <a:txBody>
                    <a:bodyPr/>
                    <a:lstStyle/>
                    <a:p>
                      <a:r>
                        <a:rPr lang="en-US" altLang="zh-TW" sz="1200" dirty="0" smtClean="0"/>
                        <a:t>Memory</a:t>
                      </a:r>
                      <a:endParaRPr lang="zh-TW" altLang="en-US" sz="1200" dirty="0"/>
                    </a:p>
                  </a:txBody>
                  <a:tcPr/>
                </a:tc>
                <a:tc>
                  <a:txBody>
                    <a:bodyPr/>
                    <a:lstStyle/>
                    <a:p>
                      <a:r>
                        <a:rPr lang="en-US" altLang="zh-TW" sz="1200" dirty="0" smtClean="0"/>
                        <a:t>64G </a:t>
                      </a:r>
                      <a:r>
                        <a:rPr lang="en-US" altLang="zh-TW" sz="1200" dirty="0" smtClean="0">
                          <a:solidFill>
                            <a:srgbClr val="FF0000"/>
                          </a:solidFill>
                        </a:rPr>
                        <a:t>(upgrade 128G )</a:t>
                      </a:r>
                      <a:endParaRPr lang="zh-TW" altLang="en-US" sz="12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64G </a:t>
                      </a:r>
                      <a:r>
                        <a:rPr lang="en-US" altLang="zh-TW" sz="1200" dirty="0" smtClean="0">
                          <a:solidFill>
                            <a:srgbClr val="FF0000"/>
                          </a:solidFill>
                        </a:rPr>
                        <a:t>(upgrade 128G )</a:t>
                      </a:r>
                      <a:endParaRPr lang="zh-TW" altLang="en-US" sz="1200" dirty="0"/>
                    </a:p>
                  </a:txBody>
                  <a:tcPr/>
                </a:tc>
              </a:tr>
              <a:tr h="236628">
                <a:tc>
                  <a:txBody>
                    <a:bodyPr/>
                    <a:lstStyle/>
                    <a:p>
                      <a:r>
                        <a:rPr lang="en-US" altLang="zh-TW" sz="1200" dirty="0" smtClean="0"/>
                        <a:t>Windows OS</a:t>
                      </a:r>
                      <a:endParaRPr lang="zh-TW" altLang="en-US" sz="1200" dirty="0"/>
                    </a:p>
                  </a:txBody>
                  <a:tcPr/>
                </a:tc>
                <a:tc>
                  <a:txBody>
                    <a:bodyPr/>
                    <a:lstStyle/>
                    <a:p>
                      <a:pPr marL="0" algn="l" defTabSz="914400" rtl="0" eaLnBrk="1" latinLnBrk="0" hangingPunct="1"/>
                      <a:r>
                        <a:rPr lang="en-US" altLang="zh-TW" sz="1200" kern="1200" dirty="0" smtClean="0">
                          <a:solidFill>
                            <a:srgbClr val="FF0000"/>
                          </a:solidFill>
                          <a:latin typeface="+mn-lt"/>
                          <a:ea typeface="+mn-ea"/>
                          <a:cs typeface="+mn-cs"/>
                        </a:rPr>
                        <a:t>Windows 2008 R2 64 bits</a:t>
                      </a:r>
                      <a:endParaRPr lang="zh-TW" altLang="en-US" sz="1200" kern="1200" dirty="0" smtClean="0">
                        <a:solidFill>
                          <a:srgbClr val="FF000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Windows 2008</a:t>
                      </a:r>
                      <a:r>
                        <a:rPr lang="en-US" altLang="zh-TW" sz="1200" baseline="0" dirty="0" smtClean="0">
                          <a:solidFill>
                            <a:srgbClr val="FF0000"/>
                          </a:solidFill>
                        </a:rPr>
                        <a:t> R2</a:t>
                      </a:r>
                      <a:r>
                        <a:rPr lang="en-US" altLang="zh-TW" sz="1200" dirty="0" smtClean="0">
                          <a:solidFill>
                            <a:srgbClr val="FF0000"/>
                          </a:solidFill>
                        </a:rPr>
                        <a:t> 64 bits</a:t>
                      </a:r>
                      <a:endParaRPr lang="zh-TW" altLang="en-US" sz="1200" dirty="0">
                        <a:solidFill>
                          <a:srgbClr val="FF0000"/>
                        </a:solidFill>
                      </a:endParaRPr>
                    </a:p>
                  </a:txBody>
                  <a:tcPr/>
                </a:tc>
              </a:tr>
              <a:tr h="235681">
                <a:tc>
                  <a:txBody>
                    <a:bodyPr/>
                    <a:lstStyle/>
                    <a:p>
                      <a:r>
                        <a:rPr lang="en-US" altLang="zh-TW" sz="1200" dirty="0" smtClean="0"/>
                        <a:t>SQL Server</a:t>
                      </a:r>
                      <a:endParaRPr lang="zh-TW" altLang="en-US" sz="1200" dirty="0"/>
                    </a:p>
                  </a:txBody>
                  <a:tcPr/>
                </a:tc>
                <a:tc>
                  <a:txBody>
                    <a:bodyPr/>
                    <a:lstStyle/>
                    <a:p>
                      <a:r>
                        <a:rPr lang="en-US" altLang="zh-TW" sz="1200" dirty="0" smtClean="0">
                          <a:solidFill>
                            <a:srgbClr val="FF0000"/>
                          </a:solidFill>
                        </a:rPr>
                        <a:t>SQL 2008 64 bits</a:t>
                      </a:r>
                      <a:endParaRPr lang="zh-TW" altLang="en-US" sz="1200" dirty="0">
                        <a:solidFill>
                          <a:srgbClr val="FF0000"/>
                        </a:solidFill>
                      </a:endParaRPr>
                    </a:p>
                  </a:txBody>
                  <a:tcPr/>
                </a:tc>
                <a:tc>
                  <a:txBody>
                    <a:bodyPr/>
                    <a:lstStyle/>
                    <a:p>
                      <a:r>
                        <a:rPr lang="en-US" altLang="zh-TW" sz="1200" dirty="0" smtClean="0">
                          <a:solidFill>
                            <a:srgbClr val="FF0000"/>
                          </a:solidFill>
                        </a:rPr>
                        <a:t>SQL 2008 R2 64 bits</a:t>
                      </a:r>
                      <a:endParaRPr lang="zh-TW" altLang="en-US" sz="1200" dirty="0">
                        <a:solidFill>
                          <a:srgbClr val="FF0000"/>
                        </a:solidFill>
                      </a:endParaRPr>
                    </a:p>
                  </a:txBody>
                  <a:tcPr/>
                </a:tc>
              </a:tr>
              <a:tr h="311420">
                <a:tc>
                  <a:txBody>
                    <a:bodyPr/>
                    <a:lstStyle/>
                    <a:p>
                      <a:r>
                        <a:rPr lang="en-US" altLang="zh-TW" sz="1200" dirty="0" smtClean="0"/>
                        <a:t>Domain</a:t>
                      </a:r>
                      <a:endParaRPr lang="zh-TW" altLang="en-US" sz="1200" dirty="0"/>
                    </a:p>
                  </a:txBody>
                  <a:tcPr/>
                </a:tc>
                <a:tc>
                  <a:txBody>
                    <a:bodyPr/>
                    <a:lstStyle/>
                    <a:p>
                      <a:r>
                        <a:rPr lang="en-US" altLang="zh-TW" sz="1200" dirty="0" err="1" smtClean="0"/>
                        <a:t>iccfis.inventec</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iccfis.inventec</a:t>
                      </a:r>
                      <a:endParaRPr lang="zh-TW" altLang="en-US" sz="1200" dirty="0"/>
                    </a:p>
                  </a:txBody>
                  <a:tcPr/>
                </a:tc>
              </a:tr>
            </a:tbl>
          </a:graphicData>
        </a:graphic>
      </p:graphicFrame>
      <p:sp>
        <p:nvSpPr>
          <p:cNvPr id="9" name="文字方塊 8"/>
          <p:cNvSpPr txBox="1"/>
          <p:nvPr/>
        </p:nvSpPr>
        <p:spPr>
          <a:xfrm>
            <a:off x="820882" y="3065318"/>
            <a:ext cx="6878782" cy="2677656"/>
          </a:xfrm>
          <a:prstGeom prst="rect">
            <a:avLst/>
          </a:prstGeom>
          <a:noFill/>
        </p:spPr>
        <p:txBody>
          <a:bodyPr wrap="square" rtlCol="0">
            <a:spAutoFit/>
          </a:bodyPr>
          <a:lstStyle/>
          <a:p>
            <a:pPr marL="342900" indent="-342900">
              <a:buFont typeface="+mj-lt"/>
              <a:buAutoNum type="arabicParenR"/>
            </a:pPr>
            <a:r>
              <a:rPr lang="en-US" altLang="zh-TW" sz="1400" b="0" dirty="0" smtClean="0"/>
              <a:t>Node1</a:t>
            </a:r>
          </a:p>
          <a:p>
            <a:pPr marL="800100" lvl="1" indent="-342900">
              <a:buFont typeface="Arial" pitchFamily="34" charset="0"/>
              <a:buChar char="•"/>
            </a:pPr>
            <a:r>
              <a:rPr lang="en-US" altLang="zh-TW" sz="1400" b="0" dirty="0" smtClean="0"/>
              <a:t>old FIS DB primary node</a:t>
            </a:r>
          </a:p>
          <a:p>
            <a:pPr marL="800100" lvl="1" indent="-342900">
              <a:buFont typeface="Arial" pitchFamily="34" charset="0"/>
              <a:buChar char="•"/>
            </a:pPr>
            <a:r>
              <a:rPr lang="en-US" altLang="zh-TW" sz="1400" b="0" dirty="0" smtClean="0"/>
              <a:t>Node2 is secondary</a:t>
            </a:r>
          </a:p>
          <a:p>
            <a:pPr marL="800100" lvl="1" indent="-342900">
              <a:buFont typeface="Arial" pitchFamily="34" charset="0"/>
              <a:buChar char="•"/>
            </a:pPr>
            <a:r>
              <a:rPr lang="en-US" altLang="zh-TW" sz="1400" b="0" dirty="0" smtClean="0"/>
              <a:t>plan for TSB SQL Server after replacement </a:t>
            </a:r>
          </a:p>
          <a:p>
            <a:pPr marL="342900" indent="-342900">
              <a:buFont typeface="+mj-lt"/>
              <a:buAutoNum type="arabicParenR"/>
            </a:pPr>
            <a:r>
              <a:rPr lang="en-US" altLang="zh-TW" sz="1400" b="0" dirty="0" smtClean="0"/>
              <a:t>Node2  </a:t>
            </a:r>
          </a:p>
          <a:p>
            <a:pPr marL="800100" lvl="1" indent="-342900">
              <a:buFont typeface="Arial" pitchFamily="34" charset="0"/>
              <a:buChar char="•"/>
            </a:pPr>
            <a:r>
              <a:rPr lang="en-US" altLang="zh-TW" sz="1400" b="0" dirty="0" err="1" smtClean="0"/>
              <a:t>iMES</a:t>
            </a:r>
            <a:r>
              <a:rPr lang="en-US" altLang="zh-TW" sz="1400" b="0" dirty="0" smtClean="0"/>
              <a:t> HP DB primary node</a:t>
            </a:r>
          </a:p>
          <a:p>
            <a:pPr marL="800100" lvl="1" indent="-342900">
              <a:buFont typeface="Arial" pitchFamily="34" charset="0"/>
              <a:buChar char="•"/>
            </a:pPr>
            <a:r>
              <a:rPr lang="en-US" altLang="zh-TW" sz="1400" b="0" dirty="0" smtClean="0"/>
              <a:t>Node1 is secondary </a:t>
            </a:r>
          </a:p>
          <a:p>
            <a:pPr marL="342900" indent="-342900">
              <a:buFont typeface="+mj-lt"/>
              <a:buAutoNum type="arabicParenR"/>
            </a:pPr>
            <a:r>
              <a:rPr lang="en-US" altLang="zh-TW" sz="1400" b="0" dirty="0" smtClean="0"/>
              <a:t>Repartition SAN storage</a:t>
            </a:r>
          </a:p>
          <a:p>
            <a:pPr marL="800100" lvl="1" indent="-342900">
              <a:buFont typeface="Arial" pitchFamily="34" charset="0"/>
              <a:buChar char="•"/>
            </a:pPr>
            <a:r>
              <a:rPr lang="en-US" altLang="zh-TW" sz="1400" b="0" dirty="0" smtClean="0"/>
              <a:t>Partition four Quorum/MSDTC/</a:t>
            </a:r>
            <a:r>
              <a:rPr lang="en-US" altLang="zh-TW" sz="1400" b="0" dirty="0" err="1" smtClean="0"/>
              <a:t>MasterData</a:t>
            </a:r>
            <a:r>
              <a:rPr lang="en-US" altLang="zh-TW" sz="1400" b="0" dirty="0" smtClean="0"/>
              <a:t>/Data/Log </a:t>
            </a:r>
            <a:r>
              <a:rPr lang="en-US" altLang="zh-TW" sz="1400" b="0" dirty="0" err="1" smtClean="0"/>
              <a:t>Luns</a:t>
            </a:r>
            <a:r>
              <a:rPr lang="en-US" altLang="zh-TW" sz="1400" b="0" dirty="0" smtClean="0"/>
              <a:t> per node</a:t>
            </a:r>
          </a:p>
          <a:p>
            <a:pPr marL="342900" indent="-342900">
              <a:buFont typeface="+mj-lt"/>
              <a:buAutoNum type="arabicParenR"/>
            </a:pPr>
            <a:r>
              <a:rPr lang="en-US" altLang="zh-TW" sz="1400" b="0" dirty="0" smtClean="0"/>
              <a:t>Impact</a:t>
            </a:r>
          </a:p>
          <a:p>
            <a:pPr marL="800100" lvl="1" indent="-342900">
              <a:buFont typeface="Arial" pitchFamily="34" charset="0"/>
              <a:buChar char="•"/>
            </a:pPr>
            <a:r>
              <a:rPr lang="en-US" altLang="zh-TW" sz="1400" b="0" dirty="0" smtClean="0"/>
              <a:t>Need downtime to move old FIS Node1 DB to another DB server     </a:t>
            </a:r>
          </a:p>
          <a:p>
            <a:pPr>
              <a:buFont typeface="Arial" pitchFamily="34" charset="0"/>
              <a:buChar char="•"/>
            </a:pPr>
            <a:endParaRPr lang="zh-TW" altLang="en-US" sz="1400"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725941"/>
          </a:xfrm>
        </p:spPr>
        <p:txBody>
          <a:bodyPr/>
          <a:lstStyle/>
          <a:p>
            <a:pPr algn="ctr"/>
            <a:r>
              <a:rPr lang="en-US" altLang="zh-CN" dirty="0" smtClean="0"/>
              <a:t>Propose ICC Upgrade Solution</a:t>
            </a:r>
            <a:br>
              <a:rPr lang="en-US" altLang="zh-CN" dirty="0" smtClean="0"/>
            </a:br>
            <a:r>
              <a:rPr lang="en-US" altLang="zh-CN" dirty="0" smtClean="0"/>
              <a:t/>
            </a:r>
            <a:br>
              <a:rPr lang="en-US" altLang="zh-CN" dirty="0" smtClean="0"/>
            </a:b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      </a:t>
            </a:r>
            <a:endParaRPr lang="zh-TW" altLang="en-US" dirty="0"/>
          </a:p>
        </p:txBody>
      </p:sp>
      <p:sp>
        <p:nvSpPr>
          <p:cNvPr id="7" name="文字方塊 6"/>
          <p:cNvSpPr txBox="1"/>
          <p:nvPr/>
        </p:nvSpPr>
        <p:spPr>
          <a:xfrm>
            <a:off x="540327" y="654626"/>
            <a:ext cx="8551718" cy="3293209"/>
          </a:xfrm>
          <a:prstGeom prst="rect">
            <a:avLst/>
          </a:prstGeom>
          <a:noFill/>
        </p:spPr>
        <p:txBody>
          <a:bodyPr wrap="square" rtlCol="0">
            <a:spAutoFit/>
          </a:bodyPr>
          <a:lstStyle/>
          <a:p>
            <a:pPr marL="342900" indent="-342900">
              <a:buFont typeface="+mj-lt"/>
              <a:buAutoNum type="arabicParenR"/>
            </a:pPr>
            <a:r>
              <a:rPr lang="zh-TW" altLang="en-US" sz="1600" b="0" dirty="0" smtClean="0"/>
              <a:t>優先採用</a:t>
            </a:r>
            <a:r>
              <a:rPr lang="en-US" altLang="zh-TW" sz="1600" b="0" dirty="0" smtClean="0"/>
              <a:t>Case3 </a:t>
            </a:r>
            <a:r>
              <a:rPr lang="zh-TW" altLang="en-US" sz="1600" b="0" dirty="0" smtClean="0"/>
              <a:t>方案可以升級系統效能</a:t>
            </a:r>
            <a:r>
              <a:rPr lang="en-US" altLang="zh-TW" sz="1600" b="0" dirty="0" smtClean="0"/>
              <a:t>(</a:t>
            </a:r>
            <a:r>
              <a:rPr lang="zh-TW" altLang="en-US" sz="1600" b="0" dirty="0" smtClean="0"/>
              <a:t>重裝</a:t>
            </a:r>
            <a:r>
              <a:rPr lang="en-US" altLang="zh-TW" sz="1600" b="0" dirty="0" smtClean="0"/>
              <a:t>OS</a:t>
            </a:r>
            <a:r>
              <a:rPr lang="zh-TW" altLang="en-US" sz="1600" b="0" dirty="0" smtClean="0"/>
              <a:t>及</a:t>
            </a:r>
            <a:r>
              <a:rPr lang="en-US" altLang="zh-TW" sz="1600" b="0" dirty="0" smtClean="0"/>
              <a:t>SQL</a:t>
            </a:r>
            <a:r>
              <a:rPr lang="zh-TW" altLang="en-US" sz="1600" b="0" dirty="0" smtClean="0"/>
              <a:t> </a:t>
            </a:r>
            <a:r>
              <a:rPr lang="en-US" altLang="zh-TW" sz="1600" b="0" dirty="0" smtClean="0"/>
              <a:t>Server)</a:t>
            </a:r>
          </a:p>
          <a:p>
            <a:pPr marL="800100" lvl="1" indent="-342900">
              <a:buFont typeface="Arial" pitchFamily="34" charset="0"/>
              <a:buChar char="•"/>
            </a:pPr>
            <a:r>
              <a:rPr lang="en-US" altLang="zh-TW" sz="1600" b="0" dirty="0" smtClean="0"/>
              <a:t>Node1 &amp; Node2 </a:t>
            </a:r>
            <a:r>
              <a:rPr lang="en-US" altLang="zh-TW" sz="1600" b="0" dirty="0" err="1" smtClean="0"/>
              <a:t>OS:Windows</a:t>
            </a:r>
            <a:r>
              <a:rPr lang="en-US" altLang="zh-TW" sz="1600" b="0" dirty="0" smtClean="0"/>
              <a:t> 2008 R2</a:t>
            </a:r>
          </a:p>
          <a:p>
            <a:pPr marL="800100" lvl="1" indent="-342900">
              <a:buFont typeface="Arial" pitchFamily="34" charset="0"/>
              <a:buChar char="•"/>
            </a:pPr>
            <a:r>
              <a:rPr lang="en-US" altLang="zh-TW" sz="1600" b="0" dirty="0" smtClean="0"/>
              <a:t>Node1 &amp; Node2 SQL Server </a:t>
            </a:r>
            <a:r>
              <a:rPr lang="zh-TW" altLang="en-US" sz="1600" b="0" dirty="0" smtClean="0"/>
              <a:t>是</a:t>
            </a:r>
            <a:r>
              <a:rPr lang="en-US" altLang="zh-TW" sz="1600" b="0" dirty="0" smtClean="0"/>
              <a:t>2008R2 +SP1</a:t>
            </a:r>
          </a:p>
          <a:p>
            <a:pPr marL="800100" lvl="1" indent="-342900">
              <a:buFont typeface="Arial" pitchFamily="34" charset="0"/>
              <a:buChar char="•"/>
            </a:pPr>
            <a:r>
              <a:rPr lang="zh-TW" altLang="en-US" sz="1600" b="0" dirty="0" smtClean="0"/>
              <a:t>重新規劃</a:t>
            </a:r>
            <a:r>
              <a:rPr lang="en-US" altLang="zh-TW" sz="1600" b="0" dirty="0" smtClean="0"/>
              <a:t>SAN</a:t>
            </a:r>
            <a:r>
              <a:rPr lang="zh-TW" altLang="en-US" sz="1600" b="0" dirty="0" smtClean="0"/>
              <a:t> </a:t>
            </a:r>
            <a:r>
              <a:rPr lang="en-US" altLang="zh-TW" sz="1600" b="0" dirty="0" smtClean="0"/>
              <a:t>LUN</a:t>
            </a:r>
          </a:p>
          <a:p>
            <a:pPr marL="800100" lvl="1" indent="-342900"/>
            <a:endParaRPr lang="en-US" altLang="zh-TW" sz="1600" b="0" dirty="0" smtClean="0"/>
          </a:p>
          <a:p>
            <a:pPr marL="342900" indent="-342900">
              <a:buFont typeface="+mj-lt"/>
              <a:buAutoNum type="arabicParenR"/>
            </a:pPr>
            <a:r>
              <a:rPr lang="zh-TW" altLang="en-US" sz="1600" b="0" dirty="0" smtClean="0"/>
              <a:t>若產線無法停線遷移資料到外部的</a:t>
            </a:r>
            <a:r>
              <a:rPr lang="en-US" altLang="zh-TW" sz="1600" b="0" dirty="0" smtClean="0"/>
              <a:t>Stand alone </a:t>
            </a:r>
            <a:r>
              <a:rPr lang="zh-TW" altLang="en-US" sz="1600" b="0" dirty="0" smtClean="0"/>
              <a:t>機器，建議採用</a:t>
            </a:r>
            <a:r>
              <a:rPr lang="en-US" altLang="zh-TW" sz="1600" b="0" dirty="0" smtClean="0"/>
              <a:t>Case 2 </a:t>
            </a:r>
            <a:r>
              <a:rPr lang="zh-TW" altLang="en-US" sz="1600" b="0" dirty="0" smtClean="0"/>
              <a:t>方案</a:t>
            </a:r>
            <a:endParaRPr lang="en-US" altLang="zh-TW" sz="1600" b="0" dirty="0" smtClean="0"/>
          </a:p>
          <a:p>
            <a:pPr marL="800100" lvl="1" indent="-342900">
              <a:buFont typeface="Arial" pitchFamily="34" charset="0"/>
              <a:buChar char="•"/>
            </a:pPr>
            <a:r>
              <a:rPr lang="en-US" altLang="zh-TW" sz="1600" b="0" dirty="0" smtClean="0"/>
              <a:t>Node1 &amp; Node2 OS </a:t>
            </a:r>
            <a:r>
              <a:rPr lang="zh-TW" altLang="en-US" sz="1600" b="0" dirty="0" smtClean="0"/>
              <a:t>是</a:t>
            </a:r>
            <a:r>
              <a:rPr lang="en-US" altLang="zh-TW" sz="1600" b="0" dirty="0" smtClean="0"/>
              <a:t>Windows 2003 64 bits </a:t>
            </a:r>
            <a:r>
              <a:rPr lang="zh-TW" altLang="en-US" sz="1600" b="0" dirty="0" smtClean="0"/>
              <a:t>不變</a:t>
            </a:r>
            <a:endParaRPr lang="en-US" altLang="zh-TW" sz="1600" b="0" dirty="0" smtClean="0"/>
          </a:p>
          <a:p>
            <a:pPr marL="800100" lvl="1" indent="-342900">
              <a:buFont typeface="Arial" pitchFamily="34" charset="0"/>
              <a:buChar char="•"/>
            </a:pPr>
            <a:r>
              <a:rPr lang="en-US" altLang="zh-TW" sz="1600" b="0" dirty="0" smtClean="0"/>
              <a:t>Node 1 SQL Server</a:t>
            </a:r>
            <a:r>
              <a:rPr lang="zh-TW" altLang="en-US" sz="1600" b="0" dirty="0" smtClean="0"/>
              <a:t> </a:t>
            </a:r>
            <a:r>
              <a:rPr lang="en-US" altLang="zh-TW" sz="1600" b="0" dirty="0" smtClean="0"/>
              <a:t>2005 (Active Mode)</a:t>
            </a:r>
            <a:r>
              <a:rPr lang="zh-TW" altLang="en-US" sz="1600" b="0" dirty="0" smtClean="0"/>
              <a:t> </a:t>
            </a:r>
            <a:r>
              <a:rPr lang="en-US" altLang="zh-TW" sz="1600" b="0" dirty="0" smtClean="0"/>
              <a:t>&amp; Node2 SQL Server</a:t>
            </a:r>
            <a:r>
              <a:rPr lang="zh-TW" altLang="en-US" sz="1600" b="0" dirty="0" smtClean="0"/>
              <a:t> </a:t>
            </a:r>
            <a:r>
              <a:rPr lang="en-US" altLang="zh-TW" sz="1600" b="0" dirty="0" smtClean="0"/>
              <a:t>2005 (Passive Mode)</a:t>
            </a:r>
          </a:p>
          <a:p>
            <a:pPr marL="800100" lvl="1" indent="-342900">
              <a:buFont typeface="Arial" pitchFamily="34" charset="0"/>
              <a:buChar char="•"/>
            </a:pPr>
            <a:r>
              <a:rPr lang="en-US" altLang="zh-TW" sz="1600" b="0" dirty="0" smtClean="0"/>
              <a:t>Node2  SQL Server 2008R2 + SP1 (Active Mode) &amp; Node1 SQL Server</a:t>
            </a:r>
            <a:r>
              <a:rPr lang="zh-TW" altLang="en-US" sz="1600" b="0" dirty="0" smtClean="0"/>
              <a:t> </a:t>
            </a:r>
            <a:r>
              <a:rPr lang="en-US" altLang="zh-TW" sz="1600" b="0" dirty="0" smtClean="0"/>
              <a:t>2008 (Passive Mode)</a:t>
            </a:r>
          </a:p>
          <a:p>
            <a:pPr marL="800100" lvl="1" indent="-342900">
              <a:buFont typeface="Arial" pitchFamily="34" charset="0"/>
              <a:buChar char="•"/>
            </a:pPr>
            <a:r>
              <a:rPr lang="zh-TW" altLang="en-US" sz="1600" b="0" dirty="0" smtClean="0"/>
              <a:t>重新規劃</a:t>
            </a:r>
            <a:r>
              <a:rPr lang="en-US" altLang="zh-TW" sz="1600" b="0" dirty="0" smtClean="0"/>
              <a:t>QRY LUN </a:t>
            </a:r>
          </a:p>
          <a:p>
            <a:pPr marL="342900" indent="-342900"/>
            <a:endParaRPr lang="en-US" altLang="zh-TW" sz="1600" b="0" dirty="0" smtClean="0"/>
          </a:p>
          <a:p>
            <a:pPr marL="800100" lvl="1" indent="-342900">
              <a:buFont typeface="Arial" pitchFamily="34" charset="0"/>
              <a:buChar char="•"/>
            </a:pPr>
            <a:endParaRPr lang="zh-TW" altLang="en-US" sz="16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725941"/>
          </a:xfrm>
        </p:spPr>
        <p:txBody>
          <a:bodyPr/>
          <a:lstStyle/>
          <a:p>
            <a:pPr algn="ctr"/>
            <a:r>
              <a:rPr lang="en-US" altLang="zh-CN" dirty="0" smtClean="0"/>
              <a:t>Partition SAN LUN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      </a:t>
            </a:r>
            <a:endParaRPr lang="zh-TW" altLang="en-US" dirty="0"/>
          </a:p>
        </p:txBody>
      </p:sp>
      <p:sp>
        <p:nvSpPr>
          <p:cNvPr id="7" name="文字方塊 6"/>
          <p:cNvSpPr txBox="1"/>
          <p:nvPr/>
        </p:nvSpPr>
        <p:spPr>
          <a:xfrm>
            <a:off x="540327" y="654627"/>
            <a:ext cx="8551718" cy="4031873"/>
          </a:xfrm>
          <a:prstGeom prst="rect">
            <a:avLst/>
          </a:prstGeom>
          <a:noFill/>
        </p:spPr>
        <p:txBody>
          <a:bodyPr wrap="square" rtlCol="0">
            <a:spAutoFit/>
          </a:bodyPr>
          <a:lstStyle/>
          <a:p>
            <a:pPr marL="342900" indent="-342900">
              <a:buFont typeface="Wingdings" pitchFamily="2" charset="2"/>
              <a:buChar char="u"/>
            </a:pPr>
            <a:r>
              <a:rPr lang="en-US" altLang="zh-TW" sz="1600" b="0" dirty="0" smtClean="0"/>
              <a:t>LUN Partition</a:t>
            </a:r>
          </a:p>
          <a:p>
            <a:pPr marL="800100" lvl="1" indent="-342900">
              <a:buFont typeface="Wingdings" pitchFamily="2" charset="2"/>
              <a:buAutoNum type="circleNumWdWhitePlain"/>
            </a:pPr>
            <a:r>
              <a:rPr lang="en-US" altLang="zh-TW" sz="1600" b="0" dirty="0" smtClean="0"/>
              <a:t>LUN1 (1G)</a:t>
            </a:r>
          </a:p>
          <a:p>
            <a:pPr marL="1257300" lvl="2" indent="-342900">
              <a:buFont typeface="Arial" pitchFamily="34" charset="0"/>
              <a:buChar char="•"/>
            </a:pPr>
            <a:r>
              <a:rPr lang="en-US" altLang="zh-TW" sz="1600" b="0" dirty="0" smtClean="0"/>
              <a:t>Quorum (</a:t>
            </a:r>
            <a:r>
              <a:rPr lang="zh-TW" altLang="en-US" sz="1600" b="0" dirty="0" smtClean="0"/>
              <a:t>可以共用</a:t>
            </a:r>
            <a:r>
              <a:rPr lang="en-US" altLang="zh-TW" sz="1600" b="0" dirty="0" smtClean="0"/>
              <a:t>)</a:t>
            </a:r>
          </a:p>
          <a:p>
            <a:pPr marL="800100" lvl="1" indent="-342900">
              <a:buFont typeface="Wingdings" pitchFamily="2" charset="2"/>
              <a:buAutoNum type="circleNumWdWhitePlain"/>
            </a:pPr>
            <a:r>
              <a:rPr lang="en-US" altLang="zh-TW" sz="1600" b="0" dirty="0" smtClean="0"/>
              <a:t>LUN2 (500MB)</a:t>
            </a:r>
          </a:p>
          <a:p>
            <a:pPr marL="1257300" lvl="2" indent="-342900">
              <a:buFont typeface="Arial" pitchFamily="34" charset="0"/>
              <a:buChar char="•"/>
            </a:pPr>
            <a:r>
              <a:rPr lang="en-US" altLang="zh-TW" sz="1600" b="0" dirty="0" smtClean="0"/>
              <a:t>MSDTC</a:t>
            </a:r>
            <a:r>
              <a:rPr lang="zh-TW" altLang="en-US" sz="1600" b="0" dirty="0" smtClean="0"/>
              <a:t> </a:t>
            </a:r>
            <a:r>
              <a:rPr lang="en-US" altLang="zh-TW" sz="1600" b="0" dirty="0" smtClean="0"/>
              <a:t>(</a:t>
            </a:r>
            <a:r>
              <a:rPr lang="zh-TW" altLang="en-US" sz="1600" b="0" dirty="0" smtClean="0"/>
              <a:t>可以共用</a:t>
            </a:r>
            <a:r>
              <a:rPr lang="en-US" altLang="zh-TW" sz="1600" b="0" dirty="0" smtClean="0"/>
              <a:t>)</a:t>
            </a:r>
          </a:p>
          <a:p>
            <a:pPr marL="800100" lvl="1" indent="-342900">
              <a:buFont typeface="Wingdings" pitchFamily="2" charset="2"/>
              <a:buAutoNum type="circleNumWdWhitePlain"/>
            </a:pPr>
            <a:r>
              <a:rPr lang="en-US" altLang="zh-TW" sz="1600" b="0" dirty="0" smtClean="0"/>
              <a:t>LUN3 (200G)</a:t>
            </a:r>
            <a:r>
              <a:rPr lang="zh-TW" altLang="en-US" sz="1600" b="0" dirty="0" smtClean="0"/>
              <a:t> </a:t>
            </a:r>
            <a:r>
              <a:rPr lang="en-US" altLang="zh-TW" sz="1600" b="0" dirty="0" smtClean="0"/>
              <a:t>-- </a:t>
            </a:r>
            <a:r>
              <a:rPr lang="en-US" altLang="zh-TW" sz="1600" b="0" dirty="0" err="1" smtClean="0"/>
              <a:t>SQLMaster</a:t>
            </a:r>
            <a:endParaRPr lang="en-US" altLang="zh-TW" sz="1600" b="0" dirty="0" smtClean="0"/>
          </a:p>
          <a:p>
            <a:pPr marL="1257300" lvl="2" indent="-342900">
              <a:buFont typeface="Arial" pitchFamily="34" charset="0"/>
              <a:buChar char="•"/>
            </a:pPr>
            <a:r>
              <a:rPr lang="en-US" altLang="zh-TW" sz="1600" b="0" dirty="0" err="1" smtClean="0"/>
              <a:t>tempdb</a:t>
            </a:r>
            <a:r>
              <a:rPr lang="en-US" altLang="zh-TW" sz="1600" b="0" dirty="0" smtClean="0"/>
              <a:t>\transaction log</a:t>
            </a:r>
          </a:p>
          <a:p>
            <a:pPr marL="1257300" lvl="2" indent="-342900">
              <a:buFont typeface="Arial" pitchFamily="34" charset="0"/>
              <a:buChar char="•"/>
            </a:pPr>
            <a:r>
              <a:rPr lang="en-US" altLang="zh-TW" sz="1600" b="0" dirty="0" smtClean="0"/>
              <a:t>master\model\</a:t>
            </a:r>
            <a:r>
              <a:rPr lang="en-US" altLang="zh-TW" sz="1600" b="0" dirty="0" err="1" smtClean="0"/>
              <a:t>msdb</a:t>
            </a:r>
            <a:r>
              <a:rPr lang="en-US" altLang="zh-TW" sz="1600" b="0" dirty="0" smtClean="0"/>
              <a:t>\distribution</a:t>
            </a:r>
          </a:p>
          <a:p>
            <a:pPr marL="800100" lvl="1" indent="-342900">
              <a:buFont typeface="Wingdings" pitchFamily="2" charset="2"/>
              <a:buAutoNum type="circleNumWdWhitePlain"/>
            </a:pPr>
            <a:r>
              <a:rPr lang="en-US" altLang="zh-TW" sz="1600" b="0" dirty="0" smtClean="0"/>
              <a:t>LUN4 &amp; LUN5 </a:t>
            </a:r>
            <a:r>
              <a:rPr lang="zh-TW" altLang="en-US" sz="1600" b="0" dirty="0" smtClean="0"/>
              <a:t>各 </a:t>
            </a:r>
            <a:r>
              <a:rPr lang="en-US" altLang="zh-TW" sz="1600" b="0" dirty="0" smtClean="0"/>
              <a:t>400G— SQLData1 &amp; SQLData2</a:t>
            </a:r>
          </a:p>
          <a:p>
            <a:pPr marL="1257300" lvl="2" indent="-342900">
              <a:buFont typeface="Arial" pitchFamily="34" charset="0"/>
              <a:buChar char="•"/>
            </a:pPr>
            <a:r>
              <a:rPr lang="en-US" altLang="zh-TW" sz="1600" b="0" dirty="0" smtClean="0"/>
              <a:t>data\history\index\define</a:t>
            </a:r>
          </a:p>
          <a:p>
            <a:pPr marL="800100" lvl="1" indent="-342900">
              <a:buFont typeface="Wingdings" pitchFamily="2" charset="2"/>
              <a:buAutoNum type="circleNumWdWhitePlain"/>
            </a:pPr>
            <a:r>
              <a:rPr lang="en-US" altLang="zh-TW" sz="1600" b="0" dirty="0" smtClean="0">
                <a:solidFill>
                  <a:srgbClr val="FF0000"/>
                </a:solidFill>
              </a:rPr>
              <a:t>Disk Partition align is 64K</a:t>
            </a:r>
          </a:p>
          <a:p>
            <a:pPr marL="1257300" lvl="2" indent="-342900">
              <a:buFont typeface="Arial" pitchFamily="34" charset="0"/>
              <a:buChar char="•"/>
            </a:pPr>
            <a:r>
              <a:rPr lang="en-US" altLang="zh-TW" sz="1600" b="0" dirty="0" smtClean="0"/>
              <a:t>Windows 2003 Dos command: </a:t>
            </a:r>
          </a:p>
          <a:p>
            <a:pPr marL="1714500" lvl="3" indent="-342900">
              <a:buFont typeface="Arial" pitchFamily="34" charset="0"/>
              <a:buChar char="•"/>
            </a:pPr>
            <a:r>
              <a:rPr lang="en-US" altLang="zh-TW" sz="1600" b="0" dirty="0" smtClean="0"/>
              <a:t>Create Partition primary align=64</a:t>
            </a:r>
          </a:p>
          <a:p>
            <a:pPr marL="1257300" lvl="2" indent="-342900">
              <a:buFont typeface="Arial" pitchFamily="34" charset="0"/>
              <a:buChar char="•"/>
            </a:pPr>
            <a:r>
              <a:rPr lang="en-US" altLang="zh-TW" sz="1600" b="0" dirty="0" smtClean="0"/>
              <a:t>Windows 2008 </a:t>
            </a:r>
            <a:r>
              <a:rPr lang="zh-TW" altLang="en-US" sz="1600" b="0" dirty="0" smtClean="0"/>
              <a:t>可從</a:t>
            </a:r>
            <a:r>
              <a:rPr lang="en-US" altLang="zh-TW" sz="1600" b="0" dirty="0" smtClean="0"/>
              <a:t>UI</a:t>
            </a:r>
            <a:r>
              <a:rPr lang="zh-TW" altLang="en-US" sz="1600" b="0" dirty="0" smtClean="0"/>
              <a:t> 操作</a:t>
            </a:r>
            <a:endParaRPr lang="en-US" altLang="zh-TW" sz="1600" b="0" dirty="0" smtClean="0"/>
          </a:p>
          <a:p>
            <a:pPr marL="342900" indent="-342900"/>
            <a:endParaRPr lang="en-US" altLang="zh-TW" sz="1600" b="0" dirty="0" smtClean="0"/>
          </a:p>
          <a:p>
            <a:pPr marL="800100" lvl="1" indent="-342900">
              <a:buFont typeface="Arial" pitchFamily="34" charset="0"/>
              <a:buChar char="•"/>
            </a:pPr>
            <a:endParaRPr lang="zh-TW" altLang="en-US" sz="1600" b="0" dirty="0"/>
          </a:p>
        </p:txBody>
      </p:sp>
      <p:pic>
        <p:nvPicPr>
          <p:cNvPr id="1026" name="Picture 2"/>
          <p:cNvPicPr>
            <a:picLocks noChangeAspect="1" noChangeArrowheads="1"/>
          </p:cNvPicPr>
          <p:nvPr/>
        </p:nvPicPr>
        <p:blipFill>
          <a:blip r:embed="rId2" cstate="print"/>
          <a:srcRect/>
          <a:stretch>
            <a:fillRect/>
          </a:stretch>
        </p:blipFill>
        <p:spPr bwMode="auto">
          <a:xfrm>
            <a:off x="5965961" y="3312102"/>
            <a:ext cx="3592767" cy="2545773"/>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a:stretch>
            <a:fillRect/>
          </a:stretch>
        </p:blipFill>
        <p:spPr bwMode="auto">
          <a:xfrm>
            <a:off x="5981699" y="838200"/>
            <a:ext cx="3781425" cy="2298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4663" y="115888"/>
            <a:ext cx="9293225" cy="725941"/>
          </a:xfrm>
        </p:spPr>
        <p:txBody>
          <a:bodyPr/>
          <a:lstStyle/>
          <a:p>
            <a:pPr algn="ctr"/>
            <a:r>
              <a:rPr lang="en-US" altLang="zh-CN" dirty="0" smtClean="0"/>
              <a:t>SQL Server File Group &amp; Physical File</a:t>
            </a:r>
            <a:br>
              <a:rPr lang="en-US" altLang="zh-CN" dirty="0" smtClean="0"/>
            </a:br>
            <a:r>
              <a:rPr lang="en-US" altLang="zh-CN" dirty="0" smtClean="0"/>
              <a:t/>
            </a:r>
            <a:br>
              <a:rPr lang="en-US" altLang="zh-CN" dirty="0" smtClean="0"/>
            </a:b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zh-CN" altLang="en-US" sz="2800" dirty="0" smtClean="0"/>
              <a:t>       </a:t>
            </a:r>
            <a:r>
              <a:rPr lang="en-US" altLang="zh-CN" sz="2800" dirty="0" smtClean="0"/>
              <a:t/>
            </a:r>
            <a:br>
              <a:rPr lang="en-US" altLang="zh-CN" sz="28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      </a:t>
            </a:r>
            <a:endParaRPr lang="zh-TW" altLang="en-US" dirty="0"/>
          </a:p>
        </p:txBody>
      </p:sp>
      <p:sp>
        <p:nvSpPr>
          <p:cNvPr id="7" name="文字方塊 6"/>
          <p:cNvSpPr txBox="1"/>
          <p:nvPr/>
        </p:nvSpPr>
        <p:spPr>
          <a:xfrm>
            <a:off x="540327" y="654627"/>
            <a:ext cx="8551718" cy="3785652"/>
          </a:xfrm>
          <a:prstGeom prst="rect">
            <a:avLst/>
          </a:prstGeom>
          <a:noFill/>
        </p:spPr>
        <p:txBody>
          <a:bodyPr wrap="square" rtlCol="0">
            <a:spAutoFit/>
          </a:bodyPr>
          <a:lstStyle/>
          <a:p>
            <a:pPr marL="342900" indent="-342900">
              <a:buFont typeface="Wingdings" pitchFamily="2" charset="2"/>
              <a:buChar char="u"/>
            </a:pPr>
            <a:r>
              <a:rPr lang="en-US" altLang="zh-TW" sz="1600" b="0" dirty="0" smtClean="0"/>
              <a:t>SQL Server File Group </a:t>
            </a:r>
          </a:p>
          <a:p>
            <a:pPr marL="800100" lvl="1" indent="-342900">
              <a:buFont typeface="Wingdings" pitchFamily="2" charset="2"/>
              <a:buAutoNum type="circleNumWdWhitePlain"/>
            </a:pPr>
            <a:r>
              <a:rPr lang="en-US" altLang="zh-TW" sz="1600" b="0" dirty="0" smtClean="0"/>
              <a:t>PRIMARY Group</a:t>
            </a:r>
          </a:p>
          <a:p>
            <a:pPr marL="800100" lvl="1" indent="-342900">
              <a:buFont typeface="Wingdings" pitchFamily="2" charset="2"/>
              <a:buAutoNum type="circleNumWdWhitePlain"/>
            </a:pPr>
            <a:r>
              <a:rPr lang="en-US" altLang="zh-TW" sz="1600" b="0" dirty="0" smtClean="0"/>
              <a:t>History Group</a:t>
            </a:r>
          </a:p>
          <a:p>
            <a:pPr marL="800100" lvl="1" indent="-342900">
              <a:buFont typeface="Wingdings" pitchFamily="2" charset="2"/>
              <a:buAutoNum type="circleNumWdWhitePlain"/>
            </a:pPr>
            <a:r>
              <a:rPr lang="en-US" altLang="zh-TW" sz="1600" b="0" dirty="0" smtClean="0"/>
              <a:t>Index Group</a:t>
            </a:r>
          </a:p>
          <a:p>
            <a:pPr marL="342900" indent="-342900">
              <a:buFont typeface="Wingdings" pitchFamily="2" charset="2"/>
              <a:buChar char="u"/>
            </a:pPr>
            <a:r>
              <a:rPr lang="en-US" altLang="zh-TW" sz="1600" b="0" dirty="0" smtClean="0"/>
              <a:t>Physical file</a:t>
            </a:r>
          </a:p>
          <a:p>
            <a:pPr marL="800100" lvl="1" indent="-342900">
              <a:buFont typeface="Wingdings" pitchFamily="2" charset="2"/>
              <a:buAutoNum type="circleNumWdWhitePlain"/>
            </a:pPr>
            <a:r>
              <a:rPr lang="en-US" altLang="zh-TW" sz="1600" b="0" dirty="0" smtClean="0"/>
              <a:t>File </a:t>
            </a:r>
            <a:r>
              <a:rPr lang="zh-TW" altLang="en-US" sz="1600" b="0" dirty="0" smtClean="0"/>
              <a:t>數*</a:t>
            </a:r>
            <a:r>
              <a:rPr lang="en-US" altLang="zh-TW" sz="1600" b="0" dirty="0" smtClean="0"/>
              <a:t>n= CPU</a:t>
            </a:r>
            <a:r>
              <a:rPr lang="zh-TW" altLang="en-US" sz="1600" b="0" dirty="0" smtClean="0"/>
              <a:t> </a:t>
            </a:r>
            <a:r>
              <a:rPr lang="en-US" altLang="zh-TW" sz="1600" b="0" dirty="0" smtClean="0"/>
              <a:t>core</a:t>
            </a:r>
            <a:r>
              <a:rPr lang="zh-TW" altLang="en-US" sz="1600" b="0" dirty="0" smtClean="0"/>
              <a:t>數</a:t>
            </a:r>
            <a:r>
              <a:rPr lang="en-US" altLang="zh-TW" sz="1600" b="0" dirty="0" smtClean="0"/>
              <a:t>, n=1,2,3,4…… </a:t>
            </a:r>
          </a:p>
          <a:p>
            <a:pPr marL="800100" lvl="1" indent="-342900">
              <a:buFont typeface="Wingdings" pitchFamily="2" charset="2"/>
              <a:buAutoNum type="circleNumWdWhitePlain"/>
            </a:pPr>
            <a:r>
              <a:rPr lang="zh-TW" altLang="en-US" sz="1600" b="0" dirty="0" smtClean="0"/>
              <a:t>跨</a:t>
            </a:r>
            <a:r>
              <a:rPr lang="en-US" altLang="zh-TW" sz="1600" b="0" dirty="0" smtClean="0"/>
              <a:t>SQLData1 &amp; SQLData2 LUN</a:t>
            </a:r>
          </a:p>
          <a:p>
            <a:pPr marL="800100" lvl="1" indent="-342900">
              <a:buFont typeface="Wingdings" pitchFamily="2" charset="2"/>
              <a:buAutoNum type="circleNumWdWhitePlain"/>
            </a:pPr>
            <a:r>
              <a:rPr lang="zh-TW" altLang="en-US" sz="1600" b="0" dirty="0" smtClean="0"/>
              <a:t>一個</a:t>
            </a:r>
            <a:r>
              <a:rPr lang="en-US" altLang="zh-TW" sz="1600" b="0" dirty="0" smtClean="0"/>
              <a:t>Group</a:t>
            </a:r>
            <a:r>
              <a:rPr lang="zh-TW" altLang="en-US" sz="1600" b="0" dirty="0" smtClean="0"/>
              <a:t>有</a:t>
            </a:r>
            <a:r>
              <a:rPr lang="en-US" altLang="zh-TW" sz="1600" b="0" dirty="0" smtClean="0"/>
              <a:t>6 files,</a:t>
            </a:r>
            <a:r>
              <a:rPr lang="zh-TW" altLang="en-US" sz="1600" b="0" dirty="0" smtClean="0"/>
              <a:t>一個</a:t>
            </a:r>
            <a:r>
              <a:rPr lang="en-US" altLang="zh-TW" sz="1600" b="0" dirty="0" smtClean="0"/>
              <a:t>LUN</a:t>
            </a:r>
            <a:r>
              <a:rPr lang="zh-TW" altLang="en-US" sz="1600" b="0" dirty="0" smtClean="0"/>
              <a:t>有 </a:t>
            </a:r>
            <a:r>
              <a:rPr lang="en-US" altLang="zh-TW" sz="1600" b="0" dirty="0" smtClean="0"/>
              <a:t>3</a:t>
            </a:r>
            <a:r>
              <a:rPr lang="zh-TW" altLang="en-US" sz="1600" b="0" dirty="0" smtClean="0"/>
              <a:t>個</a:t>
            </a:r>
            <a:r>
              <a:rPr lang="en-US" altLang="zh-TW" sz="1600" b="0" dirty="0" smtClean="0"/>
              <a:t>files</a:t>
            </a:r>
          </a:p>
          <a:p>
            <a:pPr marL="800100" lvl="1" indent="-342900">
              <a:buFont typeface="Wingdings" pitchFamily="2" charset="2"/>
              <a:buAutoNum type="circleNumWdWhitePlain"/>
            </a:pPr>
            <a:r>
              <a:rPr lang="en-US" altLang="zh-TW" sz="1600" b="0" dirty="0" smtClean="0"/>
              <a:t>File</a:t>
            </a:r>
            <a:r>
              <a:rPr lang="zh-TW" altLang="en-US" sz="1600" b="0" dirty="0" smtClean="0"/>
              <a:t>初始化時，每個</a:t>
            </a:r>
            <a:r>
              <a:rPr lang="en-US" altLang="zh-TW" sz="1600" b="0" dirty="0" smtClean="0"/>
              <a:t>file</a:t>
            </a:r>
            <a:r>
              <a:rPr lang="zh-TW" altLang="en-US" sz="1600" b="0" dirty="0" smtClean="0"/>
              <a:t>自動增長空間設置一致</a:t>
            </a:r>
            <a:endParaRPr lang="en-US" altLang="zh-TW" sz="1600" b="0" dirty="0" smtClean="0"/>
          </a:p>
          <a:p>
            <a:pPr marL="800100" lvl="1" indent="-342900">
              <a:buFont typeface="Wingdings" pitchFamily="2" charset="2"/>
              <a:buAutoNum type="circleNumWdWhitePlain"/>
            </a:pPr>
            <a:r>
              <a:rPr lang="en-US" altLang="zh-TW" sz="1600" b="0" dirty="0" smtClean="0"/>
              <a:t>SQL Server </a:t>
            </a:r>
            <a:r>
              <a:rPr lang="zh-TW" altLang="en-US" sz="1600" b="0" dirty="0" smtClean="0"/>
              <a:t>啟動參數</a:t>
            </a:r>
            <a:r>
              <a:rPr lang="en-US" altLang="zh-TW" sz="1600" b="0" dirty="0" smtClean="0"/>
              <a:t>:</a:t>
            </a:r>
            <a:r>
              <a:rPr lang="zh-TW" altLang="en-US" sz="1600" b="0" dirty="0" smtClean="0"/>
              <a:t> </a:t>
            </a:r>
            <a:r>
              <a:rPr lang="en-US" altLang="zh-TW" sz="1600" dirty="0" smtClean="0"/>
              <a:t>Trace flag 1117</a:t>
            </a:r>
            <a:r>
              <a:rPr lang="en-US" altLang="zh-TW" sz="1600" b="0" dirty="0" smtClean="0"/>
              <a:t> (-T1117) can help keep data files the same size in case DB needs to </a:t>
            </a:r>
            <a:r>
              <a:rPr lang="en-US" altLang="zh-TW" sz="1600" b="0" dirty="0" err="1" smtClean="0"/>
              <a:t>autogrow</a:t>
            </a:r>
            <a:r>
              <a:rPr lang="en-US" altLang="zh-TW" sz="1600" b="0" dirty="0" smtClean="0"/>
              <a:t>.</a:t>
            </a:r>
          </a:p>
          <a:p>
            <a:pPr marL="342900" indent="-342900">
              <a:buFont typeface="Wingdings" pitchFamily="2" charset="2"/>
              <a:buChar char="u"/>
            </a:pPr>
            <a:r>
              <a:rPr lang="zh-TW" altLang="en-US" sz="1600" b="0" dirty="0" smtClean="0"/>
              <a:t>啟動</a:t>
            </a:r>
            <a:r>
              <a:rPr lang="en-US" altLang="zh-TW" sz="1600" b="0" dirty="0" smtClean="0"/>
              <a:t>SQL</a:t>
            </a:r>
            <a:r>
              <a:rPr lang="zh-TW" altLang="en-US" sz="1600" b="0" dirty="0" smtClean="0"/>
              <a:t> </a:t>
            </a:r>
            <a:r>
              <a:rPr lang="en-US" altLang="zh-TW" sz="1600" b="0" dirty="0" smtClean="0"/>
              <a:t>Server Page compression </a:t>
            </a:r>
            <a:r>
              <a:rPr lang="zh-TW" altLang="en-US" sz="1600" b="0" dirty="0" smtClean="0"/>
              <a:t>功能</a:t>
            </a:r>
            <a:endParaRPr lang="en-US" altLang="zh-TW" sz="1600" b="0" dirty="0" smtClean="0"/>
          </a:p>
          <a:p>
            <a:pPr marL="800100" lvl="1" indent="-342900">
              <a:buFont typeface="Wingdings" pitchFamily="2" charset="2"/>
              <a:buAutoNum type="circleNumWdWhitePlain"/>
            </a:pPr>
            <a:endParaRPr lang="en-US" altLang="zh-TW" sz="1600" b="0" dirty="0" smtClean="0"/>
          </a:p>
          <a:p>
            <a:pPr marL="342900" indent="-342900"/>
            <a:endParaRPr lang="en-US" altLang="zh-TW" sz="1600" b="0" dirty="0" smtClean="0"/>
          </a:p>
          <a:p>
            <a:pPr marL="800100" lvl="1" indent="-342900">
              <a:buFont typeface="Arial" pitchFamily="34" charset="0"/>
              <a:buChar char="•"/>
            </a:pPr>
            <a:endParaRPr lang="zh-TW" altLang="en-US" sz="1600" b="0"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03073" y="3428175"/>
            <a:ext cx="3096344" cy="25635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nventec NEW CIS 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ventec NEW CIS A">
      <a:majorFont>
        <a:latin typeface="Arial Unicode MS"/>
        <a:ea typeface="Arial Unicode MS"/>
        <a:cs typeface="Arial Unicode MS"/>
      </a:majorFont>
      <a:minorFont>
        <a:latin typeface="Arial Unicode MS"/>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800" b="1" i="0" u="none" strike="noStrike" cap="none" normalizeH="0" baseline="0" smtClean="0">
            <a:ln>
              <a:noFill/>
            </a:ln>
            <a:solidFill>
              <a:schemeClr val="tx1"/>
            </a:solidFill>
            <a:effectLst/>
            <a:latin typeface="Arial Unicode MS" pitchFamily="34" charset="-122"/>
            <a:ea typeface="宋体" pitchFamily="2" charset="-122"/>
            <a:cs typeface="Arial Unicode MS" pitchFamily="34" charset="-122"/>
            <a:sym typeface="Arial Unicode MS"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800" b="1" i="0" u="none" strike="noStrike" cap="none" normalizeH="0" baseline="0" smtClean="0">
            <a:ln>
              <a:noFill/>
            </a:ln>
            <a:solidFill>
              <a:schemeClr val="tx1"/>
            </a:solidFill>
            <a:effectLst/>
            <a:latin typeface="Arial Unicode MS" pitchFamily="34" charset="-122"/>
            <a:ea typeface="宋体" pitchFamily="2" charset="-122"/>
            <a:cs typeface="Arial Unicode MS" pitchFamily="34" charset="-122"/>
            <a:sym typeface="Arial Unicode MS" pitchFamily="34" charset="-122"/>
          </a:defRPr>
        </a:defPPr>
      </a:lstStyle>
    </a:lnDef>
  </a:objectDefaults>
  <a:extraClrSchemeLst/>
</a:theme>
</file>

<file path=ppt/theme/theme2.xml><?xml version="1.0" encoding="utf-8"?>
<a:theme xmlns:a="http://schemas.openxmlformats.org/drawingml/2006/main" name="自訂設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Unicode MS"/>
        <a:ea typeface="PMingLiU"/>
        <a:cs typeface=""/>
      </a:majorFont>
      <a:minorFont>
        <a:latin typeface="Arial Unicode MS"/>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800" b="1" i="0" u="none" strike="noStrike" cap="none" normalizeH="0" baseline="0" smtClean="0">
            <a:ln>
              <a:noFill/>
            </a:ln>
            <a:solidFill>
              <a:schemeClr val="tx1"/>
            </a:solidFill>
            <a:effectLst/>
            <a:latin typeface="Arial Unicode MS" pitchFamily="34" charset="-122"/>
            <a:ea typeface="宋体" pitchFamily="2" charset="-122"/>
            <a:cs typeface="Arial Unicode MS" pitchFamily="34" charset="-122"/>
            <a:sym typeface="Arial Unicode MS"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800" b="1" i="0" u="none" strike="noStrike" cap="none" normalizeH="0" baseline="0" smtClean="0">
            <a:ln>
              <a:noFill/>
            </a:ln>
            <a:solidFill>
              <a:schemeClr val="tx1"/>
            </a:solidFill>
            <a:effectLst/>
            <a:latin typeface="Arial Unicode MS" pitchFamily="34" charset="-122"/>
            <a:ea typeface="宋体" pitchFamily="2" charset="-122"/>
            <a:cs typeface="Arial Unicode MS" pitchFamily="34" charset="-122"/>
            <a:sym typeface="Arial Unicode MS" pitchFamily="34" charset="-122"/>
          </a:defRPr>
        </a:defPPr>
      </a:lstStyle>
    </a:lnDef>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157256920</TotalTime>
  <Pages>0</Pages>
  <Words>1465</Words>
  <Characters>0</Characters>
  <Application>Microsoft Office PowerPoint</Application>
  <DocSecurity>0</DocSecurity>
  <PresentationFormat>A4 紙張 (210x297 公釐)</PresentationFormat>
  <Lines>0</Lines>
  <Paragraphs>256</Paragraphs>
  <Slides>20</Slides>
  <Notes>0</Notes>
  <HiddenSlides>0</HiddenSlides>
  <MMClips>0</MMClips>
  <ScaleCrop>false</ScaleCrop>
  <HeadingPairs>
    <vt:vector size="4" baseType="variant">
      <vt:variant>
        <vt:lpstr>佈景主題</vt:lpstr>
      </vt:variant>
      <vt:variant>
        <vt:i4>2</vt:i4>
      </vt:variant>
      <vt:variant>
        <vt:lpstr>投影片標題</vt:lpstr>
      </vt:variant>
      <vt:variant>
        <vt:i4>20</vt:i4>
      </vt:variant>
    </vt:vector>
  </HeadingPairs>
  <TitlesOfParts>
    <vt:vector size="22" baseType="lpstr">
      <vt:lpstr>Inventec NEW CIS A</vt:lpstr>
      <vt:lpstr>自訂設計</vt:lpstr>
      <vt:lpstr>ICC HP Infrastructure </vt:lpstr>
      <vt:lpstr>HP 系统架构</vt:lpstr>
      <vt:lpstr>Current ICC DB Server Configuration  1、硬件信息    2、系统信息       3、Node1 存储信息                            </vt:lpstr>
      <vt:lpstr>Upgrade Case1- extension system                             </vt:lpstr>
      <vt:lpstr>Upgrade Case2 – SQL Server                             </vt:lpstr>
      <vt:lpstr>Upgrade Case3 – Fully upgrade (Used)                              </vt:lpstr>
      <vt:lpstr>Propose ICC Upgrade Solution                             </vt:lpstr>
      <vt:lpstr>Partition SAN LUN                            </vt:lpstr>
      <vt:lpstr>SQL Server File Group &amp; Physical File                             </vt:lpstr>
      <vt:lpstr>Cluster Info</vt:lpstr>
      <vt:lpstr>Cluster DB Server -- Partition SAN LUN </vt:lpstr>
      <vt:lpstr>ICC Cluster DB Server -- Partition SAN LUN </vt:lpstr>
      <vt:lpstr>网络架构图</vt:lpstr>
      <vt:lpstr>Cluster Server Heart Beat Check Item</vt:lpstr>
      <vt:lpstr>Tuning SQL Server lock pages in Memory </vt:lpstr>
      <vt:lpstr>SQL Server 2008 R2 -HD</vt:lpstr>
      <vt:lpstr>SQL Server 2008 R2 -HD</vt:lpstr>
      <vt:lpstr>Cluster Server add Storage</vt:lpstr>
      <vt:lpstr>投影片 19</vt:lpstr>
      <vt:lpstr>DB Server Configuration   1、硬件信息    2、系统信息     3、存储信息                            </vt:lpstr>
    </vt:vector>
  </TitlesOfParts>
  <Company>IEC1</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Inventec NEW CIS</dc:title>
  <dc:creator>iec930499</dc:creator>
  <cp:lastModifiedBy>Chen, Ivy (陳素貞 IEC1)</cp:lastModifiedBy>
  <cp:revision>1517</cp:revision>
  <cp:lastPrinted>1899-12-30T00:00:00Z</cp:lastPrinted>
  <dcterms:created xsi:type="dcterms:W3CDTF">2005-04-26T02:51:00Z</dcterms:created>
  <dcterms:modified xsi:type="dcterms:W3CDTF">2015-06-26T08:30:18Z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2052-8.1.0.3035</vt:lpwstr>
  </property>
</Properties>
</file>