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18" r:id="rId2"/>
  </p:sldMasterIdLst>
  <p:notesMasterIdLst>
    <p:notesMasterId r:id="rId8"/>
  </p:notesMasterIdLst>
  <p:sldIdLst>
    <p:sldId id="302" r:id="rId3"/>
    <p:sldId id="519" r:id="rId4"/>
    <p:sldId id="520" r:id="rId5"/>
    <p:sldId id="521" r:id="rId6"/>
    <p:sldId id="468" r:id="rId7"/>
  </p:sldIdLst>
  <p:sldSz cx="9906000" cy="6858000" type="A4"/>
  <p:notesSz cx="6873875" cy="100631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 Unicode MS" pitchFamily="34" charset="-122"/>
        <a:ea typeface="宋体" pitchFamily="2" charset="-122"/>
        <a:cs typeface="Arial Unicode MS" pitchFamily="34" charset="-122"/>
        <a:sym typeface="Arial Unicode MS" pitchFamily="34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1350" y="-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6101000" cy="46101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9738" cy="5032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Arial Unicode MS" pitchFamily="34" charset="-122"/>
              </a:defRPr>
            </a:lvl1pPr>
          </a:lstStyle>
          <a:p>
            <a:endParaRPr lang="zh-TW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2550" y="0"/>
            <a:ext cx="2979738" cy="503238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3689" tIns="46845" rIns="93689" bIns="46845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Arial Unicode MS" pitchFamily="34" charset="-122"/>
              </a:defRPr>
            </a:lvl1pPr>
          </a:lstStyle>
          <a:p>
            <a:endParaRPr lang="zh-TW" altLang="zh-TW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54063"/>
            <a:ext cx="5449887" cy="37750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7388" y="4779963"/>
            <a:ext cx="5499100" cy="45291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lIns="93689" tIns="46845" rIns="93689" bIns="46845"/>
          <a:lstStyle/>
          <a:p>
            <a:pPr defTabSz="0">
              <a:spcBef>
                <a:spcPct val="30000"/>
              </a:spcBef>
            </a:pPr>
            <a:r>
              <a:rPr lang="zh-CN" sz="1200" b="0">
                <a:latin typeface="Arial" pitchFamily="34" charset="0"/>
              </a:rPr>
              <a:t>按一下以編輯母片</a:t>
            </a:r>
          </a:p>
          <a:p>
            <a:pPr defTabSz="0">
              <a:spcBef>
                <a:spcPct val="30000"/>
              </a:spcBef>
            </a:pPr>
            <a:r>
              <a:rPr lang="zh-CN" sz="1200" b="0">
                <a:latin typeface="Arial" pitchFamily="34" charset="0"/>
              </a:rPr>
              <a:t>第二層</a:t>
            </a:r>
          </a:p>
          <a:p>
            <a:pPr defTabSz="0">
              <a:spcBef>
                <a:spcPct val="30000"/>
              </a:spcBef>
            </a:pPr>
            <a:r>
              <a:rPr lang="zh-CN" sz="1200" b="0">
                <a:latin typeface="Arial" pitchFamily="34" charset="0"/>
              </a:rPr>
              <a:t>第三層</a:t>
            </a:r>
          </a:p>
          <a:p>
            <a:pPr defTabSz="0">
              <a:spcBef>
                <a:spcPct val="30000"/>
              </a:spcBef>
            </a:pPr>
            <a:r>
              <a:rPr lang="zh-CN" sz="1200" b="0">
                <a:latin typeface="Arial" pitchFamily="34" charset="0"/>
              </a:rPr>
              <a:t>第四層</a:t>
            </a:r>
          </a:p>
          <a:p>
            <a:pPr defTabSz="0">
              <a:spcBef>
                <a:spcPct val="30000"/>
              </a:spcBef>
            </a:pPr>
            <a:r>
              <a:rPr lang="zh-CN" sz="1200" b="0">
                <a:latin typeface="Arial" pitchFamily="34" charset="0"/>
              </a:rPr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8338"/>
            <a:ext cx="2979738" cy="5032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Arial Unicode MS" pitchFamily="34" charset="-122"/>
              </a:defRPr>
            </a:lvl1pPr>
          </a:lstStyle>
          <a:p>
            <a:endParaRPr lang="zh-TW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2550" y="9558338"/>
            <a:ext cx="2979738" cy="5032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3689" tIns="46845" rIns="93689" bIns="46845" numCol="1" anchor="b" anchorCtr="0" compatLnSpc="1">
            <a:prstTxWarp prst="textNoShape">
              <a:avLst/>
            </a:prstTxWarp>
          </a:bodyPr>
          <a:lstStyle>
            <a:lvl1pPr>
              <a:defRPr>
                <a:ea typeface="Arial Unicode MS" pitchFamily="34" charset="-122"/>
              </a:defRPr>
            </a:lvl1pPr>
          </a:lstStyle>
          <a:p>
            <a:fld id="{D7363FBC-A057-4A14-9EDF-E397C2384F7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445375" y="115888"/>
            <a:ext cx="2322513" cy="612298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74663" y="115888"/>
            <a:ext cx="6818312" cy="612298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5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84188" y="1373188"/>
            <a:ext cx="4564062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00650" y="1373188"/>
            <a:ext cx="4564063" cy="4865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74663" y="115888"/>
            <a:ext cx="9293225" cy="11430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54000" tIns="54000" rIns="54000" bIns="54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 Unicode MS" pitchFamily="34" charset="-122"/>
              </a:rPr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373188"/>
            <a:ext cx="9280525" cy="486568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>
                <a:sym typeface="Arial Unicode MS" pitchFamily="34" charset="-122"/>
              </a:rPr>
              <a:t>按一下以編輯母片文字樣式</a:t>
            </a:r>
          </a:p>
          <a:p>
            <a:pPr lvl="1"/>
            <a:r>
              <a:rPr lang="zh-CN" smtClean="0">
                <a:sym typeface="Arial Unicode MS" pitchFamily="34" charset="-122"/>
              </a:rPr>
              <a:t>第二層</a:t>
            </a:r>
          </a:p>
          <a:p>
            <a:pPr lvl="2"/>
            <a:r>
              <a:rPr lang="zh-CN" smtClean="0">
                <a:sym typeface="Arial Unicode MS" pitchFamily="34" charset="-122"/>
              </a:rPr>
              <a:t>第三層</a:t>
            </a:r>
          </a:p>
          <a:p>
            <a:pPr lvl="3"/>
            <a:r>
              <a:rPr lang="zh-CN" smtClean="0">
                <a:sym typeface="Arial Unicode MS" pitchFamily="34" charset="-122"/>
              </a:rPr>
              <a:t>第四層</a:t>
            </a:r>
          </a:p>
          <a:p>
            <a:pPr lvl="4"/>
            <a:r>
              <a:rPr lang="zh-CN" smtClean="0">
                <a:sym typeface="Arial Unicode MS" pitchFamily="34" charset="-122"/>
              </a:rPr>
              <a:t>第五層</a:t>
            </a: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0" y="6592888"/>
            <a:ext cx="9906000" cy="265112"/>
          </a:xfrm>
          <a:prstGeom prst="rect">
            <a:avLst/>
          </a:prstGeom>
          <a:solidFill>
            <a:srgbClr val="7F7F7F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zh-TW" sz="1800" b="0">
              <a:solidFill>
                <a:srgbClr val="262626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  <p:sp>
        <p:nvSpPr>
          <p:cNvPr id="1029" name="TextBox 5"/>
          <p:cNvSpPr>
            <a:spLocks noChangeArrowheads="1"/>
          </p:cNvSpPr>
          <p:nvPr/>
        </p:nvSpPr>
        <p:spPr bwMode="auto">
          <a:xfrm>
            <a:off x="576263" y="6596063"/>
            <a:ext cx="1908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>
                <a:solidFill>
                  <a:srgbClr val="262626"/>
                </a:solidFill>
                <a:ea typeface="Arial Unicode MS" pitchFamily="34" charset="-122"/>
              </a:rPr>
              <a:t>Inventec Confidential </a:t>
            </a:r>
            <a:endParaRPr lang="zh-TW" altLang="en-US">
              <a:ea typeface="Arial Unicode MS" pitchFamily="34" charset="-122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672013" y="6626225"/>
            <a:ext cx="893762" cy="231775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000" b="0">
                <a:latin typeface="Calibri" pitchFamily="34" charset="0"/>
                <a:ea typeface="Arial Unicode MS" pitchFamily="34" charset="-122"/>
                <a:sym typeface="Calibri" pitchFamily="34" charset="0"/>
              </a:rPr>
              <a:t>Page </a:t>
            </a:r>
            <a:fld id="{0007542F-7501-492D-BF3B-1168B91B8DAF}" type="slidenum">
              <a:rPr lang="en-US" sz="1000" b="0">
                <a:latin typeface="Calibri" pitchFamily="34" charset="0"/>
                <a:ea typeface="Arial Unicode MS" pitchFamily="34" charset="-122"/>
                <a:sym typeface="Calibri" pitchFamily="34" charset="0"/>
              </a:rPr>
              <a:pPr/>
              <a:t>‹#›</a:t>
            </a:fld>
            <a:endParaRPr lang="en-US">
              <a:ea typeface="Arial Unicode MS" pitchFamily="34" charset="-122"/>
            </a:endParaRPr>
          </a:p>
        </p:txBody>
      </p:sp>
      <p:pic>
        <p:nvPicPr>
          <p:cNvPr id="1031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399463" y="6351588"/>
            <a:ext cx="1316037" cy="4143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1032" name="Rectangle 3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solidFill>
            <a:srgbClr val="0C0C0C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TW" altLang="zh-TW" sz="3600" b="0">
              <a:solidFill>
                <a:schemeClr val="bg1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41" r:id="rId12"/>
  </p:sldLayoutIdLst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+mj-lt"/>
          <a:ea typeface="+mj-ea"/>
          <a:cs typeface="+mj-cs"/>
          <a:sym typeface="Arial Unicode MS" pitchFamily="34" charset="-122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500" b="1">
          <a:solidFill>
            <a:srgbClr val="3A4886"/>
          </a:solidFill>
          <a:latin typeface="Arial Unicode MS" pitchFamily="34" charset="-122"/>
          <a:ea typeface="Arial Unicode MS" pitchFamily="34" charset="-122"/>
          <a:cs typeface="Arial Unicode MS" pitchFamily="34" charset="-122"/>
          <a:sym typeface="Arial Unicode MS" pitchFamily="34" charset="-122"/>
        </a:defRPr>
      </a:lvl9pPr>
    </p:titleStyle>
    <p:bodyStyle>
      <a:lvl1pPr marL="361950" indent="-361950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1pPr>
      <a:lvl2pPr marL="898525" indent="-357188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–"/>
        <a:defRPr sz="2400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2pPr>
      <a:lvl3pPr marL="1428750" indent="-268288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20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3pPr>
      <a:lvl4pPr marL="1885950" indent="-266700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–"/>
        <a:defRPr sz="20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4pPr>
      <a:lvl5pPr marL="2427288" indent="-265113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»"/>
        <a:defRPr sz="14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5pPr>
      <a:lvl6pPr marL="2884488" indent="-265113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»"/>
        <a:defRPr sz="14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6pPr>
      <a:lvl7pPr marL="3341688" indent="-265113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»"/>
        <a:defRPr sz="14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7pPr>
      <a:lvl8pPr marL="3798888" indent="-265113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»"/>
        <a:defRPr sz="14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8pPr>
      <a:lvl9pPr marL="4256088" indent="-265113" algn="l" defTabSz="0" rtl="0" eaLnBrk="0" fontAlgn="base" hangingPunct="0">
        <a:spcBef>
          <a:spcPct val="0"/>
        </a:spcBef>
        <a:spcAft>
          <a:spcPct val="0"/>
        </a:spcAft>
        <a:buClr>
          <a:schemeClr val="tx1"/>
        </a:buClr>
        <a:buSzPct val="65000"/>
        <a:buFont typeface="Arial Unicode MS" pitchFamily="34" charset="-122"/>
        <a:buChar char="»"/>
        <a:defRPr sz="1400" i="1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59700" y="6248400"/>
            <a:ext cx="1816100" cy="254000"/>
          </a:xfrm>
          <a:prstGeom prst="rect">
            <a:avLst/>
          </a:prstGeom>
          <a:solidFill>
            <a:srgbClr val="EDEDED"/>
          </a:solidFill>
          <a:ln w="9525" cmpd="sng">
            <a:noFill/>
            <a:miter lim="800000"/>
            <a:headEnd/>
            <a:tailEnd/>
          </a:ln>
        </p:spPr>
      </p:pic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40000"/>
          </a:blip>
          <a:srcRect l="3947" t="11925" r="1303" b="36755"/>
          <a:stretch>
            <a:fillRect/>
          </a:stretch>
        </p:blipFill>
        <p:spPr bwMode="auto">
          <a:xfrm>
            <a:off x="0" y="0"/>
            <a:ext cx="9896475" cy="3033713"/>
          </a:xfrm>
          <a:prstGeom prst="rect">
            <a:avLst/>
          </a:prstGeom>
          <a:solidFill>
            <a:srgbClr val="D8D8D8"/>
          </a:solidFill>
          <a:ln w="9525" cmpd="sng">
            <a:noFill/>
            <a:miter lim="800000"/>
            <a:headEnd/>
            <a:tailEnd/>
          </a:ln>
        </p:spPr>
      </p:pic>
      <p:sp>
        <p:nvSpPr>
          <p:cNvPr id="2052" name="Rectangle 22"/>
          <p:cNvSpPr>
            <a:spLocks noChangeArrowheads="1"/>
          </p:cNvSpPr>
          <p:nvPr/>
        </p:nvSpPr>
        <p:spPr bwMode="auto"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zh-TW" sz="1800" b="0">
              <a:solidFill>
                <a:srgbClr val="FFFFFF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  <p:sp>
        <p:nvSpPr>
          <p:cNvPr id="2053" name="Rectangle 2"/>
          <p:cNvSpPr>
            <a:spLocks noChangeArrowheads="1"/>
          </p:cNvSpPr>
          <p:nvPr/>
        </p:nvSpPr>
        <p:spPr bwMode="auto">
          <a:xfrm>
            <a:off x="0" y="6592888"/>
            <a:ext cx="9906000" cy="265112"/>
          </a:xfrm>
          <a:prstGeom prst="rect">
            <a:avLst/>
          </a:prstGeom>
          <a:solidFill>
            <a:srgbClr val="7F7F7F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TW" altLang="zh-TW" sz="1800" b="0">
              <a:solidFill>
                <a:srgbClr val="262626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  <p:sp>
        <p:nvSpPr>
          <p:cNvPr id="2054" name="TextBox 5"/>
          <p:cNvSpPr>
            <a:spLocks noChangeArrowheads="1"/>
          </p:cNvSpPr>
          <p:nvPr/>
        </p:nvSpPr>
        <p:spPr bwMode="auto">
          <a:xfrm>
            <a:off x="576263" y="6596063"/>
            <a:ext cx="1908175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100" b="0">
                <a:solidFill>
                  <a:srgbClr val="262626"/>
                </a:solidFill>
                <a:ea typeface="PMingLiU" pitchFamily="18" charset="-120"/>
              </a:rPr>
              <a:t>Inventec Confidential </a:t>
            </a:r>
            <a:endParaRPr lang="zh-TW" altLang="en-US">
              <a:ea typeface="Arial Unicode MS" pitchFamily="34" charset="-122"/>
            </a:endParaRPr>
          </a:p>
        </p:txBody>
      </p:sp>
      <p:pic>
        <p:nvPicPr>
          <p:cNvPr id="2055" name="Picture 4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8399463" y="6351588"/>
            <a:ext cx="1316037" cy="414337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2056" name="Rectangle 3"/>
          <p:cNvSpPr>
            <a:spLocks noChangeArrowheads="1"/>
          </p:cNvSpPr>
          <p:nvPr/>
        </p:nvSpPr>
        <p:spPr bwMode="auto">
          <a:xfrm>
            <a:off x="0" y="0"/>
            <a:ext cx="285750" cy="6858000"/>
          </a:xfrm>
          <a:prstGeom prst="rect">
            <a:avLst/>
          </a:prstGeom>
          <a:solidFill>
            <a:srgbClr val="0C0C0C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TW" altLang="zh-TW" sz="3600" b="0">
              <a:solidFill>
                <a:schemeClr val="bg1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 Unicode MS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Unicode MS" pitchFamily="34" charset="-122"/>
          <a:ea typeface="PMingLiU" pitchFamily="18" charset="-120"/>
          <a:sym typeface="Arial Unicode MS" pitchFamily="3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 Unicode MS" pitchFamily="34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 Unicode MS" pitchFamily="34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 Unicode MS" pitchFamily="34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 Unicode MS" pitchFamily="34" charset="-122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lum bright="-40000"/>
          </a:blip>
          <a:srcRect l="3947" t="11925" r="1303" b="36755"/>
          <a:stretch>
            <a:fillRect/>
          </a:stretch>
        </p:blipFill>
        <p:spPr bwMode="auto">
          <a:xfrm>
            <a:off x="0" y="0"/>
            <a:ext cx="9896475" cy="3033713"/>
          </a:xfrm>
          <a:prstGeom prst="rect">
            <a:avLst/>
          </a:prstGeom>
          <a:solidFill>
            <a:srgbClr val="D8D8D8"/>
          </a:solidFill>
          <a:ln w="9525" cmpd="sng">
            <a:noFill/>
            <a:miter lim="800000"/>
            <a:headEnd/>
            <a:tailEnd/>
          </a:ln>
        </p:spPr>
      </p:pic>
      <p:pic>
        <p:nvPicPr>
          <p:cNvPr id="4099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1263" y="3360738"/>
            <a:ext cx="2960687" cy="919162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</p:pic>
      <p:sp>
        <p:nvSpPr>
          <p:cNvPr id="4100" name="Rectangle 22"/>
          <p:cNvSpPr>
            <a:spLocks noChangeArrowheads="1"/>
          </p:cNvSpPr>
          <p:nvPr/>
        </p:nvSpPr>
        <p:spPr bwMode="auto">
          <a:xfrm>
            <a:off x="0" y="2973388"/>
            <a:ext cx="9906000" cy="112712"/>
          </a:xfrm>
          <a:prstGeom prst="rect">
            <a:avLst/>
          </a:prstGeom>
          <a:solidFill>
            <a:schemeClr val="tx1"/>
          </a:solidFill>
          <a:ln w="25400" cap="flat" cmpd="sng">
            <a:noFill/>
            <a:miter lim="800000"/>
            <a:headEnd/>
            <a:tailEnd/>
          </a:ln>
        </p:spPr>
        <p:txBody>
          <a:bodyPr anchor="ctr"/>
          <a:lstStyle/>
          <a:p>
            <a:endParaRPr lang="zh-TW" altLang="zh-TW" sz="1800" b="0">
              <a:solidFill>
                <a:srgbClr val="FFFFFF"/>
              </a:solidFill>
              <a:latin typeface="Arial" pitchFamily="34" charset="0"/>
              <a:ea typeface="Arial Unicode MS" pitchFamily="34" charset="-122"/>
              <a:sym typeface="Arial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086225" y="3959225"/>
            <a:ext cx="5568950" cy="1108075"/>
          </a:xfrm>
          <a:ln/>
        </p:spPr>
        <p:txBody>
          <a:bodyPr anchor="ctr"/>
          <a:lstStyle/>
          <a:p>
            <a:pPr algn="ctr" eaLnBrk="1" hangingPunct="1"/>
            <a:r>
              <a:rPr lang="en-US" sz="3600" dirty="0" smtClean="0">
                <a:solidFill>
                  <a:srgbClr val="1C1C1C"/>
                </a:solidFill>
              </a:rPr>
              <a:t>ICC</a:t>
            </a:r>
            <a:r>
              <a:rPr lang="en-US" sz="3600" dirty="0" smtClean="0">
                <a:solidFill>
                  <a:srgbClr val="1C1C1C"/>
                </a:solidFill>
              </a:rPr>
              <a:t> </a:t>
            </a:r>
            <a:r>
              <a:rPr lang="zh-CN" altLang="en-US" sz="3600" dirty="0">
                <a:solidFill>
                  <a:srgbClr val="1C1C1C"/>
                </a:solidFill>
              </a:rPr>
              <a:t>HP</a:t>
            </a:r>
            <a:r>
              <a:rPr lang="en-US" sz="3600" dirty="0">
                <a:solidFill>
                  <a:srgbClr val="1C1C1C"/>
                </a:solidFill>
              </a:rPr>
              <a:t> Infrastructure </a:t>
            </a:r>
            <a:endParaRPr lang="zh-TW" altLang="en-US" sz="47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6391275" y="4789488"/>
            <a:ext cx="1390650" cy="325437"/>
          </a:xfrm>
          <a:prstGeom prst="rect">
            <a:avLst/>
          </a:prstGeom>
          <a:noFill/>
          <a:ln/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sz="1800" dirty="0">
                <a:solidFill>
                  <a:srgbClr val="404040"/>
                </a:solidFill>
                <a:ea typeface="宋体" pitchFamily="2" charset="-122"/>
              </a:rPr>
              <a:t>201</a:t>
            </a:r>
            <a:r>
              <a:rPr lang="zh-CN" altLang="en-US" sz="1800" dirty="0">
                <a:solidFill>
                  <a:srgbClr val="404040"/>
                </a:solidFill>
                <a:ea typeface="宋体" pitchFamily="2" charset="-122"/>
              </a:rPr>
              <a:t>2</a:t>
            </a:r>
            <a:r>
              <a:rPr lang="en-US" sz="1800" dirty="0" smtClean="0">
                <a:solidFill>
                  <a:srgbClr val="404040"/>
                </a:solidFill>
                <a:ea typeface="宋体" pitchFamily="2" charset="-122"/>
              </a:rPr>
              <a:t>/10/</a:t>
            </a:r>
            <a:r>
              <a:rPr lang="en-US" sz="1800" dirty="0" smtClean="0">
                <a:solidFill>
                  <a:srgbClr val="404040"/>
                </a:solidFill>
                <a:ea typeface="宋体" pitchFamily="2" charset="-122"/>
              </a:rPr>
              <a:t>17</a:t>
            </a:r>
            <a:endParaRPr lang="zh-CN" altLang="en-US" sz="1800" dirty="0">
              <a:solidFill>
                <a:srgbClr val="404040"/>
              </a:solidFill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HP </a:t>
            </a:r>
            <a:r>
              <a:rPr lang="zh-CN" altLang="en-US" dirty="0" smtClean="0"/>
              <a:t>系统架构</a:t>
            </a:r>
            <a:endParaRPr lang="zh-TW" altLang="en-US" dirty="0"/>
          </a:p>
        </p:txBody>
      </p:sp>
      <p:pic>
        <p:nvPicPr>
          <p:cNvPr id="3" name="圖片 2" descr="H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255" y="1099458"/>
            <a:ext cx="566737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4663" y="115888"/>
            <a:ext cx="9293225" cy="725941"/>
          </a:xfrm>
        </p:spPr>
        <p:txBody>
          <a:bodyPr/>
          <a:lstStyle/>
          <a:p>
            <a:r>
              <a:rPr lang="en-US" altLang="zh-CN" dirty="0" smtClean="0"/>
              <a:t>DB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Configuration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2800" dirty="0" smtClean="0"/>
              <a:t>1</a:t>
            </a:r>
            <a:r>
              <a:rPr lang="zh-CN" altLang="en-US" sz="2800" dirty="0" smtClean="0"/>
              <a:t>、硬件信息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2</a:t>
            </a:r>
            <a:r>
              <a:rPr lang="zh-CN" altLang="en-US" sz="2800" dirty="0" smtClean="0"/>
              <a:t>、系统信息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3</a:t>
            </a:r>
            <a:r>
              <a:rPr lang="zh-CN" altLang="en-US" sz="2800" dirty="0" smtClean="0"/>
              <a:t>、存储信息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 </a:t>
            </a:r>
            <a:r>
              <a:rPr lang="zh-CN" altLang="en-US" sz="2800" dirty="0" smtClean="0"/>
              <a:t>     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 </a:t>
            </a:r>
            <a:r>
              <a:rPr lang="zh-CN" altLang="en-US" dirty="0" smtClean="0"/>
              <a:t>     </a:t>
            </a:r>
            <a:endParaRPr lang="zh-TW" altLang="en-US" dirty="0"/>
          </a:p>
        </p:txBody>
      </p:sp>
      <p:pic>
        <p:nvPicPr>
          <p:cNvPr id="3" name="圖片 2" descr="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408" y="1989365"/>
            <a:ext cx="4649335" cy="876300"/>
          </a:xfrm>
          <a:prstGeom prst="rect">
            <a:avLst/>
          </a:prstGeom>
        </p:spPr>
      </p:pic>
      <p:pic>
        <p:nvPicPr>
          <p:cNvPr id="4" name="圖片 3" descr="x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01" y="3410858"/>
            <a:ext cx="5457825" cy="1233710"/>
          </a:xfrm>
          <a:prstGeom prst="rect">
            <a:avLst/>
          </a:prstGeom>
        </p:spPr>
      </p:pic>
      <p:pic>
        <p:nvPicPr>
          <p:cNvPr id="5" name="圖片 4" descr="c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367" y="5222875"/>
            <a:ext cx="4956175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网络架构图</a:t>
            </a:r>
            <a:endParaRPr lang="zh-TW" altLang="en-US" dirty="0"/>
          </a:p>
        </p:txBody>
      </p:sp>
      <p:pic>
        <p:nvPicPr>
          <p:cNvPr id="3" name="圖片 2" descr="FIS-T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303" y="740230"/>
            <a:ext cx="5474154" cy="5117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ChangeArrowheads="1"/>
          </p:cNvSpPr>
          <p:nvPr/>
        </p:nvSpPr>
        <p:spPr bwMode="auto">
          <a:xfrm>
            <a:off x="3978275" y="5000625"/>
            <a:ext cx="2228850" cy="57150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600" b="0">
                <a:ea typeface="Arial Unicode MS" pitchFamily="34" charset="-122"/>
              </a:rPr>
              <a:t>Thank You</a:t>
            </a:r>
            <a:endParaRPr lang="zh-TW" altLang="en-US">
              <a:ea typeface="Arial Unicode MS" pitchFamily="34" charset="-122"/>
            </a:endParaRPr>
          </a:p>
        </p:txBody>
      </p:sp>
      <p:sp>
        <p:nvSpPr>
          <p:cNvPr id="10243" name="直線接點 6"/>
          <p:cNvSpPr>
            <a:spLocks noChangeShapeType="1"/>
          </p:cNvSpPr>
          <p:nvPr/>
        </p:nvSpPr>
        <p:spPr bwMode="auto">
          <a:xfrm>
            <a:off x="3051175" y="5019675"/>
            <a:ext cx="4003675" cy="1588"/>
          </a:xfrm>
          <a:prstGeom prst="line">
            <a:avLst/>
          </a:prstGeom>
          <a:noFill/>
          <a:ln w="9525" cmpd="sng">
            <a:solidFill>
              <a:srgbClr val="333333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2751138" y="4492625"/>
            <a:ext cx="4570412" cy="539750"/>
          </a:xfrm>
          <a:prstGeom prst="rect">
            <a:avLst/>
          </a:prstGeom>
          <a:noFill/>
          <a:ln w="9525" cmpd="sng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lnSpc>
                <a:spcPct val="85000"/>
              </a:lnSpc>
            </a:pPr>
            <a:r>
              <a:rPr lang="en-US" sz="3300" b="0">
                <a:ea typeface="Arial Unicode MS" pitchFamily="34" charset="-122"/>
              </a:rPr>
              <a:t>Question and Answer</a:t>
            </a:r>
            <a:endParaRPr lang="zh-TW" altLang="en-US">
              <a:ea typeface="Arial Unicode MS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ventec NEW CIS 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ventec NEW CIS A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ea typeface="宋体" pitchFamily="2" charset="-122"/>
            <a:cs typeface="Arial Unicode MS" pitchFamily="34" charset="-122"/>
            <a:sym typeface="Arial Unicode MS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ea typeface="宋体" pitchFamily="2" charset="-122"/>
            <a:cs typeface="Arial Unicode MS" pitchFamily="34" charset="-122"/>
            <a:sym typeface="Arial Unicode MS" pitchFamily="34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自訂設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 Unicode MS"/>
        <a:ea typeface="PMingLiU"/>
        <a:cs typeface=""/>
      </a:majorFont>
      <a:minorFont>
        <a:latin typeface="Arial Unicode MS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ea typeface="宋体" pitchFamily="2" charset="-122"/>
            <a:cs typeface="Arial Unicode MS" pitchFamily="34" charset="-122"/>
            <a:sym typeface="Arial Unicode MS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2"/>
            <a:ea typeface="宋体" pitchFamily="2" charset="-122"/>
            <a:cs typeface="Arial Unicode MS" pitchFamily="34" charset="-122"/>
            <a:sym typeface="Arial Unicode MS" pitchFamily="34" charset="-122"/>
          </a:defRPr>
        </a:defPPr>
      </a:lstStyle>
    </a:ln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157255448</TotalTime>
  <Pages>0</Pages>
  <Words>19</Words>
  <Characters>0</Characters>
  <Application>Microsoft Office PowerPoint</Application>
  <DocSecurity>0</DocSecurity>
  <PresentationFormat>A4 紙張 (210x297 公釐)</PresentationFormat>
  <Lines>0</Lines>
  <Paragraphs>7</Paragraphs>
  <Slides>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Inventec NEW CIS A</vt:lpstr>
      <vt:lpstr>自訂設計</vt:lpstr>
      <vt:lpstr>ICC HP Infrastructure </vt:lpstr>
      <vt:lpstr>HP 系统架构</vt:lpstr>
      <vt:lpstr>DB Server Configuration   1、硬件信息    2、系统信息     3、存储信息                            </vt:lpstr>
      <vt:lpstr>网络架构图</vt:lpstr>
      <vt:lpstr>投影片 5</vt:lpstr>
    </vt:vector>
  </TitlesOfParts>
  <Company>IEC1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Inventec NEW CIS</dc:title>
  <dc:creator>iec930499</dc:creator>
  <cp:lastModifiedBy>icc114062</cp:lastModifiedBy>
  <cp:revision>1391</cp:revision>
  <cp:lastPrinted>1899-12-30T00:00:00Z</cp:lastPrinted>
  <dcterms:created xsi:type="dcterms:W3CDTF">2005-04-26T02:51:00Z</dcterms:created>
  <dcterms:modified xsi:type="dcterms:W3CDTF">2012-10-17T12:29:59Z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2052-8.1.0.3035</vt:lpwstr>
  </property>
</Properties>
</file>