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597" autoAdjust="0"/>
  </p:normalViewPr>
  <p:slideViewPr>
    <p:cSldViewPr>
      <p:cViewPr>
        <p:scale>
          <a:sx n="101" d="100"/>
          <a:sy n="101" d="100"/>
        </p:scale>
        <p:origin x="-196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 flipV="1">
            <a:off x="0" y="3571873"/>
            <a:ext cx="9900592" cy="328612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50000">
                <a:srgbClr val="FFFFFF"/>
              </a:gs>
              <a:gs pos="100000">
                <a:schemeClr val="bg1"/>
              </a:gs>
            </a:gsLst>
            <a:lin ang="16200000"/>
          </a:gradFill>
          <a:ln w="25400" algn="ctr">
            <a:noFill/>
            <a:miter lim="800000"/>
            <a:headEnd/>
            <a:tailEnd/>
          </a:ln>
        </p:spPr>
        <p:txBody>
          <a:bodyPr rot="10800000" lIns="91428" tIns="45715" rIns="91428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lt1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420888"/>
            <a:ext cx="7772400" cy="792088"/>
          </a:xfrm>
        </p:spPr>
        <p:txBody>
          <a:bodyPr>
            <a:normAutofit/>
          </a:bodyPr>
          <a:lstStyle>
            <a:lvl1pPr algn="ctr">
              <a:defRPr sz="33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sz="3300" b="1" dirty="0" smtClean="0">
                <a:solidFill>
                  <a:srgbClr val="595959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會議名稱</a:t>
            </a:r>
            <a:r>
              <a:rPr kumimoji="0" lang="en-US" altLang="zh-TW" sz="3300" b="1" dirty="0" smtClean="0">
                <a:solidFill>
                  <a:srgbClr val="595959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/</a:t>
            </a:r>
            <a:r>
              <a:rPr kumimoji="0" lang="zh-TW" altLang="en-US" sz="3300" b="1" dirty="0" smtClean="0">
                <a:solidFill>
                  <a:srgbClr val="595959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簡報標題插入此</a:t>
            </a:r>
            <a:r>
              <a:rPr kumimoji="0" lang="en-US" altLang="zh-TW" sz="3300" b="1" dirty="0" smtClean="0">
                <a:solidFill>
                  <a:srgbClr val="595959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@33pt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879812" y="3717032"/>
            <a:ext cx="3384376" cy="792088"/>
          </a:xfrm>
        </p:spPr>
        <p:txBody>
          <a:bodyPr>
            <a:norm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83969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Calibri" pitchFamily="34" charset="0"/>
              </a:rPr>
              <a:t>August 1</a:t>
            </a:r>
            <a:r>
              <a:rPr kumimoji="0" lang="en-US" altLang="zh-CN" sz="17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Calibri" pitchFamily="34" charset="0"/>
              </a:rPr>
              <a:t>st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微軟正黑體" pitchFamily="34" charset="-120"/>
                <a:cs typeface="Calibri" pitchFamily="34" charset="0"/>
              </a:rPr>
              <a:t>2011@17pt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簡報者姓名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@17pt</a:t>
            </a:r>
          </a:p>
        </p:txBody>
      </p:sp>
      <p:pic>
        <p:nvPicPr>
          <p:cNvPr id="8" name="圖片 7" descr="Logo-英業達集團Inventec-TC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429418" y="947197"/>
            <a:ext cx="2501188" cy="974828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5072063"/>
            <a:ext cx="990059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116632"/>
            <a:ext cx="9083352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這裡寫標題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340768"/>
            <a:ext cx="9083352" cy="4785395"/>
          </a:xfrm>
        </p:spPr>
        <p:txBody>
          <a:bodyPr/>
          <a:lstStyle>
            <a:lvl1pPr>
              <a:defRPr sz="30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600"/>
            </a:lvl5pPr>
          </a:lstStyle>
          <a:p>
            <a:pPr marL="341313" lvl="0" indent="-341313">
              <a:buSzPct val="65000"/>
              <a:buFont typeface="Wingdings" pitchFamily="2" charset="2"/>
              <a:buChar char="l"/>
              <a:defRPr/>
            </a:pPr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ABCDEFGHIJKLMNOPQRSTUVWXYZ@30</a:t>
            </a:r>
          </a:p>
          <a:p>
            <a:pPr marL="341313" lvl="0" indent="-341313">
              <a:buSzPct val="65000"/>
              <a:buFont typeface="Wingdings" pitchFamily="2" charset="2"/>
              <a:buChar char="l"/>
              <a:defRPr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@30</a:t>
            </a:r>
          </a:p>
          <a:p>
            <a:pPr marL="741363" lvl="1" indent="-284163">
              <a:defRPr/>
            </a:pP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ABCDEFGHIJKLMNOPQRSTUVWXYZ@28</a:t>
            </a:r>
          </a:p>
          <a:p>
            <a:pPr marL="741363" lvl="1" indent="-284163">
              <a:defRPr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一二三四五六七八九十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@28</a:t>
            </a:r>
          </a:p>
          <a:p>
            <a:pPr marL="1141413" lvl="2" indent="-227013">
              <a:buSzPct val="65000"/>
              <a:buFont typeface="Wingdings" pitchFamily="2" charset="2"/>
              <a:buChar char="l"/>
              <a:defRPr/>
            </a:pPr>
            <a:r>
              <a:rPr lang="en-US" altLang="zh-TW" sz="24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ABCDEFGHIJKLMNOPQRSTUVWXYZ@24</a:t>
            </a:r>
          </a:p>
          <a:p>
            <a:pPr marL="1141413" lvl="2" indent="-227013">
              <a:buSzPct val="65000"/>
              <a:buFont typeface="Wingdings" pitchFamily="2" charset="2"/>
              <a:buChar char="l"/>
              <a:defRPr/>
            </a:pPr>
            <a:r>
              <a:rPr lang="zh-TW" altLang="en-US" sz="24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24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@24</a:t>
            </a:r>
          </a:p>
          <a:p>
            <a:pPr marL="1598613" lvl="3" indent="-227013">
              <a:defRPr/>
            </a:pP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ABCDEFGHIJKLMNOPQRSTUVWXYZ@20</a:t>
            </a:r>
          </a:p>
          <a:p>
            <a:pPr marL="1598613" lvl="3" indent="-227013">
              <a:defRPr/>
            </a:pPr>
            <a:r>
              <a:rPr lang="zh-TW" altLang="en-US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@20 </a:t>
            </a:r>
          </a:p>
          <a:p>
            <a:pPr marL="2055813" lvl="4" indent="-227013">
              <a:defRPr/>
            </a:pP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ABCDEFGHIJKLMNOPQRSTUVWXYZ@16</a:t>
            </a:r>
          </a:p>
          <a:p>
            <a:pPr marL="2055813" lvl="4" indent="-227013">
              <a:defRPr/>
            </a:pP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@16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356350"/>
            <a:ext cx="2133600" cy="365125"/>
          </a:xfrm>
        </p:spPr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6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144000" cy="6858000"/>
          </a:xfrm>
        </p:grpSpPr>
        <p:sp>
          <p:nvSpPr>
            <p:cNvPr id="10" name="矩形 9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TW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4886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章節標題一，文字過長會自動折成二行</a:t>
            </a:r>
            <a:r>
              <a:rPr kumimoji="1" lang="en-US" altLang="zh-TW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4886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@35pt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1313" lvl="0" indent="-341313">
              <a:buSzPct val="65000"/>
              <a:buFont typeface="Wingdings" pitchFamily="2" charset="2"/>
              <a:buChar char="l"/>
              <a:defRPr/>
            </a:pPr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ABCDEFGHIJKLMNOPQRSTUVWXYZ@30</a:t>
            </a:r>
          </a:p>
          <a:p>
            <a:pPr marL="341313" lvl="0" indent="-341313">
              <a:buSzPct val="65000"/>
              <a:buFont typeface="Wingdings" pitchFamily="2" charset="2"/>
              <a:buChar char="l"/>
              <a:defRPr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@30</a:t>
            </a:r>
          </a:p>
          <a:p>
            <a:pPr marL="741363" lvl="1" indent="-284163">
              <a:defRPr/>
            </a:pP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ABCDEFGHIJKLMNOPQRSTUVWXYZ@28</a:t>
            </a:r>
          </a:p>
          <a:p>
            <a:pPr marL="741363" lvl="1" indent="-284163">
              <a:defRPr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一二三四五六七八九十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@28</a:t>
            </a:r>
          </a:p>
          <a:p>
            <a:pPr marL="1141413" lvl="2" indent="-227013">
              <a:buSzPct val="65000"/>
              <a:buFont typeface="Wingdings" pitchFamily="2" charset="2"/>
              <a:buChar char="l"/>
              <a:defRPr/>
            </a:pPr>
            <a:r>
              <a:rPr lang="en-US" altLang="zh-TW" sz="24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ABCDEFGHIJKLMNOPQRSTUVWXYZ@24</a:t>
            </a:r>
          </a:p>
          <a:p>
            <a:pPr marL="1141413" lvl="2" indent="-227013">
              <a:buSzPct val="65000"/>
              <a:buFont typeface="Wingdings" pitchFamily="2" charset="2"/>
              <a:buChar char="l"/>
              <a:defRPr/>
            </a:pPr>
            <a:r>
              <a:rPr lang="zh-TW" altLang="en-US" sz="24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24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@24</a:t>
            </a:r>
          </a:p>
          <a:p>
            <a:pPr marL="1598613" lvl="3" indent="-227013">
              <a:defRPr/>
            </a:pP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ABCDEFGHIJKLMNOPQRSTUVWXYZ@20</a:t>
            </a:r>
          </a:p>
          <a:p>
            <a:pPr marL="1598613" lvl="3" indent="-227013">
              <a:defRPr/>
            </a:pPr>
            <a:r>
              <a:rPr lang="zh-TW" altLang="en-US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@20 </a:t>
            </a:r>
          </a:p>
          <a:p>
            <a:pPr marL="2055813" lvl="4" indent="-227013">
              <a:defRPr/>
            </a:pP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ABCDEFGHIJKLMNOPQRSTUVWXYZ@16</a:t>
            </a:r>
          </a:p>
          <a:p>
            <a:pPr marL="2055813" lvl="4" indent="-227013">
              <a:defRPr/>
            </a:pP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一二三四五六七八九十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@16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953E-C76F-4163-ADB9-BAE0419C80E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Logo-英業達集團Inventec-TC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4185150" y="6448424"/>
            <a:ext cx="773701" cy="301547"/>
          </a:xfrm>
          <a:prstGeom prst="rect">
            <a:avLst/>
          </a:prstGeom>
        </p:spPr>
      </p:pic>
      <p:sp>
        <p:nvSpPr>
          <p:cNvPr id="8" name="頁尾版面配置區 1"/>
          <p:cNvSpPr txBox="1">
            <a:spLocks/>
          </p:cNvSpPr>
          <p:nvPr/>
        </p:nvSpPr>
        <p:spPr>
          <a:xfrm>
            <a:off x="1" y="6356939"/>
            <a:ext cx="1551006" cy="364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Inventec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Confidential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chemeClr val="tx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4293096"/>
            <a:ext cx="8280920" cy="936104"/>
          </a:xfrm>
          <a:effectLst>
            <a:outerShdw dist="35921" dir="2700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100" dirty="0" smtClean="0"/>
              <a:t>CKD FIS Flow Chart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Yanchun.shi</a:t>
            </a:r>
          </a:p>
          <a:p>
            <a:pPr eaLnBrk="1" hangingPunct="1">
              <a:defRPr/>
            </a:pPr>
            <a:r>
              <a:rPr lang="en-US" altLang="zh-TW" dirty="0" smtClean="0"/>
              <a:t>PE6-IE6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80920" cy="620688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CKD FIS Flow Chart</a:t>
            </a:r>
            <a:endParaRPr lang="en-US" altLang="zh-CN" dirty="0" smtClean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53876" y="912390"/>
          <a:ext cx="8710612" cy="5468938"/>
        </p:xfrm>
        <a:graphic>
          <a:graphicData uri="http://schemas.openxmlformats.org/presentationml/2006/ole">
            <p:oleObj spid="_x0000_s2051" name="Visio" r:id="rId3" imgW="8695579" imgH="5219640" progId="Visio.Drawing.11">
              <p:embed/>
            </p:oleObj>
          </a:graphicData>
        </a:graphic>
      </p:graphicFrame>
      <p:sp>
        <p:nvSpPr>
          <p:cNvPr id="12" name="流程圖: 程序 11"/>
          <p:cNvSpPr/>
          <p:nvPr/>
        </p:nvSpPr>
        <p:spPr>
          <a:xfrm>
            <a:off x="2126084" y="2204864"/>
            <a:ext cx="3742060" cy="792088"/>
          </a:xfrm>
          <a:prstGeom prst="flowChartProcess">
            <a:avLst/>
          </a:prstGeom>
          <a:noFill/>
          <a:ln>
            <a:solidFill>
              <a:srgbClr val="FFFF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产线选择料号打印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CKD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料号标签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标签依据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IE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维护的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BOM Parts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打印，打印内容为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60PN/146PN/QTY=MPQ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IE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维护的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CKD BOM Parts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资料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为唯一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3916" y="74495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FIS Flow  Chart</a:t>
            </a:r>
            <a:endParaRPr lang="zh-TW" altLang="en-US" sz="1400" b="1" dirty="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3916" y="5589240"/>
            <a:ext cx="541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Ps: IE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维护的</a:t>
            </a:r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MPQ/LG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上传</a:t>
            </a:r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中的</a:t>
            </a:r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MPQ/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仓库发货</a:t>
            </a:r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MPQ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三者需一致</a:t>
            </a:r>
            <a:endParaRPr lang="zh-TW" altLang="en-US" sz="1400" b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70500" y="764704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Flow  Chart</a:t>
            </a:r>
            <a:endParaRPr lang="zh-TW" altLang="en-US" sz="1400" b="1" dirty="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2126084" y="3284984"/>
            <a:ext cx="3240360" cy="792088"/>
          </a:xfrm>
          <a:prstGeom prst="flowChartProcess">
            <a:avLst/>
          </a:prstGeom>
          <a:noFill/>
          <a:ln>
            <a:solidFill>
              <a:srgbClr val="FFFF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产线刷码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PN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料号标签（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60PN/61PN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产线自行判断满箱打印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Carton Label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FIS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自动通过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CKD FIS BOM Parts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与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进行同颗料的出货数量比对当数量满足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数量时无法刷入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Carton</a:t>
            </a:r>
          </a:p>
          <a:p>
            <a:pPr>
              <a:buFont typeface="Wingdings" pitchFamily="2" charset="2"/>
              <a:buChar char="ü"/>
            </a:pPr>
            <a:endParaRPr lang="en-US" altLang="zh-CN" sz="8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en-US" altLang="zh-CN" sz="8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2126084" y="4725144"/>
            <a:ext cx="3240360" cy="792088"/>
          </a:xfrm>
          <a:prstGeom prst="flowChartProcess">
            <a:avLst/>
          </a:prstGeom>
          <a:noFill/>
          <a:ln>
            <a:solidFill>
              <a:srgbClr val="FFFF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产线刷码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Carton Label 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产生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Pallet SN Label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FIS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判断需相同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才能上同一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Pallet</a:t>
            </a:r>
          </a:p>
          <a:p>
            <a:pPr>
              <a:buFont typeface="Wingdings" pitchFamily="2" charset="2"/>
              <a:buChar char="ü"/>
            </a:pPr>
            <a:endParaRPr lang="zh-TW" altLang="en-US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2126084" y="1268760"/>
            <a:ext cx="3240360" cy="792088"/>
          </a:xfrm>
          <a:prstGeom prst="flowChartProcess">
            <a:avLst/>
          </a:prstGeom>
          <a:noFill/>
          <a:ln>
            <a:solidFill>
              <a:srgbClr val="FFFF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LG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上传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IE</a:t>
            </a:r>
            <a:r>
              <a:rPr lang="zh-CN" altLang="en-US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维护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BOM Parts</a:t>
            </a:r>
          </a:p>
          <a:p>
            <a:pPr>
              <a:buFont typeface="Wingdings" pitchFamily="2" charset="2"/>
              <a:buChar char="ü"/>
            </a:pPr>
            <a:endParaRPr lang="zh-TW" altLang="en-US" sz="1000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2簡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2012簡報</Template>
  <TotalTime>1838</TotalTime>
  <Words>145</Words>
  <Application>Microsoft Office PowerPoint</Application>
  <PresentationFormat>如螢幕大小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2012簡報</vt:lpstr>
      <vt:lpstr>Visio</vt:lpstr>
      <vt:lpstr>CKD FIS Flow Chart</vt:lpstr>
      <vt:lpstr>CKD FIS Flow Chart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Arroyo 2 ME DVT Notice Item</dc:title>
  <dc:creator>Chen, Jack H.C. (陳炫照 IEC1)</dc:creator>
  <cp:lastModifiedBy>ies12k678</cp:lastModifiedBy>
  <cp:revision>176</cp:revision>
  <dcterms:created xsi:type="dcterms:W3CDTF">2012-04-05T05:56:43Z</dcterms:created>
  <dcterms:modified xsi:type="dcterms:W3CDTF">2012-07-31T01:48:07Z</dcterms:modified>
</cp:coreProperties>
</file>