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</p:sldMasterIdLst>
  <p:notesMasterIdLst>
    <p:notesMasterId r:id="rId5"/>
  </p:notesMasterIdLst>
  <p:sldIdLst>
    <p:sldId id="283" r:id="rId3"/>
    <p:sldId id="295" r:id="rId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660"/>
  </p:normalViewPr>
  <p:slideViewPr>
    <p:cSldViewPr>
      <p:cViewPr varScale="1">
        <p:scale>
          <a:sx n="85" d="100"/>
          <a:sy n="85" d="100"/>
        </p:scale>
        <p:origin x="-1158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4B266-141B-4B52-BC49-1DBC82EC03F2}" type="datetimeFigureOut">
              <a:rPr lang="zh-TW" altLang="en-US" smtClean="0"/>
              <a:pPr/>
              <a:t>2015/7/15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441F0-2E45-465F-83B9-B24A5C849E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9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9144000" cy="351234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zh-TW" altLang="en-US" kern="1200">
              <a:solidFill>
                <a:prstClr val="white"/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2797968"/>
            <a:ext cx="9144000" cy="2917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zh-TW" altLang="en-US" kern="1200">
              <a:solidFill>
                <a:prstClr val="white"/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7158" y="1785930"/>
            <a:ext cx="4857752" cy="892976"/>
          </a:xfrm>
          <a:effectLst/>
        </p:spPr>
        <p:txBody>
          <a:bodyPr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7158" y="2917031"/>
            <a:ext cx="4857752" cy="65484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grpSp>
        <p:nvGrpSpPr>
          <p:cNvPr id="6" name="群組 31"/>
          <p:cNvGrpSpPr>
            <a:grpSpLocks/>
          </p:cNvGrpSpPr>
          <p:nvPr userDrawn="1"/>
        </p:nvGrpSpPr>
        <p:grpSpPr bwMode="auto">
          <a:xfrm>
            <a:off x="-452438" y="3636719"/>
            <a:ext cx="10055226" cy="2137833"/>
            <a:chOff x="-452794" y="4332823"/>
            <a:chExt cx="10055875" cy="2564628"/>
          </a:xfrm>
        </p:grpSpPr>
        <p:pic>
          <p:nvPicPr>
            <p:cNvPr id="9" name="圖片 18" descr="1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10" y="4336198"/>
              <a:ext cx="1840823" cy="255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圖片 19" descr="2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4336198"/>
              <a:ext cx="1840823" cy="255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圖片 20" descr="3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3373" y="4336198"/>
              <a:ext cx="1819785" cy="255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圖片 21" descr="4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79739" y="4332823"/>
              <a:ext cx="1832400" cy="2564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圖片 22" descr="5.jp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10075" y="4336198"/>
              <a:ext cx="1840823" cy="255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文字方塊 13"/>
            <p:cNvSpPr txBox="1"/>
            <p:nvPr/>
          </p:nvSpPr>
          <p:spPr>
            <a:xfrm>
              <a:off x="-452794" y="4537549"/>
              <a:ext cx="2744965" cy="74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自主創新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05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Innovation Ownership</a:t>
              </a:r>
              <a:endParaRPr kumimoji="1" lang="zh-TW" altLang="en-US" sz="105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84063" y="4537549"/>
              <a:ext cx="2744965" cy="74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綠能環保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05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Sustainable Energy</a:t>
              </a:r>
              <a:endParaRPr kumimoji="1" lang="zh-TW" altLang="en-US" sz="105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211393" y="4537549"/>
              <a:ext cx="2744964" cy="74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雲端服務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05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Cloud Service</a:t>
              </a:r>
              <a:endParaRPr kumimoji="1" lang="zh-TW" altLang="en-US" sz="105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019672" y="4537549"/>
              <a:ext cx="2744965" cy="74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無線寬頻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05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Mobile Broadband</a:t>
              </a:r>
              <a:endParaRPr kumimoji="1" lang="zh-TW" altLang="en-US" sz="105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858116" y="4534376"/>
              <a:ext cx="2744965" cy="7569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新興市場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1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Emerging Market</a:t>
              </a:r>
              <a:endParaRPr kumimoji="1" lang="zh-TW" altLang="en-US" sz="11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19" name="圖片 12" descr="Logo-英業達集團Inventec-TC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5" y="535785"/>
            <a:ext cx="12144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ECA2C579-3158-4235-9D9B-A385B1D371B7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215654A-3DFD-4BFF-8A1A-539B4EBD13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02CB93F8-2DAF-46F8-8171-550A6699E2C7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F3C524B-B16E-4426-B327-119A2D93831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5143DB46-FAA1-400D-BECE-36FD63D7235A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A11DFE0-FE59-467C-99FA-945709B90C8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280990" y="682626"/>
            <a:ext cx="8637587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561" y="2756955"/>
            <a:ext cx="7786742" cy="595317"/>
          </a:xfrm>
          <a:effectLst/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28596" y="3393290"/>
            <a:ext cx="7786742" cy="375708"/>
          </a:xfrm>
        </p:spPr>
        <p:txBody>
          <a:bodyPr anchor="b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 rtl="0">
              <a:defRPr/>
            </a:pPr>
            <a:fld id="{84E22A03-8A63-4E27-9EC9-8CFB7071C6A9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fld id="{CA584F8C-2D4A-4FFE-92D5-890F41FBE82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3504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3504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20A24F07-4953-477A-9EA8-52FE99D592B2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1431CBB-2E68-4BF7-A23B-F8AD9C35E92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D93FEBDF-3DBA-48B6-AFBB-79D8794E4B1D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C64C8EA-F0D3-47AC-AD6E-2BC930BF35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C3AE908C-8093-4908-A9A3-3A7587CBB4D7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4FDBFDE5-3459-4FFD-8BAD-8BA4E152B4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436D72B3-AA7C-4503-8856-CDEF389150E2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4C6732F-8E19-4C0A-A177-65907F21B2A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BD037C4A-C601-41C1-BC14-4D8BDF5E4AC9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2C8F1BF-A7E7-4D71-A6FB-916E73E82B9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11649AC0-842D-4842-8397-0AED7A46F0F2}" type="datetime1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l" rtl="0">
                <a:defRPr/>
              </a:pPr>
              <a:t>2015/7/15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4725AC1D-B655-459C-80E9-DC1037D243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6"/>
          <p:cNvGrpSpPr>
            <a:grpSpLocks/>
          </p:cNvGrpSpPr>
          <p:nvPr/>
        </p:nvGrpSpPr>
        <p:grpSpPr bwMode="auto">
          <a:xfrm>
            <a:off x="0" y="0"/>
            <a:ext cx="9144000" cy="5715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29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zh-TW" altLang="en-US" kern="12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zh-TW" altLang="en-US" kern="12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28866"/>
            <a:ext cx="8229600" cy="6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071562"/>
            <a:ext cx="8229600" cy="403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09706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 rtl="0">
              <a:defRPr/>
            </a:pPr>
            <a:fld id="{37A67151-7A02-47FB-89D5-564CEC026A9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rtl="0">
                <a:defRPr/>
              </a:pPr>
              <a:t>2015/7/15</a:t>
            </a:fld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6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 rtl="0">
              <a:defRPr/>
            </a:pPr>
            <a:r>
              <a:rPr lang="en-US" altLang="zh-TW" kern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t>Inventec Confidential</a:t>
            </a:r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1AAA1DFF-3B2C-4771-9992-AAB28B14666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群組 11"/>
          <p:cNvGrpSpPr>
            <a:grpSpLocks/>
          </p:cNvGrpSpPr>
          <p:nvPr/>
        </p:nvGrpSpPr>
        <p:grpSpPr bwMode="auto">
          <a:xfrm>
            <a:off x="153991" y="5357832"/>
            <a:ext cx="828675" cy="276489"/>
            <a:chOff x="154508" y="6518771"/>
            <a:chExt cx="828000" cy="331467"/>
          </a:xfrm>
        </p:grpSpPr>
        <p:pic>
          <p:nvPicPr>
            <p:cNvPr id="12" name="圖片 13" descr="Logo-英業達集團Inventec-SC.png"/>
            <p:cNvPicPr>
              <a:picLocks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4508" y="6684638"/>
              <a:ext cx="828000" cy="16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圖片 14" descr="Logo-英業達集團Inventec-TC.png"/>
            <p:cNvPicPr>
              <a:picLocks noChangeAspect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54508" y="6518771"/>
              <a:ext cx="828000" cy="16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j-lt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262626"/>
          </a:solidFill>
          <a:latin typeface="+mj-lt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j-lt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95959"/>
          </a:solidFill>
          <a:latin typeface="+mj-lt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7F7F7F"/>
          </a:solidFill>
          <a:latin typeface="+mj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1"/>
          <p:cNvGrpSpPr>
            <a:grpSpLocks/>
          </p:cNvGrpSpPr>
          <p:nvPr/>
        </p:nvGrpSpPr>
        <p:grpSpPr bwMode="auto">
          <a:xfrm>
            <a:off x="0" y="0"/>
            <a:ext cx="9144000" cy="5715000"/>
            <a:chOff x="0" y="0"/>
            <a:chExt cx="9144000" cy="6858000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0"/>
              <a:ext cx="9144000" cy="6429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latin typeface="微軟正黑體" pitchFamily="34" charset="-120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latin typeface="微軟正黑體" pitchFamily="34" charset="-120"/>
              </a:endParaRPr>
            </a:p>
          </p:txBody>
        </p:sp>
      </p:grpSp>
      <p:pic>
        <p:nvPicPr>
          <p:cNvPr id="5123" name="內容版面配置區 5" descr="Inventec Logo_Min.wmf"/>
          <p:cNvPicPr>
            <a:picLocks noChangeAspect="1"/>
          </p:cNvPicPr>
          <p:nvPr/>
        </p:nvPicPr>
        <p:blipFill>
          <a:blip r:embed="rId3" cstate="print"/>
          <a:srcRect t="28120" b="31445"/>
          <a:stretch>
            <a:fillRect/>
          </a:stretch>
        </p:blipFill>
        <p:spPr bwMode="auto">
          <a:xfrm>
            <a:off x="7429500" y="5357815"/>
            <a:ext cx="1714500" cy="21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0" y="1"/>
            <a:ext cx="9144000" cy="351234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0" y="2976563"/>
            <a:ext cx="9144000" cy="2738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26722"/>
            <a:ext cx="9144000" cy="148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內容版面配置區 5" descr="Inventec Logo_Min.wmf"/>
          <p:cNvPicPr>
            <a:picLocks noChangeAspect="1"/>
          </p:cNvPicPr>
          <p:nvPr/>
        </p:nvPicPr>
        <p:blipFill>
          <a:blip r:embed="rId3" cstate="print"/>
          <a:srcRect t="28120" b="31445"/>
          <a:stretch>
            <a:fillRect/>
          </a:stretch>
        </p:blipFill>
        <p:spPr bwMode="auto">
          <a:xfrm>
            <a:off x="3" y="2262188"/>
            <a:ext cx="4371975" cy="53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28866"/>
            <a:ext cx="8229600" cy="6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071562"/>
            <a:ext cx="8229600" cy="403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5130" name="Picture 14" descr="LOGO pantone 2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3050" y="5434544"/>
            <a:ext cx="1092200" cy="1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26262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40404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595959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F7F7F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7F7F7F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7F7F7F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7F7F7F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 BOM EC automation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Update: </a:t>
            </a:r>
            <a:r>
              <a:rPr lang="en-US" altLang="zh-TW" dirty="0" smtClean="0"/>
              <a:t>7/15</a:t>
            </a:r>
          </a:p>
          <a:p>
            <a:r>
              <a:rPr lang="en-US" altLang="zh-TW" dirty="0" smtClean="0"/>
              <a:t>chairman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 BOM EC automation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>
              <a:defRPr/>
            </a:pPr>
            <a:r>
              <a:rPr lang="en-US" altLang="zh-TW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1DFE0-FE59-467C-99FA-945709B90C8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80569" y="200060"/>
            <a:ext cx="109728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Manual</a:t>
            </a:r>
            <a:endParaRPr 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6692242" y="200060"/>
            <a:ext cx="109728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Automation</a:t>
            </a:r>
            <a:endParaRPr lang="en-US" sz="1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67743" y="888400"/>
            <a:ext cx="8212947" cy="1400768"/>
            <a:chOff x="323527" y="954270"/>
            <a:chExt cx="9071234" cy="1547153"/>
          </a:xfrm>
        </p:grpSpPr>
        <p:sp>
          <p:nvSpPr>
            <p:cNvPr id="7" name="矩形 6"/>
            <p:cNvSpPr/>
            <p:nvPr/>
          </p:nvSpPr>
          <p:spPr>
            <a:xfrm>
              <a:off x="939799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PM issue ECO in PDM</a:t>
              </a:r>
              <a:endParaRPr 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908816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ECO Sign-off in PDM</a:t>
              </a:r>
              <a:endParaRPr lang="en-US" sz="1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804248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SAP BOM Change</a:t>
              </a:r>
              <a:endParaRPr lang="en-US" sz="1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932040" y="1919729"/>
              <a:ext cx="115212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PM email to SIE</a:t>
              </a:r>
              <a:endParaRPr lang="en-US" sz="1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804248" y="1919729"/>
              <a:ext cx="115212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FIS BOM change</a:t>
              </a:r>
              <a:endParaRPr lang="en-US" sz="1200" dirty="0"/>
            </a:p>
          </p:txBody>
        </p:sp>
        <p:cxnSp>
          <p:nvCxnSpPr>
            <p:cNvPr id="13" name="直接箭头连接符 12"/>
            <p:cNvCxnSpPr>
              <a:endCxn id="8" idx="1"/>
            </p:cNvCxnSpPr>
            <p:nvPr/>
          </p:nvCxnSpPr>
          <p:spPr>
            <a:xfrm>
              <a:off x="2091927" y="1535106"/>
              <a:ext cx="816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3"/>
              <a:endCxn id="9" idx="1"/>
            </p:cNvCxnSpPr>
            <p:nvPr/>
          </p:nvCxnSpPr>
          <p:spPr>
            <a:xfrm>
              <a:off x="4060944" y="1535106"/>
              <a:ext cx="27433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10" idx="1"/>
            </p:cNvCxnSpPr>
            <p:nvPr/>
          </p:nvCxnSpPr>
          <p:spPr>
            <a:xfrm rot="16200000" flipH="1">
              <a:off x="4016149" y="1219861"/>
              <a:ext cx="384623" cy="1447160"/>
            </a:xfrm>
            <a:prstGeom prst="bentConnector2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11" idx="1"/>
            </p:cNvCxnSpPr>
            <p:nvPr/>
          </p:nvCxnSpPr>
          <p:spPr>
            <a:xfrm>
              <a:off x="6084168" y="2135753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30558" y="1057472"/>
              <a:ext cx="2123211" cy="45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When ECO close, PDM notices</a:t>
              </a:r>
            </a:p>
            <a:p>
              <a:r>
                <a:rPr lang="en-US" sz="1050" dirty="0" smtClean="0"/>
                <a:t>SAP of EC change automatically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9832" y="2220972"/>
              <a:ext cx="1834617" cy="28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Check ECO status manually</a:t>
              </a:r>
              <a:endParaRPr lang="en-US" sz="105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7" y="954270"/>
              <a:ext cx="918122" cy="37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Current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91302" y="1906293"/>
              <a:ext cx="1303459" cy="45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SIE issue FIS BOM </a:t>
              </a:r>
            </a:p>
            <a:p>
              <a:r>
                <a:rPr lang="en-US" sz="1050" dirty="0" smtClean="0"/>
                <a:t>change manually</a:t>
              </a:r>
              <a:endParaRPr lang="en-US" sz="105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091303" y="1286931"/>
              <a:ext cx="1246803" cy="45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SAP BOM change</a:t>
              </a:r>
            </a:p>
            <a:p>
              <a:r>
                <a:rPr lang="en-US" sz="1050" dirty="0" smtClean="0"/>
                <a:t>automatically</a:t>
              </a:r>
              <a:endParaRPr lang="en-US" sz="105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8823" y="2492548"/>
            <a:ext cx="8302989" cy="1553251"/>
            <a:chOff x="323528" y="964319"/>
            <a:chExt cx="9170688" cy="1715572"/>
          </a:xfrm>
        </p:grpSpPr>
        <p:sp>
          <p:nvSpPr>
            <p:cNvPr id="34" name="矩形 33"/>
            <p:cNvSpPr/>
            <p:nvPr/>
          </p:nvSpPr>
          <p:spPr>
            <a:xfrm>
              <a:off x="939799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PM issue ECO in PDM</a:t>
              </a:r>
              <a:endParaRPr lang="en-US" sz="12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908816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ECO Sign-off in PDM</a:t>
              </a:r>
              <a:endParaRPr lang="en-US" sz="12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804248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SAP BOM Change</a:t>
              </a:r>
              <a:endParaRPr lang="en-US" sz="12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932040" y="1919729"/>
              <a:ext cx="115212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PM update ECO email</a:t>
              </a:r>
              <a:endParaRPr lang="en-US" sz="12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804248" y="1919729"/>
              <a:ext cx="1152128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FIS BOM change</a:t>
              </a:r>
              <a:endParaRPr lang="en-US" sz="1200" dirty="0"/>
            </a:p>
          </p:txBody>
        </p:sp>
        <p:cxnSp>
          <p:nvCxnSpPr>
            <p:cNvPr id="39" name="直接箭头连接符 38"/>
            <p:cNvCxnSpPr>
              <a:endCxn id="35" idx="1"/>
            </p:cNvCxnSpPr>
            <p:nvPr/>
          </p:nvCxnSpPr>
          <p:spPr>
            <a:xfrm>
              <a:off x="2091927" y="1535106"/>
              <a:ext cx="816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3"/>
              <a:endCxn id="36" idx="1"/>
            </p:cNvCxnSpPr>
            <p:nvPr/>
          </p:nvCxnSpPr>
          <p:spPr>
            <a:xfrm>
              <a:off x="4060944" y="1535106"/>
              <a:ext cx="27433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5" idx="2"/>
              <a:endCxn id="37" idx="1"/>
            </p:cNvCxnSpPr>
            <p:nvPr/>
          </p:nvCxnSpPr>
          <p:spPr>
            <a:xfrm rot="16200000" flipH="1">
              <a:off x="4016149" y="1219861"/>
              <a:ext cx="384623" cy="1447160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7" idx="3"/>
              <a:endCxn id="38" idx="1"/>
            </p:cNvCxnSpPr>
            <p:nvPr/>
          </p:nvCxnSpPr>
          <p:spPr>
            <a:xfrm>
              <a:off x="6084168" y="2135753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430558" y="1057471"/>
              <a:ext cx="2100196" cy="45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When ECO close, PDM notices</a:t>
              </a:r>
            </a:p>
            <a:p>
              <a:r>
                <a:rPr lang="en-US" sz="1050" dirty="0" smtClean="0"/>
                <a:t>SAP of EC change automatically</a:t>
              </a:r>
              <a:endParaRPr lang="en-US" sz="105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69088" y="2220972"/>
              <a:ext cx="1446872" cy="458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050"/>
              </a:lvl1pPr>
            </a:lstStyle>
            <a:p>
              <a:r>
                <a:rPr lang="en-US" dirty="0"/>
                <a:t>ECO </a:t>
              </a:r>
              <a:r>
                <a:rPr lang="en-US" dirty="0" smtClean="0"/>
                <a:t>close </a:t>
              </a:r>
              <a:r>
                <a:rPr lang="en-US" dirty="0"/>
                <a:t>notice via </a:t>
              </a:r>
            </a:p>
            <a:p>
              <a:r>
                <a:rPr lang="en-US" dirty="0"/>
                <a:t>email automatically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528" y="964319"/>
              <a:ext cx="2295732" cy="37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Workaround (in pilot)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03080" y="1570970"/>
              <a:ext cx="1491136" cy="458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Both SAP &amp; FIS BOM </a:t>
              </a:r>
            </a:p>
            <a:p>
              <a:r>
                <a:rPr lang="en-US" sz="1050" dirty="0" smtClean="0"/>
                <a:t>change automatically</a:t>
              </a:r>
              <a:endParaRPr lang="en-US" sz="105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8823" y="4193430"/>
            <a:ext cx="8348941" cy="1245083"/>
            <a:chOff x="323528" y="949750"/>
            <a:chExt cx="9221440" cy="1375199"/>
          </a:xfrm>
        </p:grpSpPr>
        <p:sp>
          <p:nvSpPr>
            <p:cNvPr id="47" name="矩形 46"/>
            <p:cNvSpPr/>
            <p:nvPr/>
          </p:nvSpPr>
          <p:spPr>
            <a:xfrm>
              <a:off x="939799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PM issue ECO in PDM</a:t>
              </a:r>
              <a:endParaRPr lang="en-US" sz="12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908816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ECO Sign-off in PDM</a:t>
              </a:r>
              <a:endParaRPr lang="en-US" sz="1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804248" y="1319082"/>
              <a:ext cx="1152128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SAP BOM Change</a:t>
              </a:r>
              <a:endParaRPr lang="en-US" sz="12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804248" y="1892901"/>
              <a:ext cx="1152128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FIS BOM change</a:t>
              </a:r>
              <a:endParaRPr lang="en-US" sz="1200" dirty="0"/>
            </a:p>
          </p:txBody>
        </p:sp>
        <p:cxnSp>
          <p:nvCxnSpPr>
            <p:cNvPr id="52" name="直接箭头连接符 51"/>
            <p:cNvCxnSpPr>
              <a:endCxn id="48" idx="1"/>
            </p:cNvCxnSpPr>
            <p:nvPr/>
          </p:nvCxnSpPr>
          <p:spPr>
            <a:xfrm>
              <a:off x="2091927" y="1535106"/>
              <a:ext cx="816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8" idx="3"/>
              <a:endCxn id="49" idx="1"/>
            </p:cNvCxnSpPr>
            <p:nvPr/>
          </p:nvCxnSpPr>
          <p:spPr>
            <a:xfrm>
              <a:off x="4060944" y="1535106"/>
              <a:ext cx="27433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8" idx="3"/>
              <a:endCxn id="51" idx="1"/>
            </p:cNvCxnSpPr>
            <p:nvPr/>
          </p:nvCxnSpPr>
          <p:spPr>
            <a:xfrm>
              <a:off x="4060944" y="1535106"/>
              <a:ext cx="2743304" cy="57382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320755" y="1060531"/>
              <a:ext cx="2332133" cy="458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050"/>
              </a:lvl1pPr>
            </a:lstStyle>
            <a:p>
              <a:r>
                <a:rPr lang="en-US" dirty="0"/>
                <a:t>When ECO </a:t>
              </a:r>
              <a:r>
                <a:rPr lang="en-US" dirty="0" smtClean="0"/>
                <a:t>close, </a:t>
              </a:r>
              <a:r>
                <a:rPr lang="en-US" dirty="0"/>
                <a:t>PDM notices</a:t>
              </a:r>
            </a:p>
            <a:p>
              <a:r>
                <a:rPr lang="en-US" dirty="0"/>
                <a:t>SAP/FIS of EC change automatically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3528" y="949750"/>
              <a:ext cx="2237305" cy="37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rgbClr val="FF0000"/>
                  </a:solidFill>
                </a:rPr>
                <a:t>Long-term (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planning)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37899" y="1619985"/>
              <a:ext cx="1507069" cy="458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050"/>
              </a:lvl1pPr>
            </a:lstStyle>
            <a:p>
              <a:r>
                <a:rPr lang="en-US" dirty="0" smtClean="0"/>
                <a:t>Both SAP &amp; FIS BOM </a:t>
              </a:r>
            </a:p>
            <a:p>
              <a:r>
                <a:rPr lang="en-US" dirty="0" smtClean="0"/>
                <a:t>Change automatically</a:t>
              </a:r>
              <a:endParaRPr lang="en-US" dirty="0"/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395536" y="2492548"/>
            <a:ext cx="82809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5536" y="4190188"/>
            <a:ext cx="82809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半制部周報For WK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1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佈景主題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147</Words>
  <Application>Microsoft Office PowerPoint</Application>
  <PresentationFormat>全屏显示(16:10)</PresentationFormat>
  <Paragraphs>42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半制部周報For WK9</vt:lpstr>
      <vt:lpstr>1_Office 佈景主題</vt:lpstr>
      <vt:lpstr>FIS BOM EC automation</vt:lpstr>
      <vt:lpstr>FIS BOM EC automation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Report</dc:title>
  <dc:creator>IEC950894</dc:creator>
  <cp:lastModifiedBy>SkyUser</cp:lastModifiedBy>
  <cp:revision>477</cp:revision>
  <dcterms:modified xsi:type="dcterms:W3CDTF">2015-07-15T01:24:51Z</dcterms:modified>
</cp:coreProperties>
</file>