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9" r:id="rId4"/>
    <p:sldId id="257" r:id="rId5"/>
    <p:sldId id="258" r:id="rId6"/>
    <p:sldId id="261" r:id="rId7"/>
    <p:sldId id="260" r:id="rId8"/>
    <p:sldId id="262" r:id="rId9"/>
    <p:sldId id="272" r:id="rId10"/>
    <p:sldId id="27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8CA"/>
    <a:srgbClr val="F2FAC8"/>
    <a:srgbClr val="FCF6C6"/>
    <a:srgbClr val="D6EC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DA8A-3005-4C9F-85BC-9AF143DBC376}" type="datetimeFigureOut">
              <a:rPr lang="zh-TW" altLang="en-US" smtClean="0"/>
              <a:pPr/>
              <a:t>2014/2/6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E5C2-DE5B-467E-BDE9-7CA5EFB7C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3314696" cy="72707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目录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28794" y="3214686"/>
            <a:ext cx="4486284" cy="3143272"/>
          </a:xfrm>
        </p:spPr>
        <p:txBody>
          <a:bodyPr>
            <a:normAutofit/>
          </a:bodyPr>
          <a:lstStyle/>
          <a:p>
            <a:pPr algn="l"/>
            <a:r>
              <a:rPr lang="en-US" altLang="zh-TW" sz="1800" dirty="0" smtClean="0">
                <a:ea typeface="Arial Unicode MS" pitchFamily="34" charset="-120"/>
                <a:cs typeface="Arial Unicode MS" pitchFamily="34" charset="-120"/>
              </a:rPr>
              <a:t>1.</a:t>
            </a:r>
            <a:r>
              <a:rPr lang="zh-CN" altLang="en-US" sz="1800" dirty="0" smtClean="0">
                <a:ea typeface="Arial Unicode MS" pitchFamily="34" charset="-120"/>
                <a:cs typeface="Arial Unicode MS" pitchFamily="34" charset="-120"/>
              </a:rPr>
              <a:t>列印礼盒及机型标签页面</a:t>
            </a:r>
            <a:endParaRPr lang="en-US" altLang="zh-CN" sz="1800" dirty="0" smtClean="0"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en-US" altLang="zh-TW" sz="1800" dirty="0" smtClean="0">
                <a:ea typeface="Arial Unicode MS" pitchFamily="34" charset="-120"/>
                <a:cs typeface="Arial Unicode MS" pitchFamily="34" charset="-120"/>
              </a:rPr>
              <a:t>2.</a:t>
            </a:r>
            <a:r>
              <a:rPr lang="zh-CN" altLang="en-US" sz="1800" dirty="0" smtClean="0">
                <a:ea typeface="Arial Unicode MS" pitchFamily="34" charset="-120"/>
                <a:cs typeface="Arial Unicode MS" pitchFamily="34" charset="-120"/>
              </a:rPr>
              <a:t>结合船务列印</a:t>
            </a:r>
            <a:r>
              <a:rPr lang="en-US" altLang="zh-CN" sz="1800" dirty="0" smtClean="0">
                <a:ea typeface="Arial Unicode MS" pitchFamily="34" charset="-120"/>
                <a:cs typeface="Arial Unicode MS" pitchFamily="34" charset="-120"/>
              </a:rPr>
              <a:t>Carton</a:t>
            </a:r>
            <a:r>
              <a:rPr lang="zh-CN" altLang="en-US" sz="1800" dirty="0" smtClean="0">
                <a:ea typeface="Arial Unicode MS" pitchFamily="34" charset="-120"/>
                <a:cs typeface="Arial Unicode MS" pitchFamily="34" charset="-120"/>
              </a:rPr>
              <a:t>标签</a:t>
            </a:r>
            <a:endParaRPr lang="en-US" altLang="zh-CN" sz="1800" dirty="0" smtClean="0"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en-US" altLang="zh-CN" sz="1800" dirty="0" smtClean="0">
                <a:ea typeface="Arial Unicode MS" pitchFamily="34" charset="-120"/>
                <a:cs typeface="Arial Unicode MS" pitchFamily="34" charset="-120"/>
              </a:rPr>
              <a:t>3.</a:t>
            </a:r>
            <a:r>
              <a:rPr lang="zh-CN" altLang="en-US" sz="1800" dirty="0" smtClean="0">
                <a:ea typeface="Arial Unicode MS" pitchFamily="34" charset="-120"/>
                <a:cs typeface="Arial Unicode MS" pitchFamily="34" charset="-120"/>
              </a:rPr>
              <a:t>列印</a:t>
            </a:r>
            <a:r>
              <a:rPr lang="en-US" altLang="zh-CN" sz="1800" dirty="0" smtClean="0">
                <a:ea typeface="Arial Unicode MS" pitchFamily="34" charset="-120"/>
                <a:cs typeface="Arial Unicode MS" pitchFamily="34" charset="-120"/>
              </a:rPr>
              <a:t>CT Label</a:t>
            </a:r>
          </a:p>
          <a:p>
            <a:pPr algn="l"/>
            <a:r>
              <a:rPr lang="en-US" altLang="zh-CN" sz="1800" dirty="0" smtClean="0">
                <a:ea typeface="Arial Unicode MS" pitchFamily="34" charset="-120"/>
                <a:cs typeface="Arial Unicode MS" pitchFamily="34" charset="-120"/>
              </a:rPr>
              <a:t>4.</a:t>
            </a:r>
            <a:r>
              <a:rPr lang="zh-CN" altLang="en-US" sz="1800" dirty="0" smtClean="0">
                <a:ea typeface="Arial Unicode MS" pitchFamily="34" charset="-120"/>
                <a:cs typeface="Arial Unicode MS" pitchFamily="34" charset="-120"/>
              </a:rPr>
              <a:t>版本标签列印</a:t>
            </a:r>
            <a:endParaRPr lang="en-US" altLang="zh-CN" sz="1800" dirty="0" smtClean="0"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en-US" altLang="zh-CN" sz="1800" dirty="0" smtClean="0">
                <a:ea typeface="Arial Unicode MS" pitchFamily="34" charset="-120"/>
                <a:cs typeface="Arial Unicode MS" pitchFamily="34" charset="-120"/>
              </a:rPr>
              <a:t>5.</a:t>
            </a:r>
            <a:r>
              <a:rPr lang="zh-CN" altLang="en-US" sz="1800" dirty="0" smtClean="0">
                <a:ea typeface="Arial Unicode MS" pitchFamily="34" charset="-120"/>
                <a:cs typeface="Arial Unicode MS" pitchFamily="34" charset="-120"/>
              </a:rPr>
              <a:t>称单体重量</a:t>
            </a:r>
            <a:endParaRPr lang="en-US" altLang="zh-CN" sz="1800" dirty="0" smtClean="0"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en-US" altLang="zh-CN" sz="1800" dirty="0" smtClean="0">
                <a:ea typeface="Arial Unicode MS" pitchFamily="34" charset="-120"/>
                <a:cs typeface="Arial Unicode MS" pitchFamily="34" charset="-120"/>
              </a:rPr>
              <a:t>6.</a:t>
            </a:r>
            <a:r>
              <a:rPr lang="zh-CN" altLang="en-US" sz="1800" dirty="0" smtClean="0">
                <a:ea typeface="Arial Unicode MS" pitchFamily="34" charset="-120"/>
                <a:cs typeface="Arial Unicode MS" pitchFamily="34" charset="-120"/>
              </a:rPr>
              <a:t>查询单体重量</a:t>
            </a:r>
            <a:endParaRPr lang="en-US" altLang="zh-CN" sz="1800" dirty="0" smtClean="0"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en-US" altLang="zh-CN" sz="1800" dirty="0" smtClean="0">
                <a:ea typeface="Arial Unicode MS" pitchFamily="34" charset="-120"/>
                <a:cs typeface="Arial Unicode MS" pitchFamily="34" charset="-120"/>
              </a:rPr>
              <a:t>7.</a:t>
            </a:r>
            <a:r>
              <a:rPr lang="zh-CN" altLang="en-US" sz="1800" dirty="0" smtClean="0">
                <a:ea typeface="Arial Unicode MS" pitchFamily="34" charset="-120"/>
                <a:cs typeface="Arial Unicode MS" pitchFamily="34" charset="-120"/>
              </a:rPr>
              <a:t>查询船务</a:t>
            </a:r>
            <a:endParaRPr lang="en-US" altLang="zh-CN" sz="1800" dirty="0" smtClean="0"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en-US" altLang="zh-CN" sz="1800" dirty="0" smtClean="0">
                <a:ea typeface="Arial Unicode MS" pitchFamily="34" charset="-120"/>
                <a:cs typeface="Arial Unicode MS" pitchFamily="34" charset="-120"/>
              </a:rPr>
              <a:t>8.</a:t>
            </a:r>
            <a:r>
              <a:rPr lang="zh-CN" altLang="en-US" sz="1800" dirty="0" smtClean="0">
                <a:ea typeface="Arial Unicode MS" pitchFamily="34" charset="-120"/>
                <a:cs typeface="Arial Unicode MS" pitchFamily="34" charset="-120"/>
              </a:rPr>
              <a:t>栈板称重</a:t>
            </a:r>
            <a:endParaRPr lang="en-US" altLang="zh-CN" sz="1800" dirty="0" smtClean="0"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en-US" altLang="zh-CN" sz="1800" dirty="0" smtClean="0">
                <a:ea typeface="Arial Unicode MS" pitchFamily="34" charset="-120"/>
                <a:cs typeface="Arial Unicode MS" pitchFamily="34" charset="-120"/>
              </a:rPr>
              <a:t>9.</a:t>
            </a:r>
            <a:r>
              <a:rPr lang="zh-CN" altLang="en-US" sz="1800" dirty="0" smtClean="0">
                <a:ea typeface="Arial Unicode MS" pitchFamily="34" charset="-120"/>
                <a:cs typeface="Arial Unicode MS" pitchFamily="34" charset="-120"/>
              </a:rPr>
              <a:t>栈板高度</a:t>
            </a:r>
            <a:endParaRPr lang="en-US" altLang="zh-CN" sz="1800" dirty="0" smtClean="0">
              <a:ea typeface="Arial Unicode MS" pitchFamily="34" charset="-120"/>
              <a:cs typeface="Arial Unicode MS" pitchFamily="34" charset="-120"/>
            </a:endParaRPr>
          </a:p>
          <a:p>
            <a:pPr algn="l"/>
            <a:endParaRPr lang="zh-TW" altLang="en-US" dirty="0"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785786" y="3000372"/>
            <a:ext cx="6429420" cy="1588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栈板高度</a:t>
            </a:r>
            <a:endParaRPr lang="zh-TW" altLang="en-US" sz="32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81124"/>
            <a:ext cx="7715304" cy="461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7158" y="214291"/>
            <a:ext cx="8786842" cy="10001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zh-CN" altLang="en-US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列印礼盒及机型标签页面</a:t>
            </a:r>
            <a:r>
              <a:rPr lang="en-US" altLang="zh-CN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(http://10.99.183.28/IPC/)</a:t>
            </a:r>
            <a:endParaRPr lang="zh-TW" altLang="en-US" sz="32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771530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直線圖說文字 2 5"/>
          <p:cNvSpPr/>
          <p:nvPr/>
        </p:nvSpPr>
        <p:spPr>
          <a:xfrm>
            <a:off x="4500562" y="5000636"/>
            <a:ext cx="3357586" cy="8572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061"/>
              <a:gd name="adj6" fmla="val -177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Arial Unicode MS" pitchFamily="34" charset="-120"/>
                <a:cs typeface="Arial Unicode MS" pitchFamily="34" charset="-120"/>
              </a:rPr>
              <a:t>礼</a:t>
            </a:r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盒档案名：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FRU002NEW.BAT</a:t>
            </a:r>
          </a:p>
          <a:p>
            <a:pPr algn="ctr"/>
            <a:r>
              <a:rPr lang="zh-CN" altLang="en-US" dirty="0">
                <a:ea typeface="Arial Unicode MS" pitchFamily="34" charset="-120"/>
                <a:cs typeface="Arial Unicode MS" pitchFamily="34" charset="-120"/>
              </a:rPr>
              <a:t>机</a:t>
            </a:r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型档案名：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FRU-Pnnew.BAT</a:t>
            </a:r>
            <a:endParaRPr lang="zh-TW" altLang="en-US" dirty="0"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5720" y="1"/>
            <a:ext cx="7772400" cy="10715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200" dirty="0">
                <a:latin typeface="+mn-lt"/>
                <a:ea typeface="Arial Unicode MS" pitchFamily="34" charset="-120"/>
                <a:cs typeface="Arial Unicode MS" pitchFamily="34" charset="-120"/>
              </a:rPr>
              <a:t>结</a:t>
            </a:r>
            <a:r>
              <a:rPr lang="zh-CN" altLang="en-US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合船务列印</a:t>
            </a:r>
            <a:r>
              <a:rPr lang="en-US" altLang="zh-CN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Carton</a:t>
            </a:r>
            <a:r>
              <a:rPr lang="zh-CN" altLang="en-US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标签</a:t>
            </a:r>
            <a:endParaRPr lang="zh-TW" altLang="en-US" sz="32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7786710" cy="49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直線圖說文字 1 5"/>
          <p:cNvSpPr/>
          <p:nvPr/>
        </p:nvSpPr>
        <p:spPr>
          <a:xfrm>
            <a:off x="5786446" y="4929198"/>
            <a:ext cx="1285884" cy="357190"/>
          </a:xfrm>
          <a:prstGeom prst="borderCallout1">
            <a:avLst>
              <a:gd name="adj1" fmla="val 18750"/>
              <a:gd name="adj2" fmla="val -8333"/>
              <a:gd name="adj3" fmla="val 64733"/>
              <a:gd name="adj4" fmla="val -280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档案名</a:t>
            </a:r>
            <a:endParaRPr lang="zh-TW" altLang="en-US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" name="直線圖說文字 1 11"/>
          <p:cNvSpPr/>
          <p:nvPr/>
        </p:nvSpPr>
        <p:spPr>
          <a:xfrm>
            <a:off x="5786446" y="3786190"/>
            <a:ext cx="1285884" cy="357190"/>
          </a:xfrm>
          <a:prstGeom prst="borderCallout1">
            <a:avLst>
              <a:gd name="adj1" fmla="val 18750"/>
              <a:gd name="adj2" fmla="val -8333"/>
              <a:gd name="adj3" fmla="val 65924"/>
              <a:gd name="adj4" fmla="val -302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输入机型</a:t>
            </a:r>
            <a:endParaRPr lang="zh-TW" altLang="en-US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直線圖說文字 1 12"/>
          <p:cNvSpPr/>
          <p:nvPr/>
        </p:nvSpPr>
        <p:spPr>
          <a:xfrm>
            <a:off x="5786446" y="2643182"/>
            <a:ext cx="1285884" cy="357190"/>
          </a:xfrm>
          <a:prstGeom prst="borderCallout1">
            <a:avLst>
              <a:gd name="adj1" fmla="val 18750"/>
              <a:gd name="adj2" fmla="val -8333"/>
              <a:gd name="adj3" fmla="val 55943"/>
              <a:gd name="adj4" fmla="val -294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选择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DN</a:t>
            </a:r>
            <a:endParaRPr lang="zh-TW" altLang="en-US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直線圖說文字 1 13"/>
          <p:cNvSpPr/>
          <p:nvPr/>
        </p:nvSpPr>
        <p:spPr>
          <a:xfrm>
            <a:off x="5786446" y="1928802"/>
            <a:ext cx="3143272" cy="398334"/>
          </a:xfrm>
          <a:prstGeom prst="borderCallout1">
            <a:avLst>
              <a:gd name="adj1" fmla="val 18750"/>
              <a:gd name="adj2" fmla="val -8333"/>
              <a:gd name="adj3" fmla="val 45962"/>
              <a:gd name="adj4" fmla="val -2220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Arial Unicode MS" pitchFamily="34" charset="-120"/>
                <a:cs typeface="Arial Unicode MS" pitchFamily="34" charset="-120"/>
              </a:rPr>
              <a:t>区</a:t>
            </a:r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分</a:t>
            </a:r>
            <a:r>
              <a:rPr lang="en-US" altLang="zh-CN" dirty="0" err="1" smtClean="0">
                <a:ea typeface="Arial Unicode MS" pitchFamily="34" charset="-120"/>
                <a:cs typeface="Arial Unicode MS" pitchFamily="34" charset="-120"/>
              </a:rPr>
              <a:t>keyparts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\MB\</a:t>
            </a:r>
            <a:r>
              <a:rPr lang="en-US" altLang="zh-CN" dirty="0" err="1" smtClean="0">
                <a:ea typeface="Arial Unicode MS" pitchFamily="34" charset="-120"/>
                <a:cs typeface="Arial Unicode MS" pitchFamily="34" charset="-120"/>
              </a:rPr>
              <a:t>commparts</a:t>
            </a:r>
            <a:endParaRPr lang="zh-TW" altLang="en-US" dirty="0"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4282" y="142853"/>
            <a:ext cx="7772400" cy="857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列印</a:t>
            </a:r>
            <a:r>
              <a:rPr lang="en-US" altLang="zh-CN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CT Label</a:t>
            </a:r>
            <a:endParaRPr lang="zh-TW" altLang="en-US" sz="32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85860"/>
            <a:ext cx="7286676" cy="4986341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</p:pic>
      <p:sp>
        <p:nvSpPr>
          <p:cNvPr id="8" name="直線圖說文字 1 7"/>
          <p:cNvSpPr/>
          <p:nvPr/>
        </p:nvSpPr>
        <p:spPr>
          <a:xfrm>
            <a:off x="6143636" y="3714752"/>
            <a:ext cx="2857520" cy="1143008"/>
          </a:xfrm>
          <a:prstGeom prst="borderCallout1">
            <a:avLst>
              <a:gd name="adj1" fmla="val 57011"/>
              <a:gd name="adj2" fmla="val -8797"/>
              <a:gd name="adj3" fmla="val 119457"/>
              <a:gd name="adj4" fmla="val -87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十二合一：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LVDCT.BAT</a:t>
            </a:r>
          </a:p>
          <a:p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二合一：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CTLABEL-FRU.BAT</a:t>
            </a:r>
          </a:p>
          <a:p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三合一：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MDM1-FRU.BAT</a:t>
            </a:r>
            <a:endParaRPr lang="zh-TW" altLang="en-US" dirty="0"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857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200" dirty="0">
                <a:latin typeface="+mn-lt"/>
                <a:ea typeface="Arial Unicode MS" pitchFamily="34" charset="-120"/>
                <a:cs typeface="Arial Unicode MS" pitchFamily="34" charset="-120"/>
              </a:rPr>
              <a:t>版本标签列印</a:t>
            </a:r>
            <a:endParaRPr lang="zh-TW" altLang="en-US" sz="32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742955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直線圖說文字 1 4"/>
          <p:cNvSpPr/>
          <p:nvPr/>
        </p:nvSpPr>
        <p:spPr>
          <a:xfrm>
            <a:off x="4071934" y="3857628"/>
            <a:ext cx="4000528" cy="2071702"/>
          </a:xfrm>
          <a:prstGeom prst="borderCallout1">
            <a:avLst>
              <a:gd name="adj1" fmla="val 18750"/>
              <a:gd name="adj2" fmla="val -8333"/>
              <a:gd name="adj3" fmla="val -19033"/>
              <a:gd name="adj4" fmla="val -1719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ea typeface="Arial Unicode MS" pitchFamily="34" charset="-120"/>
                <a:cs typeface="Arial Unicode MS" pitchFamily="34" charset="-120"/>
              </a:rPr>
              <a:t>壳</a:t>
            </a:r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子版本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(91301):REV+DATE-N</a:t>
            </a:r>
          </a:p>
          <a:p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壳子版本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(86501):REV+DATE.BARCODE</a:t>
            </a:r>
          </a:p>
          <a:p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EJ00</a:t>
            </a:r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版本：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POWER BOARD DATEC</a:t>
            </a:r>
          </a:p>
          <a:p>
            <a:r>
              <a:rPr lang="zh-CN" altLang="en-US" dirty="0">
                <a:ea typeface="Arial Unicode MS" pitchFamily="34" charset="-120"/>
                <a:cs typeface="Arial Unicode MS" pitchFamily="34" charset="-120"/>
              </a:rPr>
              <a:t>十二</a:t>
            </a:r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合一版本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:DATE&amp;REV.BAT</a:t>
            </a:r>
          </a:p>
          <a:p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SPS</a:t>
            </a:r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版本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(91301):MB-REV-N LABEL</a:t>
            </a:r>
          </a:p>
          <a:p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SPS</a:t>
            </a:r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版本</a:t>
            </a:r>
            <a:r>
              <a:rPr lang="en-US" altLang="zh-CN" dirty="0" smtClean="0">
                <a:ea typeface="Arial Unicode MS" pitchFamily="34" charset="-120"/>
                <a:cs typeface="Arial Unicode MS" pitchFamily="34" charset="-120"/>
              </a:rPr>
              <a:t>(86501):SPS+DCODE+V</a:t>
            </a:r>
            <a:endParaRPr lang="zh-TW" altLang="en-US" dirty="0"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8596" y="142852"/>
            <a:ext cx="7772400" cy="785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称单体重量</a:t>
            </a:r>
            <a:endParaRPr lang="zh-TW" altLang="en-US" sz="32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298"/>
            <a:ext cx="8029601" cy="461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直線圖說文字 1 4"/>
          <p:cNvSpPr/>
          <p:nvPr/>
        </p:nvSpPr>
        <p:spPr>
          <a:xfrm>
            <a:off x="6215074" y="2786058"/>
            <a:ext cx="1928826" cy="469772"/>
          </a:xfrm>
          <a:prstGeom prst="borderCallout1">
            <a:avLst>
              <a:gd name="adj1" fmla="val 18750"/>
              <a:gd name="adj2" fmla="val -8333"/>
              <a:gd name="adj3" fmla="val -62990"/>
              <a:gd name="adj4" fmla="val -202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输入料号及数量</a:t>
            </a:r>
            <a:endParaRPr lang="zh-TW" altLang="en-US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6215074" y="3571876"/>
            <a:ext cx="1928826" cy="469772"/>
          </a:xfrm>
          <a:prstGeom prst="borderCallout1">
            <a:avLst>
              <a:gd name="adj1" fmla="val 18750"/>
              <a:gd name="adj2" fmla="val -8333"/>
              <a:gd name="adj3" fmla="val 137889"/>
              <a:gd name="adj4" fmla="val -139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ea typeface="Arial Unicode MS" pitchFamily="34" charset="-120"/>
                <a:cs typeface="Arial Unicode MS" pitchFamily="34" charset="-120"/>
              </a:rPr>
              <a:t>系统自动跑</a:t>
            </a:r>
            <a:endParaRPr lang="zh-TW" altLang="en-US" dirty="0"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7158" y="142852"/>
            <a:ext cx="7772400" cy="9286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查询单体重量</a:t>
            </a:r>
            <a:endParaRPr lang="zh-TW" altLang="en-US" sz="32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7786742" cy="40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7772400" cy="785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查询船务（</a:t>
            </a:r>
            <a:r>
              <a:rPr lang="en-US" altLang="zh-CN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PAK</a:t>
            </a:r>
            <a:r>
              <a:rPr lang="zh-CN" altLang="en-US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里页面的最好全开通）</a:t>
            </a:r>
            <a:endParaRPr lang="zh-TW" altLang="en-US" sz="32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828680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2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栈板称重</a:t>
            </a:r>
            <a:endParaRPr lang="zh-TW" altLang="en-US" sz="32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14422"/>
            <a:ext cx="8286776" cy="485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214</Words>
  <Application>Microsoft Office PowerPoint</Application>
  <PresentationFormat>如螢幕大小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目录</vt:lpstr>
      <vt:lpstr>列印礼盒及机型标签页面(http://10.99.183.28/IPC/)</vt:lpstr>
      <vt:lpstr>结合船务列印Carton标签</vt:lpstr>
      <vt:lpstr>列印CT Label</vt:lpstr>
      <vt:lpstr>版本标签列印</vt:lpstr>
      <vt:lpstr>称单体重量</vt:lpstr>
      <vt:lpstr>查询单体重量</vt:lpstr>
      <vt:lpstr>查询船务（PAK里页面的最好全开通）</vt:lpstr>
      <vt:lpstr>栈板称重</vt:lpstr>
      <vt:lpstr>栈板高度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列印礼盒及机型标签页面</dc:title>
  <dc:creator>ies067957</dc:creator>
  <cp:lastModifiedBy>IEC990282</cp:lastModifiedBy>
  <cp:revision>22</cp:revision>
  <dcterms:created xsi:type="dcterms:W3CDTF">2011-02-23T01:39:09Z</dcterms:created>
  <dcterms:modified xsi:type="dcterms:W3CDTF">2014-02-06T05:15:04Z</dcterms:modified>
</cp:coreProperties>
</file>