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  <p:sldMasterId id="2147484542" r:id="rId2"/>
    <p:sldMasterId id="2147484566" r:id="rId3"/>
  </p:sldMasterIdLst>
  <p:notesMasterIdLst>
    <p:notesMasterId r:id="rId13"/>
  </p:notesMasterIdLst>
  <p:handoutMasterIdLst>
    <p:handoutMasterId r:id="rId14"/>
  </p:handoutMasterIdLst>
  <p:sldIdLst>
    <p:sldId id="935" r:id="rId4"/>
    <p:sldId id="1038" r:id="rId5"/>
    <p:sldId id="1034" r:id="rId6"/>
    <p:sldId id="1037" r:id="rId7"/>
    <p:sldId id="1036" r:id="rId8"/>
    <p:sldId id="1033" r:id="rId9"/>
    <p:sldId id="1035" r:id="rId10"/>
    <p:sldId id="1029" r:id="rId11"/>
    <p:sldId id="937" r:id="rId12"/>
  </p:sldIdLst>
  <p:sldSz cx="9906000" cy="6858000" type="A4"/>
  <p:notesSz cx="675481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4025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1225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68425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5625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0000"/>
    <a:srgbClr val="C33DA0"/>
    <a:srgbClr val="CCCC00"/>
    <a:srgbClr val="0000CC"/>
    <a:srgbClr val="660066"/>
    <a:srgbClr val="3FE7EF"/>
    <a:srgbClr val="9966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5176" autoAdjust="0"/>
  </p:normalViewPr>
  <p:slideViewPr>
    <p:cSldViewPr snapToGrid="0">
      <p:cViewPr varScale="1">
        <p:scale>
          <a:sx n="76" d="100"/>
          <a:sy n="76" d="100"/>
        </p:scale>
        <p:origin x="-1404" y="-102"/>
      </p:cViewPr>
      <p:guideLst>
        <p:guide orient="horz" pos="2978"/>
        <p:guide orient="horz" pos="4262"/>
        <p:guide orient="horz" pos="550"/>
        <p:guide orient="horz" pos="2355"/>
        <p:guide orient="horz" pos="3902"/>
        <p:guide pos="5965"/>
        <p:guide pos="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84" y="-96"/>
      </p:cViewPr>
      <p:guideLst>
        <p:guide orient="horz" pos="3108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ACA8D-F1C8-4EAD-8CA8-2A1A0BF4B4D7}" type="doc">
      <dgm:prSet loTypeId="urn:microsoft.com/office/officeart/2005/8/layout/lProcess2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F1CD9C6-F24C-4036-9DA2-3F1B893839FB}">
      <dgm:prSet phldrT="[文字]" custT="1"/>
      <dgm:spPr/>
      <dgm:t>
        <a:bodyPr/>
        <a:lstStyle/>
        <a:p>
          <a:pPr algn="ctr"/>
          <a:r>
            <a:rPr lang="zh-CN" altLang="en-US" sz="16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后台数据源</a:t>
          </a:r>
          <a:endParaRPr lang="zh-TW" altLang="en-US" sz="1600" b="1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9DA23E7-D8D9-483A-BFA9-DD46EBB2E596}" type="parTrans" cxnId="{8E0058E8-5A24-442E-BC09-31F6E93B70EC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38116DB-BA2E-4CDA-95FB-3AB324B7F4F6}" type="sibTrans" cxnId="{8E0058E8-5A24-442E-BC09-31F6E93B70EC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D4F0F21-1B52-4261-9A73-C5F70DDF6F21}">
      <dgm:prSet phldrT="[文字]" custT="1"/>
      <dgm:spPr/>
      <dgm:t>
        <a:bodyPr/>
        <a:lstStyle/>
        <a:p>
          <a:pPr algn="ctr"/>
          <a:r>
            <a:rPr lang="zh-CN" altLang="en-US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单台工时</a:t>
          </a:r>
          <a:endParaRPr lang="zh-TW" altLang="en-US" sz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D29B3D6D-C2E8-4D2B-AB6B-CBE6A5BAFB22}" type="parTrans" cxnId="{74ECB088-4CAC-4A5C-819D-1116D7A8A23D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A1E6DD1-4C0B-4DB8-A6AC-896BB71000A4}" type="sibTrans" cxnId="{74ECB088-4CAC-4A5C-819D-1116D7A8A23D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1228ABC-9594-44A5-8F9F-E0773B7D6055}">
      <dgm:prSet phldrT="[文字]" custT="1"/>
      <dgm:spPr/>
      <dgm:t>
        <a:bodyPr/>
        <a:lstStyle/>
        <a:p>
          <a:pPr algn="ctr"/>
          <a:r>
            <a:rPr lang="zh-CN" altLang="en-US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转嫁系统</a:t>
          </a:r>
          <a:endParaRPr lang="zh-TW" altLang="en-US" sz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E7BA7E0-FA8D-40F3-B085-EFD9B9734051}" type="parTrans" cxnId="{33BBFE4F-6BE9-444F-A51B-BFC497A44C02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4A9CD66A-02AB-4E5D-8EA4-4BFE7BC0E99E}" type="sibTrans" cxnId="{33BBFE4F-6BE9-444F-A51B-BFC497A44C02}">
      <dgm:prSet/>
      <dgm:spPr/>
      <dgm:t>
        <a:bodyPr/>
        <a:lstStyle/>
        <a:p>
          <a:pPr algn="ctr"/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5CFAEC5-34F1-48CB-BC7C-35CA1C8F4675}">
      <dgm:prSet custT="1"/>
      <dgm:spPr/>
      <dgm:t>
        <a:bodyPr/>
        <a:lstStyle/>
        <a:p>
          <a:r>
            <a:rPr lang="en-US" altLang="zh-CN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UPH</a:t>
          </a:r>
          <a:endParaRPr lang="zh-TW" altLang="en-US" sz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1DF0D77-12D2-49A1-9526-77981C8C392D}" type="parTrans" cxnId="{F00D595E-E5AF-4762-93E8-D475A8A2EB2B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C8422FFB-C74A-4D33-8AC8-5FC831A56DC6}" type="sibTrans" cxnId="{F00D595E-E5AF-4762-93E8-D475A8A2EB2B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F2CB3A64-01DE-41F7-8A28-ABAF194898A1}">
      <dgm:prSet custT="1"/>
      <dgm:spPr/>
      <dgm:t>
        <a:bodyPr/>
        <a:lstStyle/>
        <a:p>
          <a:r>
            <a:rPr lang="zh-CN" altLang="en-US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考勤系统</a:t>
          </a:r>
          <a:endParaRPr lang="zh-TW" altLang="en-US" sz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4974BF1-A42B-4389-90D8-6CCB75AF3EA0}" type="parTrans" cxnId="{DC9C3032-439F-44D8-AEC0-CFC0DEE041F9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86DCB5D-5A13-4A2E-AF31-CB33544F5FC6}" type="sibTrans" cxnId="{DC9C3032-439F-44D8-AEC0-CFC0DEE041F9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E2F9096-388F-452A-9C15-44EE1CC669EF}">
      <dgm:prSet custT="1"/>
      <dgm:spPr/>
      <dgm:t>
        <a:bodyPr/>
        <a:lstStyle/>
        <a:p>
          <a:r>
            <a:rPr lang="zh-CN" altLang="en-US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标准人力</a:t>
          </a:r>
          <a:endParaRPr lang="zh-TW" altLang="en-US" sz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DF29745-8942-4FE8-970C-6CD2221CC9CF}" type="sibTrans" cxnId="{0F83E76A-F65B-4174-9D3B-79EB8FCECE06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29E6137-47FC-4CF6-9A24-6803D1D092A3}" type="parTrans" cxnId="{0F83E76A-F65B-4174-9D3B-79EB8FCECE06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0B00094-9FC2-4410-A9D2-AEE172F2A18E}" type="pres">
      <dgm:prSet presAssocID="{25CACA8D-F1C8-4EAD-8CA8-2A1A0BF4B4D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620B5E3-5AEA-418E-8800-A4923CBE86C2}" type="pres">
      <dgm:prSet presAssocID="{CF1CD9C6-F24C-4036-9DA2-3F1B893839FB}" presName="compNode" presStyleCnt="0"/>
      <dgm:spPr/>
    </dgm:pt>
    <dgm:pt modelId="{B9C7941F-97B3-4050-9498-A33E28261933}" type="pres">
      <dgm:prSet presAssocID="{CF1CD9C6-F24C-4036-9DA2-3F1B893839FB}" presName="aNode" presStyleLbl="bgShp" presStyleIdx="0" presStyleCnt="1"/>
      <dgm:spPr/>
      <dgm:t>
        <a:bodyPr/>
        <a:lstStyle/>
        <a:p>
          <a:endParaRPr lang="zh-TW" altLang="en-US"/>
        </a:p>
      </dgm:t>
    </dgm:pt>
    <dgm:pt modelId="{D9210E70-4A4F-4912-A1BA-60780C20BC08}" type="pres">
      <dgm:prSet presAssocID="{CF1CD9C6-F24C-4036-9DA2-3F1B893839FB}" presName="textNode" presStyleLbl="bgShp" presStyleIdx="0" presStyleCnt="1"/>
      <dgm:spPr/>
      <dgm:t>
        <a:bodyPr/>
        <a:lstStyle/>
        <a:p>
          <a:endParaRPr lang="zh-TW" altLang="en-US"/>
        </a:p>
      </dgm:t>
    </dgm:pt>
    <dgm:pt modelId="{2AFF492A-A1A9-4C54-97D4-F594F65574C2}" type="pres">
      <dgm:prSet presAssocID="{CF1CD9C6-F24C-4036-9DA2-3F1B893839FB}" presName="compChildNode" presStyleCnt="0"/>
      <dgm:spPr/>
    </dgm:pt>
    <dgm:pt modelId="{B8F17D4D-E6FD-417A-9EDF-89F9240AAC1B}" type="pres">
      <dgm:prSet presAssocID="{CF1CD9C6-F24C-4036-9DA2-3F1B893839FB}" presName="theInnerList" presStyleCnt="0"/>
      <dgm:spPr/>
    </dgm:pt>
    <dgm:pt modelId="{EE9FC6E6-3ED2-45EC-9A17-6BA0CB7C4FC2}" type="pres">
      <dgm:prSet presAssocID="{0D4F0F21-1B52-4261-9A73-C5F70DDF6F2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786D36-6909-4E0A-BF5D-6AAA4293716C}" type="pres">
      <dgm:prSet presAssocID="{0D4F0F21-1B52-4261-9A73-C5F70DDF6F21}" presName="aSpace2" presStyleCnt="0"/>
      <dgm:spPr/>
    </dgm:pt>
    <dgm:pt modelId="{A1BA77D9-5B1F-4E9C-B1C8-74F2840E74F0}" type="pres">
      <dgm:prSet presAssocID="{5E2F9096-388F-452A-9C15-44EE1CC669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5CB4B8-3029-473C-8DA5-0BBBD09317B1}" type="pres">
      <dgm:prSet presAssocID="{5E2F9096-388F-452A-9C15-44EE1CC669EF}" presName="aSpace2" presStyleCnt="0"/>
      <dgm:spPr/>
    </dgm:pt>
    <dgm:pt modelId="{7FC6091D-4A55-4C90-9A19-FEC4F0C96894}" type="pres">
      <dgm:prSet presAssocID="{55CFAEC5-34F1-48CB-BC7C-35CA1C8F4675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615907-C544-45A8-9989-0A2C3AE10E38}" type="pres">
      <dgm:prSet presAssocID="{55CFAEC5-34F1-48CB-BC7C-35CA1C8F4675}" presName="aSpace2" presStyleCnt="0"/>
      <dgm:spPr/>
    </dgm:pt>
    <dgm:pt modelId="{8AE4E129-2218-41DB-AEDF-7000BD6D5A8F}" type="pres">
      <dgm:prSet presAssocID="{F2CB3A64-01DE-41F7-8A28-ABAF194898A1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D974DF-DE1C-4FF3-970D-0817A4B6B01C}" type="pres">
      <dgm:prSet presAssocID="{F2CB3A64-01DE-41F7-8A28-ABAF194898A1}" presName="aSpace2" presStyleCnt="0"/>
      <dgm:spPr/>
    </dgm:pt>
    <dgm:pt modelId="{08DA7092-BE93-4F5E-BA98-CB359D70241D}" type="pres">
      <dgm:prSet presAssocID="{71228ABC-9594-44A5-8F9F-E0773B7D605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998BDD-CCA1-4551-935D-B471BAA8206E}" type="presOf" srcId="{F2CB3A64-01DE-41F7-8A28-ABAF194898A1}" destId="{8AE4E129-2218-41DB-AEDF-7000BD6D5A8F}" srcOrd="0" destOrd="0" presId="urn:microsoft.com/office/officeart/2005/8/layout/lProcess2"/>
    <dgm:cxn modelId="{0F83E76A-F65B-4174-9D3B-79EB8FCECE06}" srcId="{CF1CD9C6-F24C-4036-9DA2-3F1B893839FB}" destId="{5E2F9096-388F-452A-9C15-44EE1CC669EF}" srcOrd="1" destOrd="0" parTransId="{529E6137-47FC-4CF6-9A24-6803D1D092A3}" sibTransId="{3DF29745-8942-4FE8-970C-6CD2221CC9CF}"/>
    <dgm:cxn modelId="{16D32CF4-6E24-4604-AC0A-2D6D0D713763}" type="presOf" srcId="{0D4F0F21-1B52-4261-9A73-C5F70DDF6F21}" destId="{EE9FC6E6-3ED2-45EC-9A17-6BA0CB7C4FC2}" srcOrd="0" destOrd="0" presId="urn:microsoft.com/office/officeart/2005/8/layout/lProcess2"/>
    <dgm:cxn modelId="{9BCD4CC4-5A7F-4EE6-AA9D-219C4F015D8E}" type="presOf" srcId="{71228ABC-9594-44A5-8F9F-E0773B7D6055}" destId="{08DA7092-BE93-4F5E-BA98-CB359D70241D}" srcOrd="0" destOrd="0" presId="urn:microsoft.com/office/officeart/2005/8/layout/lProcess2"/>
    <dgm:cxn modelId="{A5F0686A-281D-4392-BD66-ECE77E44CF0A}" type="presOf" srcId="{CF1CD9C6-F24C-4036-9DA2-3F1B893839FB}" destId="{B9C7941F-97B3-4050-9498-A33E28261933}" srcOrd="0" destOrd="0" presId="urn:microsoft.com/office/officeart/2005/8/layout/lProcess2"/>
    <dgm:cxn modelId="{74ECB088-4CAC-4A5C-819D-1116D7A8A23D}" srcId="{CF1CD9C6-F24C-4036-9DA2-3F1B893839FB}" destId="{0D4F0F21-1B52-4261-9A73-C5F70DDF6F21}" srcOrd="0" destOrd="0" parTransId="{D29B3D6D-C2E8-4D2B-AB6B-CBE6A5BAFB22}" sibTransId="{0A1E6DD1-4C0B-4DB8-A6AC-896BB71000A4}"/>
    <dgm:cxn modelId="{3000B31C-B17E-4862-9991-D980F816925B}" type="presOf" srcId="{55CFAEC5-34F1-48CB-BC7C-35CA1C8F4675}" destId="{7FC6091D-4A55-4C90-9A19-FEC4F0C96894}" srcOrd="0" destOrd="0" presId="urn:microsoft.com/office/officeart/2005/8/layout/lProcess2"/>
    <dgm:cxn modelId="{DC9C3032-439F-44D8-AEC0-CFC0DEE041F9}" srcId="{CF1CD9C6-F24C-4036-9DA2-3F1B893839FB}" destId="{F2CB3A64-01DE-41F7-8A28-ABAF194898A1}" srcOrd="3" destOrd="0" parTransId="{04974BF1-A42B-4389-90D8-6CCB75AF3EA0}" sibTransId="{E86DCB5D-5A13-4A2E-AF31-CB33544F5FC6}"/>
    <dgm:cxn modelId="{5BFBCC70-6602-4C90-A6BC-8CEEE05AD4BD}" type="presOf" srcId="{CF1CD9C6-F24C-4036-9DA2-3F1B893839FB}" destId="{D9210E70-4A4F-4912-A1BA-60780C20BC08}" srcOrd="1" destOrd="0" presId="urn:microsoft.com/office/officeart/2005/8/layout/lProcess2"/>
    <dgm:cxn modelId="{F00D595E-E5AF-4762-93E8-D475A8A2EB2B}" srcId="{CF1CD9C6-F24C-4036-9DA2-3F1B893839FB}" destId="{55CFAEC5-34F1-48CB-BC7C-35CA1C8F4675}" srcOrd="2" destOrd="0" parTransId="{61DF0D77-12D2-49A1-9526-77981C8C392D}" sibTransId="{C8422FFB-C74A-4D33-8AC8-5FC831A56DC6}"/>
    <dgm:cxn modelId="{2A8BBB92-8E50-4D1D-A7E9-A5770BCD56D5}" type="presOf" srcId="{5E2F9096-388F-452A-9C15-44EE1CC669EF}" destId="{A1BA77D9-5B1F-4E9C-B1C8-74F2840E74F0}" srcOrd="0" destOrd="0" presId="urn:microsoft.com/office/officeart/2005/8/layout/lProcess2"/>
    <dgm:cxn modelId="{1BEA7DD4-6ED0-4998-805A-54F64DC3A254}" type="presOf" srcId="{25CACA8D-F1C8-4EAD-8CA8-2A1A0BF4B4D7}" destId="{50B00094-9FC2-4410-A9D2-AEE172F2A18E}" srcOrd="0" destOrd="0" presId="urn:microsoft.com/office/officeart/2005/8/layout/lProcess2"/>
    <dgm:cxn modelId="{8E0058E8-5A24-442E-BC09-31F6E93B70EC}" srcId="{25CACA8D-F1C8-4EAD-8CA8-2A1A0BF4B4D7}" destId="{CF1CD9C6-F24C-4036-9DA2-3F1B893839FB}" srcOrd="0" destOrd="0" parTransId="{39DA23E7-D8D9-483A-BFA9-DD46EBB2E596}" sibTransId="{138116DB-BA2E-4CDA-95FB-3AB324B7F4F6}"/>
    <dgm:cxn modelId="{33BBFE4F-6BE9-444F-A51B-BFC497A44C02}" srcId="{CF1CD9C6-F24C-4036-9DA2-3F1B893839FB}" destId="{71228ABC-9594-44A5-8F9F-E0773B7D6055}" srcOrd="4" destOrd="0" parTransId="{6E7BA7E0-FA8D-40F3-B085-EFD9B9734051}" sibTransId="{4A9CD66A-02AB-4E5D-8EA4-4BFE7BC0E99E}"/>
    <dgm:cxn modelId="{166C93A6-D291-4971-9159-6C0B095D2B61}" type="presParOf" srcId="{50B00094-9FC2-4410-A9D2-AEE172F2A18E}" destId="{7620B5E3-5AEA-418E-8800-A4923CBE86C2}" srcOrd="0" destOrd="0" presId="urn:microsoft.com/office/officeart/2005/8/layout/lProcess2"/>
    <dgm:cxn modelId="{9DBE50C7-33F3-4C00-9900-1462C25B4D2F}" type="presParOf" srcId="{7620B5E3-5AEA-418E-8800-A4923CBE86C2}" destId="{B9C7941F-97B3-4050-9498-A33E28261933}" srcOrd="0" destOrd="0" presId="urn:microsoft.com/office/officeart/2005/8/layout/lProcess2"/>
    <dgm:cxn modelId="{30E9EF16-9922-4540-9B9E-6490D1947029}" type="presParOf" srcId="{7620B5E3-5AEA-418E-8800-A4923CBE86C2}" destId="{D9210E70-4A4F-4912-A1BA-60780C20BC08}" srcOrd="1" destOrd="0" presId="urn:microsoft.com/office/officeart/2005/8/layout/lProcess2"/>
    <dgm:cxn modelId="{C662D651-86AF-49B8-BC82-20A92A3964EF}" type="presParOf" srcId="{7620B5E3-5AEA-418E-8800-A4923CBE86C2}" destId="{2AFF492A-A1A9-4C54-97D4-F594F65574C2}" srcOrd="2" destOrd="0" presId="urn:microsoft.com/office/officeart/2005/8/layout/lProcess2"/>
    <dgm:cxn modelId="{C39BC7F3-AA04-4990-84D6-0A3C64341B43}" type="presParOf" srcId="{2AFF492A-A1A9-4C54-97D4-F594F65574C2}" destId="{B8F17D4D-E6FD-417A-9EDF-89F9240AAC1B}" srcOrd="0" destOrd="0" presId="urn:microsoft.com/office/officeart/2005/8/layout/lProcess2"/>
    <dgm:cxn modelId="{F80D0F4F-41FD-4FD3-9F1C-AE970A30D371}" type="presParOf" srcId="{B8F17D4D-E6FD-417A-9EDF-89F9240AAC1B}" destId="{EE9FC6E6-3ED2-45EC-9A17-6BA0CB7C4FC2}" srcOrd="0" destOrd="0" presId="urn:microsoft.com/office/officeart/2005/8/layout/lProcess2"/>
    <dgm:cxn modelId="{16BA80D3-419B-44C7-A494-B2471CB27174}" type="presParOf" srcId="{B8F17D4D-E6FD-417A-9EDF-89F9240AAC1B}" destId="{D2786D36-6909-4E0A-BF5D-6AAA4293716C}" srcOrd="1" destOrd="0" presId="urn:microsoft.com/office/officeart/2005/8/layout/lProcess2"/>
    <dgm:cxn modelId="{B7D58AD9-FAB7-4315-A180-12151509D60B}" type="presParOf" srcId="{B8F17D4D-E6FD-417A-9EDF-89F9240AAC1B}" destId="{A1BA77D9-5B1F-4E9C-B1C8-74F2840E74F0}" srcOrd="2" destOrd="0" presId="urn:microsoft.com/office/officeart/2005/8/layout/lProcess2"/>
    <dgm:cxn modelId="{9C69F1C5-8F49-4209-A4D3-27AE5CA55096}" type="presParOf" srcId="{B8F17D4D-E6FD-417A-9EDF-89F9240AAC1B}" destId="{C65CB4B8-3029-473C-8DA5-0BBBD09317B1}" srcOrd="3" destOrd="0" presId="urn:microsoft.com/office/officeart/2005/8/layout/lProcess2"/>
    <dgm:cxn modelId="{35B2C5F9-A110-4DD7-8F18-5FFE97FA66B7}" type="presParOf" srcId="{B8F17D4D-E6FD-417A-9EDF-89F9240AAC1B}" destId="{7FC6091D-4A55-4C90-9A19-FEC4F0C96894}" srcOrd="4" destOrd="0" presId="urn:microsoft.com/office/officeart/2005/8/layout/lProcess2"/>
    <dgm:cxn modelId="{85403000-03DA-42D6-AB3B-AF44FF866416}" type="presParOf" srcId="{B8F17D4D-E6FD-417A-9EDF-89F9240AAC1B}" destId="{55615907-C544-45A8-9989-0A2C3AE10E38}" srcOrd="5" destOrd="0" presId="urn:microsoft.com/office/officeart/2005/8/layout/lProcess2"/>
    <dgm:cxn modelId="{1A0E9AFB-1505-419B-AFA4-0E74280A9711}" type="presParOf" srcId="{B8F17D4D-E6FD-417A-9EDF-89F9240AAC1B}" destId="{8AE4E129-2218-41DB-AEDF-7000BD6D5A8F}" srcOrd="6" destOrd="0" presId="urn:microsoft.com/office/officeart/2005/8/layout/lProcess2"/>
    <dgm:cxn modelId="{2B91E460-E48A-4EA1-9C2D-CF1842D18D78}" type="presParOf" srcId="{B8F17D4D-E6FD-417A-9EDF-89F9240AAC1B}" destId="{55D974DF-DE1C-4FF3-970D-0817A4B6B01C}" srcOrd="7" destOrd="0" presId="urn:microsoft.com/office/officeart/2005/8/layout/lProcess2"/>
    <dgm:cxn modelId="{7EAF791F-DDC6-4816-9867-1D41DC3CCB5D}" type="presParOf" srcId="{B8F17D4D-E6FD-417A-9EDF-89F9240AAC1B}" destId="{08DA7092-BE93-4F5E-BA98-CB359D70241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考勤时间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0450F73-4FF4-40C1-9365-E6AE0D706037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考勤人力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01063902-0F5A-4802-A1B3-0B6BC5D92118}" type="parTrans" cxnId="{4F52F64D-B5E8-4781-874E-C7AFBE610846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34B6AED-3EB9-4CA7-A763-358A4960646A}" type="sibTrans" cxnId="{4F52F64D-B5E8-4781-874E-C7AFBE610846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需开线工时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UPH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7208657-21BA-4F11-BF76-C94B4D95B892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排程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ECBA15FF-A682-4074-AE93-A64A99F6104D}" type="parTrans" cxnId="{645B451A-2167-49E5-B4B4-878F75DE736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2B8542D-B4AB-4866-90C1-8E2341BA5980}" type="sibTrans" cxnId="{645B451A-2167-49E5-B4B4-878F75DE736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B7F28A0-4E57-49A7-B116-33F460763D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损失工时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5421EB8-BD11-454F-97DC-A93356019CE4}" type="par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4111993-2A18-49B0-A6E8-172214F4791C}" type="sib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D72A848-05BB-4304-B99F-11A3AAE73ED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投入工时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5A1AA8-2BE9-40BD-AE69-CC718513AE00}" type="par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632D5226-734D-4112-9EE4-7DD7363A3B20}" type="sib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0580F39F-13AF-4A53-AA52-46F9AC920A0D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理论工时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02800FD1-FAAC-44ED-8390-6BB57854A1ED}" type="parTrans" cxnId="{98880F3A-456D-4B1B-829A-97F4C32B3B5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31BBFB7-4AAC-419A-B6C7-FA362737C0D9}" type="sibTrans" cxnId="{98880F3A-456D-4B1B-829A-97F4C32B3B5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9A40026-F379-40C0-9110-A130ED9C7830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理论工时</a:t>
          </a:r>
          <a:endParaRPr lang="zh-TW" altLang="en-US" dirty="0">
            <a:solidFill>
              <a:schemeClr val="tx1"/>
            </a:solidFill>
          </a:endParaRPr>
        </a:p>
      </dgm:t>
    </dgm:pt>
    <dgm:pt modelId="{8E8B4501-6F9B-44D0-A0D0-01054E42FE8E}" type="parTrans" cxnId="{040BAB93-CD35-4BBE-8E4A-9D6A32C6889D}">
      <dgm:prSet/>
      <dgm:spPr/>
      <dgm:t>
        <a:bodyPr/>
        <a:lstStyle/>
        <a:p>
          <a:endParaRPr lang="zh-TW" altLang="en-US"/>
        </a:p>
      </dgm:t>
    </dgm:pt>
    <dgm:pt modelId="{7A11DB38-C215-423C-A958-03E1FB574C21}" type="sibTrans" cxnId="{040BAB93-CD35-4BBE-8E4A-9D6A32C6889D}">
      <dgm:prSet/>
      <dgm:spPr/>
      <dgm:t>
        <a:bodyPr/>
        <a:lstStyle/>
        <a:p>
          <a:endParaRPr lang="zh-TW" altLang="en-US"/>
        </a:p>
      </dgm:t>
    </dgm:pt>
    <dgm:pt modelId="{2C96DE50-2BA0-46BA-95EE-B6D09C10F117}">
      <dgm:prSet/>
      <dgm:spPr/>
      <dgm:t>
        <a:bodyPr/>
        <a:lstStyle/>
        <a:p>
          <a:r>
            <a:rPr lang="zh-CN" altLang="en-US" dirty="0" smtClean="0"/>
            <a:t>实际产出</a:t>
          </a:r>
          <a:endParaRPr lang="zh-TW" altLang="en-US" dirty="0"/>
        </a:p>
      </dgm:t>
    </dgm:pt>
    <dgm:pt modelId="{8CDBC2F9-2D12-4814-B898-5F5D3DE67001}" type="parTrans" cxnId="{35F7F2BC-C289-46A1-BA88-DD20952F3534}">
      <dgm:prSet/>
      <dgm:spPr/>
    </dgm:pt>
    <dgm:pt modelId="{1FD4BE15-82F4-47F5-801C-772C538D9F28}" type="sibTrans" cxnId="{35F7F2BC-C289-46A1-BA88-DD20952F3534}">
      <dgm:prSet/>
      <dgm:spPr/>
    </dgm:pt>
    <dgm:pt modelId="{0D69F515-4782-460F-918F-4E18235BB9EA}">
      <dgm:prSet/>
      <dgm:spPr/>
      <dgm:t>
        <a:bodyPr/>
        <a:lstStyle/>
        <a:p>
          <a:r>
            <a:rPr lang="zh-CN" altLang="en-US" dirty="0" smtClean="0"/>
            <a:t>单台工时</a:t>
          </a:r>
          <a:endParaRPr lang="zh-TW" altLang="en-US" dirty="0"/>
        </a:p>
      </dgm:t>
    </dgm:pt>
    <dgm:pt modelId="{FA48488E-8781-4B3B-B323-FD50D64C84F1}" type="parTrans" cxnId="{A16345B5-0A96-4E31-A35A-1EFC20ECEFD5}">
      <dgm:prSet/>
      <dgm:spPr/>
    </dgm:pt>
    <dgm:pt modelId="{04DF5FBE-6B1C-4662-B927-365323884FB6}" type="sibTrans" cxnId="{A16345B5-0A96-4E31-A35A-1EFC20ECEFD5}">
      <dgm:prSet/>
      <dgm:spPr/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496784-0B52-4495-BE31-78E778F781A3}" type="pres">
      <dgm:prSet presAssocID="{811C00DF-F3EE-466E-AFD5-009D881042E2}" presName="space" presStyleCnt="0"/>
      <dgm:spPr/>
    </dgm:pt>
    <dgm:pt modelId="{B2BF916B-EB79-40B6-8086-3EB9838B057A}" type="pres">
      <dgm:prSet presAssocID="{9B7F28A0-4E57-49A7-B116-33F460763DDB}" presName="composite" presStyleCnt="0"/>
      <dgm:spPr/>
    </dgm:pt>
    <dgm:pt modelId="{5417EBE2-DA39-4CA5-97C8-1B7A71300713}" type="pres">
      <dgm:prSet presAssocID="{9B7F28A0-4E57-49A7-B116-33F460763DD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4E787-95F6-4066-B6BB-4CD8918CFFDF}" type="pres">
      <dgm:prSet presAssocID="{9B7F28A0-4E57-49A7-B116-33F460763DD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FEB994-FE30-400D-B9BD-1EDAC8F39559}" type="pres">
      <dgm:prSet presAssocID="{24111993-2A18-49B0-A6E8-172214F4791C}" presName="space" presStyleCnt="0"/>
      <dgm:spPr/>
    </dgm:pt>
    <dgm:pt modelId="{00B91096-B8C0-4A60-8420-259F89A19CF4}" type="pres">
      <dgm:prSet presAssocID="{E9A40026-F379-40C0-9110-A130ED9C7830}" presName="composite" presStyleCnt="0"/>
      <dgm:spPr/>
    </dgm:pt>
    <dgm:pt modelId="{4BB6B63E-A1FD-4582-B8B9-46102CF58A4E}" type="pres">
      <dgm:prSet presAssocID="{E9A40026-F379-40C0-9110-A130ED9C783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F9BE8A-9A9C-4872-BF2A-81D25CDF8538}" type="pres">
      <dgm:prSet presAssocID="{E9A40026-F379-40C0-9110-A130ED9C783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98880F3A-456D-4B1B-829A-97F4C32B3B5E}" srcId="{9B7F28A0-4E57-49A7-B116-33F460763DDB}" destId="{0580F39F-13AF-4A53-AA52-46F9AC920A0D}" srcOrd="1" destOrd="0" parTransId="{02800FD1-FAAC-44ED-8390-6BB57854A1ED}" sibTransId="{531BBFB7-4AAC-419A-B6C7-FA362737C0D9}"/>
    <dgm:cxn modelId="{E552FF81-4867-4714-A7AA-255A913F3D21}" type="presOf" srcId="{38768ECE-FF41-4742-8C24-8ECB5C86C886}" destId="{7313ED52-3862-4429-B217-9CCCC9ACB2CE}" srcOrd="0" destOrd="0" presId="urn:microsoft.com/office/officeart/2005/8/layout/hList1"/>
    <dgm:cxn modelId="{08FF422C-B107-4EA0-98E8-D3BE714DC210}" type="presOf" srcId="{E9A40026-F379-40C0-9110-A130ED9C7830}" destId="{4BB6B63E-A1FD-4582-B8B9-46102CF58A4E}" srcOrd="0" destOrd="0" presId="urn:microsoft.com/office/officeart/2005/8/layout/hList1"/>
    <dgm:cxn modelId="{6FCEA943-B2A9-4F9B-8CE2-E64FD71ABCFD}" type="presOf" srcId="{EA21BB75-17F8-448B-81F1-769003634C00}" destId="{9FBFA6AF-CECD-469C-B1C8-E71C04F76B75}" srcOrd="0" destOrd="0" presId="urn:microsoft.com/office/officeart/2005/8/layout/hList1"/>
    <dgm:cxn modelId="{42B4C3A4-BFB9-4621-8723-7CC78A8D693B}" type="presOf" srcId="{0D69F515-4782-460F-918F-4E18235BB9EA}" destId="{87F9BE8A-9A9C-4872-BF2A-81D25CDF8538}" srcOrd="0" destOrd="1" presId="urn:microsoft.com/office/officeart/2005/8/layout/hList1"/>
    <dgm:cxn modelId="{35F7F2BC-C289-46A1-BA88-DD20952F3534}" srcId="{E9A40026-F379-40C0-9110-A130ED9C7830}" destId="{2C96DE50-2BA0-46BA-95EE-B6D09C10F117}" srcOrd="0" destOrd="0" parTransId="{8CDBC2F9-2D12-4814-B898-5F5D3DE67001}" sibTransId="{1FD4BE15-82F4-47F5-801C-772C538D9F28}"/>
    <dgm:cxn modelId="{645B451A-2167-49E5-B4B4-878F75DE736A}" srcId="{EA21BB75-17F8-448B-81F1-769003634C00}" destId="{97208657-21BA-4F11-BF76-C94B4D95B892}" srcOrd="1" destOrd="0" parTransId="{ECBA15FF-A682-4074-AE93-A64A99F6104D}" sibTransId="{22B8542D-B4AB-4866-90C1-8E2341BA5980}"/>
    <dgm:cxn modelId="{A16345B5-0A96-4E31-A35A-1EFC20ECEFD5}" srcId="{E9A40026-F379-40C0-9110-A130ED9C7830}" destId="{0D69F515-4782-460F-918F-4E18235BB9EA}" srcOrd="1" destOrd="0" parTransId="{FA48488E-8781-4B3B-B323-FD50D64C84F1}" sibTransId="{04DF5FBE-6B1C-4662-B927-365323884FB6}"/>
    <dgm:cxn modelId="{4F52F64D-B5E8-4781-874E-C7AFBE610846}" srcId="{8FEAD65C-1490-473D-8D89-6C4CB66695DB}" destId="{30450F73-4FF4-40C1-9365-E6AE0D706037}" srcOrd="1" destOrd="0" parTransId="{01063902-0F5A-4802-A1B3-0B6BC5D92118}" sibTransId="{334B6AED-3EB9-4CA7-A763-358A4960646A}"/>
    <dgm:cxn modelId="{95B03A66-BE8C-4AF1-A6B7-A3069C9F1DE8}" type="presOf" srcId="{8FEAD65C-1490-473D-8D89-6C4CB66695DB}" destId="{BCCA6610-AB35-48D1-9B7C-8483BF876829}" srcOrd="0" destOrd="0" presId="urn:microsoft.com/office/officeart/2005/8/layout/hList1"/>
    <dgm:cxn modelId="{D216AEEA-2D21-4ED3-BEFC-B54F5F186B6C}" srcId="{9B7F28A0-4E57-49A7-B116-33F460763DDB}" destId="{CD72A848-05BB-4304-B99F-11A3AAE73ED0}" srcOrd="0" destOrd="0" parTransId="{465A1AA8-2BE9-40BD-AE69-CC718513AE00}" sibTransId="{632D5226-734D-4112-9EE4-7DD7363A3B20}"/>
    <dgm:cxn modelId="{806B9434-EE4F-4ED9-9190-C0BE43CF24F3}" type="presOf" srcId="{9B7F28A0-4E57-49A7-B116-33F460763DDB}" destId="{5417EBE2-DA39-4CA5-97C8-1B7A71300713}" srcOrd="0" destOrd="0" presId="urn:microsoft.com/office/officeart/2005/8/layout/hList1"/>
    <dgm:cxn modelId="{D5BEB177-56D2-4370-B0B2-C2CFB6A93E87}" srcId="{A32C0AF9-13C4-425A-A7D9-AC55E7BFA24A}" destId="{9B7F28A0-4E57-49A7-B116-33F460763DDB}" srcOrd="2" destOrd="0" parTransId="{C5421EB8-BD11-454F-97DC-A93356019CE4}" sibTransId="{24111993-2A18-49B0-A6E8-172214F4791C}"/>
    <dgm:cxn modelId="{A6A795D1-48E8-4E64-89F7-AC6967A22BDD}" type="presOf" srcId="{C1F90E8A-132A-42C8-AD20-70CA0490530A}" destId="{E9DC5D7A-8761-4BED-B384-CE6B33737685}" srcOrd="0" destOrd="0" presId="urn:microsoft.com/office/officeart/2005/8/layout/hList1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A3F59302-D17C-4BA3-80D6-38662AE83F1B}" type="presOf" srcId="{0580F39F-13AF-4A53-AA52-46F9AC920A0D}" destId="{55C4E787-95F6-4066-B6BB-4CD8918CFFDF}" srcOrd="0" destOrd="1" presId="urn:microsoft.com/office/officeart/2005/8/layout/hList1"/>
    <dgm:cxn modelId="{20817B66-F97F-4165-9876-0AD0CCE08A2B}" type="presOf" srcId="{30450F73-4FF4-40C1-9365-E6AE0D706037}" destId="{E9DC5D7A-8761-4BED-B384-CE6B33737685}" srcOrd="0" destOrd="1" presId="urn:microsoft.com/office/officeart/2005/8/layout/hList1"/>
    <dgm:cxn modelId="{040BAB93-CD35-4BBE-8E4A-9D6A32C6889D}" srcId="{A32C0AF9-13C4-425A-A7D9-AC55E7BFA24A}" destId="{E9A40026-F379-40C0-9110-A130ED9C7830}" srcOrd="3" destOrd="0" parTransId="{8E8B4501-6F9B-44D0-A0D0-01054E42FE8E}" sibTransId="{7A11DB38-C215-423C-A958-03E1FB574C21}"/>
    <dgm:cxn modelId="{5A4DFA2B-C41E-47E6-BC09-256F019E657D}" type="presOf" srcId="{CD72A848-05BB-4304-B99F-11A3AAE73ED0}" destId="{55C4E787-95F6-4066-B6BB-4CD8918CFFDF}" srcOrd="0" destOrd="0" presId="urn:microsoft.com/office/officeart/2005/8/layout/hList1"/>
    <dgm:cxn modelId="{E3536A61-3BC2-4F4D-8606-17BDCC64755E}" type="presOf" srcId="{97208657-21BA-4F11-BF76-C94B4D95B892}" destId="{7313ED52-3862-4429-B217-9CCCC9ACB2CE}" srcOrd="0" destOrd="1" presId="urn:microsoft.com/office/officeart/2005/8/layout/hList1"/>
    <dgm:cxn modelId="{0FCE3886-7851-4FA0-867C-C93062E545B2}" type="presOf" srcId="{2C96DE50-2BA0-46BA-95EE-B6D09C10F117}" destId="{87F9BE8A-9A9C-4872-BF2A-81D25CDF8538}" srcOrd="0" destOrd="0" presId="urn:microsoft.com/office/officeart/2005/8/layout/hList1"/>
    <dgm:cxn modelId="{3B376A76-42FE-4E34-9F13-B770FE5B13CD}" type="presOf" srcId="{A32C0AF9-13C4-425A-A7D9-AC55E7BFA24A}" destId="{13A20F2F-D8ED-49F0-A99E-68D729CF886C}" srcOrd="0" destOrd="0" presId="urn:microsoft.com/office/officeart/2005/8/layout/hList1"/>
    <dgm:cxn modelId="{88FCB60D-24BF-4046-A8B9-1636B0C9A1E2}" type="presParOf" srcId="{13A20F2F-D8ED-49F0-A99E-68D729CF886C}" destId="{F588327B-8050-47EE-A4C4-1FB9986FEB1A}" srcOrd="0" destOrd="0" presId="urn:microsoft.com/office/officeart/2005/8/layout/hList1"/>
    <dgm:cxn modelId="{FDA31032-8F19-47C3-B948-87B64948E0CA}" type="presParOf" srcId="{F588327B-8050-47EE-A4C4-1FB9986FEB1A}" destId="{BCCA6610-AB35-48D1-9B7C-8483BF876829}" srcOrd="0" destOrd="0" presId="urn:microsoft.com/office/officeart/2005/8/layout/hList1"/>
    <dgm:cxn modelId="{8FCE529D-614B-4F98-9EEB-68D65E7296F1}" type="presParOf" srcId="{F588327B-8050-47EE-A4C4-1FB9986FEB1A}" destId="{E9DC5D7A-8761-4BED-B384-CE6B33737685}" srcOrd="1" destOrd="0" presId="urn:microsoft.com/office/officeart/2005/8/layout/hList1"/>
    <dgm:cxn modelId="{4FC40396-D301-4003-BF26-2AEFF7C3A763}" type="presParOf" srcId="{13A20F2F-D8ED-49F0-A99E-68D729CF886C}" destId="{2800E184-67DF-4342-BCF2-63003DD47347}" srcOrd="1" destOrd="0" presId="urn:microsoft.com/office/officeart/2005/8/layout/hList1"/>
    <dgm:cxn modelId="{25F1AC44-6063-48B0-9B16-B859626F6ACA}" type="presParOf" srcId="{13A20F2F-D8ED-49F0-A99E-68D729CF886C}" destId="{EB59679C-1CD3-4111-BDFF-B306C4F050A8}" srcOrd="2" destOrd="0" presId="urn:microsoft.com/office/officeart/2005/8/layout/hList1"/>
    <dgm:cxn modelId="{B5C67FF9-989C-4007-AF0B-D3620DF04BC7}" type="presParOf" srcId="{EB59679C-1CD3-4111-BDFF-B306C4F050A8}" destId="{9FBFA6AF-CECD-469C-B1C8-E71C04F76B75}" srcOrd="0" destOrd="0" presId="urn:microsoft.com/office/officeart/2005/8/layout/hList1"/>
    <dgm:cxn modelId="{0322E86D-623B-4E1A-BE0D-CFB2872372F4}" type="presParOf" srcId="{EB59679C-1CD3-4111-BDFF-B306C4F050A8}" destId="{7313ED52-3862-4429-B217-9CCCC9ACB2CE}" srcOrd="1" destOrd="0" presId="urn:microsoft.com/office/officeart/2005/8/layout/hList1"/>
    <dgm:cxn modelId="{A54B59F1-A721-4730-965B-E367E7BA49A4}" type="presParOf" srcId="{13A20F2F-D8ED-49F0-A99E-68D729CF886C}" destId="{FB496784-0B52-4495-BE31-78E778F781A3}" srcOrd="3" destOrd="0" presId="urn:microsoft.com/office/officeart/2005/8/layout/hList1"/>
    <dgm:cxn modelId="{EC6321D7-D0B1-43B4-A79D-EBE755CBAFBC}" type="presParOf" srcId="{13A20F2F-D8ED-49F0-A99E-68D729CF886C}" destId="{B2BF916B-EB79-40B6-8086-3EB9838B057A}" srcOrd="4" destOrd="0" presId="urn:microsoft.com/office/officeart/2005/8/layout/hList1"/>
    <dgm:cxn modelId="{38C57D84-CF60-46BD-B06C-9747053070C8}" type="presParOf" srcId="{B2BF916B-EB79-40B6-8086-3EB9838B057A}" destId="{5417EBE2-DA39-4CA5-97C8-1B7A71300713}" srcOrd="0" destOrd="0" presId="urn:microsoft.com/office/officeart/2005/8/layout/hList1"/>
    <dgm:cxn modelId="{E0BE88E0-EE66-43E7-BEDB-D60425C78FF9}" type="presParOf" srcId="{B2BF916B-EB79-40B6-8086-3EB9838B057A}" destId="{55C4E787-95F6-4066-B6BB-4CD8918CFFDF}" srcOrd="1" destOrd="0" presId="urn:microsoft.com/office/officeart/2005/8/layout/hList1"/>
    <dgm:cxn modelId="{49225047-2FCC-4362-ADD6-BC8F0174C2F2}" type="presParOf" srcId="{13A20F2F-D8ED-49F0-A99E-68D729CF886C}" destId="{D6FEB994-FE30-400D-B9BD-1EDAC8F39559}" srcOrd="5" destOrd="0" presId="urn:microsoft.com/office/officeart/2005/8/layout/hList1"/>
    <dgm:cxn modelId="{2FA32EBB-2672-4D7A-B1CD-881D1E027CC7}" type="presParOf" srcId="{13A20F2F-D8ED-49F0-A99E-68D729CF886C}" destId="{00B91096-B8C0-4A60-8420-259F89A19CF4}" srcOrd="6" destOrd="0" presId="urn:microsoft.com/office/officeart/2005/8/layout/hList1"/>
    <dgm:cxn modelId="{735EE2E6-5E48-4C4B-983F-BDF54906297F}" type="presParOf" srcId="{00B91096-B8C0-4A60-8420-259F89A19CF4}" destId="{4BB6B63E-A1FD-4582-B8B9-46102CF58A4E}" srcOrd="0" destOrd="0" presId="urn:microsoft.com/office/officeart/2005/8/layout/hList1"/>
    <dgm:cxn modelId="{F5937C04-DF77-48FF-AE63-F3C0EEFCB5B4}" type="presParOf" srcId="{00B91096-B8C0-4A60-8420-259F89A19CF4}" destId="{87F9BE8A-9A9C-4872-BF2A-81D25CDF85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考勤系统打卡记录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标准产能表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B7F28A0-4E57-49A7-B116-33F460763D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支援人力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5421EB8-BD11-454F-97DC-A93356019CE4}" type="par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4111993-2A18-49B0-A6E8-172214F4791C}" type="sib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D72A848-05BB-4304-B99F-11A3AAE73ED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需支援人力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5A1AA8-2BE9-40BD-AE69-CC718513AE00}" type="par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632D5226-734D-4112-9EE4-7DD7363A3B20}" type="sib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76BE51C-C712-47CF-A8FE-C77BA5E2F148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可支援出人力</a:t>
          </a:r>
          <a:r>
            <a:rPr lang="en-US" altLang="zh-CN" sz="1000" dirty="0" smtClean="0">
              <a:solidFill>
                <a:schemeClr val="tx1"/>
              </a:solidFill>
            </a:rPr>
            <a:t>/</a:t>
          </a:r>
          <a:r>
            <a:rPr lang="zh-CN" altLang="en-US" sz="1000" dirty="0" smtClean="0">
              <a:solidFill>
                <a:schemeClr val="tx1"/>
              </a:solidFill>
            </a:rPr>
            <a:t>时间点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988DDDA8-B9E2-4AC0-8187-2BF12A1233F8}" type="sibTrans" cxnId="{140FFBD3-CA65-47CB-912E-14A51C9C80E0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54C19F4-CDD2-4CEE-B8F5-5F47CEC074AA}" type="parTrans" cxnId="{140FFBD3-CA65-47CB-912E-14A51C9C80E0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496784-0B52-4495-BE31-78E778F781A3}" type="pres">
      <dgm:prSet presAssocID="{811C00DF-F3EE-466E-AFD5-009D881042E2}" presName="space" presStyleCnt="0"/>
      <dgm:spPr/>
    </dgm:pt>
    <dgm:pt modelId="{B2BF916B-EB79-40B6-8086-3EB9838B057A}" type="pres">
      <dgm:prSet presAssocID="{9B7F28A0-4E57-49A7-B116-33F460763DDB}" presName="composite" presStyleCnt="0"/>
      <dgm:spPr/>
    </dgm:pt>
    <dgm:pt modelId="{5417EBE2-DA39-4CA5-97C8-1B7A71300713}" type="pres">
      <dgm:prSet presAssocID="{9B7F28A0-4E57-49A7-B116-33F460763D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4E787-95F6-4066-B6BB-4CD8918CFFDF}" type="pres">
      <dgm:prSet presAssocID="{9B7F28A0-4E57-49A7-B116-33F460763D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A8909DE3-05EA-4BBF-9A66-51543DB11807}" type="presOf" srcId="{EA21BB75-17F8-448B-81F1-769003634C00}" destId="{9FBFA6AF-CECD-469C-B1C8-E71C04F76B75}" srcOrd="0" destOrd="0" presId="urn:microsoft.com/office/officeart/2005/8/layout/hList1"/>
    <dgm:cxn modelId="{D216AEEA-2D21-4ED3-BEFC-B54F5F186B6C}" srcId="{9B7F28A0-4E57-49A7-B116-33F460763DDB}" destId="{CD72A848-05BB-4304-B99F-11A3AAE73ED0}" srcOrd="0" destOrd="0" parTransId="{465A1AA8-2BE9-40BD-AE69-CC718513AE00}" sibTransId="{632D5226-734D-4112-9EE4-7DD7363A3B20}"/>
    <dgm:cxn modelId="{B7995E41-68C1-4D7A-B93A-F9F17ED341B2}" type="presOf" srcId="{976BE51C-C712-47CF-A8FE-C77BA5E2F148}" destId="{55C4E787-95F6-4066-B6BB-4CD8918CFFDF}" srcOrd="0" destOrd="1" presId="urn:microsoft.com/office/officeart/2005/8/layout/hList1"/>
    <dgm:cxn modelId="{C2BBB6C3-15D4-4173-98EF-EB5EB98FA3E1}" type="presOf" srcId="{8FEAD65C-1490-473D-8D89-6C4CB66695DB}" destId="{BCCA6610-AB35-48D1-9B7C-8483BF876829}" srcOrd="0" destOrd="0" presId="urn:microsoft.com/office/officeart/2005/8/layout/hList1"/>
    <dgm:cxn modelId="{B8371E52-4576-474B-A368-12E74ED7AD94}" type="presOf" srcId="{9B7F28A0-4E57-49A7-B116-33F460763DDB}" destId="{5417EBE2-DA39-4CA5-97C8-1B7A71300713}" srcOrd="0" destOrd="0" presId="urn:microsoft.com/office/officeart/2005/8/layout/hList1"/>
    <dgm:cxn modelId="{E3434119-FCD9-440D-9BAC-524B60B1ED79}" type="presOf" srcId="{38768ECE-FF41-4742-8C24-8ECB5C86C886}" destId="{7313ED52-3862-4429-B217-9CCCC9ACB2CE}" srcOrd="0" destOrd="0" presId="urn:microsoft.com/office/officeart/2005/8/layout/hList1"/>
    <dgm:cxn modelId="{D5BEB177-56D2-4370-B0B2-C2CFB6A93E87}" srcId="{A32C0AF9-13C4-425A-A7D9-AC55E7BFA24A}" destId="{9B7F28A0-4E57-49A7-B116-33F460763DDB}" srcOrd="2" destOrd="0" parTransId="{C5421EB8-BD11-454F-97DC-A93356019CE4}" sibTransId="{24111993-2A18-49B0-A6E8-172214F4791C}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BEA599A7-F791-4DBE-B7B2-4FD5767FF8FB}" type="presOf" srcId="{CD72A848-05BB-4304-B99F-11A3AAE73ED0}" destId="{55C4E787-95F6-4066-B6BB-4CD8918CFFDF}" srcOrd="0" destOrd="0" presId="urn:microsoft.com/office/officeart/2005/8/layout/hList1"/>
    <dgm:cxn modelId="{76306D39-ACD3-4978-B841-9AA4040DD9EC}" type="presOf" srcId="{A32C0AF9-13C4-425A-A7D9-AC55E7BFA24A}" destId="{13A20F2F-D8ED-49F0-A99E-68D729CF886C}" srcOrd="0" destOrd="0" presId="urn:microsoft.com/office/officeart/2005/8/layout/hList1"/>
    <dgm:cxn modelId="{5634DE36-7F9F-4F5F-896B-4F94948AD712}" type="presOf" srcId="{C1F90E8A-132A-42C8-AD20-70CA0490530A}" destId="{E9DC5D7A-8761-4BED-B384-CE6B33737685}" srcOrd="0" destOrd="0" presId="urn:microsoft.com/office/officeart/2005/8/layout/hList1"/>
    <dgm:cxn modelId="{140FFBD3-CA65-47CB-912E-14A51C9C80E0}" srcId="{9B7F28A0-4E57-49A7-B116-33F460763DDB}" destId="{976BE51C-C712-47CF-A8FE-C77BA5E2F148}" srcOrd="1" destOrd="0" parTransId="{354C19F4-CDD2-4CEE-B8F5-5F47CEC074AA}" sibTransId="{988DDDA8-B9E2-4AC0-8187-2BF12A1233F8}"/>
    <dgm:cxn modelId="{C710F112-F043-4BE3-B291-F95A84513083}" type="presParOf" srcId="{13A20F2F-D8ED-49F0-A99E-68D729CF886C}" destId="{F588327B-8050-47EE-A4C4-1FB9986FEB1A}" srcOrd="0" destOrd="0" presId="urn:microsoft.com/office/officeart/2005/8/layout/hList1"/>
    <dgm:cxn modelId="{9699B269-A3EF-4F12-B499-7B16F0ADB5BD}" type="presParOf" srcId="{F588327B-8050-47EE-A4C4-1FB9986FEB1A}" destId="{BCCA6610-AB35-48D1-9B7C-8483BF876829}" srcOrd="0" destOrd="0" presId="urn:microsoft.com/office/officeart/2005/8/layout/hList1"/>
    <dgm:cxn modelId="{2BE49783-8773-4E31-A94A-20830E37F267}" type="presParOf" srcId="{F588327B-8050-47EE-A4C4-1FB9986FEB1A}" destId="{E9DC5D7A-8761-4BED-B384-CE6B33737685}" srcOrd="1" destOrd="0" presId="urn:microsoft.com/office/officeart/2005/8/layout/hList1"/>
    <dgm:cxn modelId="{48069DA0-2BE9-4969-9A11-A395170B31CA}" type="presParOf" srcId="{13A20F2F-D8ED-49F0-A99E-68D729CF886C}" destId="{2800E184-67DF-4342-BCF2-63003DD47347}" srcOrd="1" destOrd="0" presId="urn:microsoft.com/office/officeart/2005/8/layout/hList1"/>
    <dgm:cxn modelId="{2B9AED7A-912F-40B7-9E86-495B56076DBB}" type="presParOf" srcId="{13A20F2F-D8ED-49F0-A99E-68D729CF886C}" destId="{EB59679C-1CD3-4111-BDFF-B306C4F050A8}" srcOrd="2" destOrd="0" presId="urn:microsoft.com/office/officeart/2005/8/layout/hList1"/>
    <dgm:cxn modelId="{0AC4F3C1-582B-4E43-9222-8D5074BFF4B5}" type="presParOf" srcId="{EB59679C-1CD3-4111-BDFF-B306C4F050A8}" destId="{9FBFA6AF-CECD-469C-B1C8-E71C04F76B75}" srcOrd="0" destOrd="0" presId="urn:microsoft.com/office/officeart/2005/8/layout/hList1"/>
    <dgm:cxn modelId="{82549232-3771-4863-8B09-BE3DCD0C6823}" type="presParOf" srcId="{EB59679C-1CD3-4111-BDFF-B306C4F050A8}" destId="{7313ED52-3862-4429-B217-9CCCC9ACB2CE}" srcOrd="1" destOrd="0" presId="urn:microsoft.com/office/officeart/2005/8/layout/hList1"/>
    <dgm:cxn modelId="{0C754036-AC75-4C32-814C-7E8B3BDCDC2C}" type="presParOf" srcId="{13A20F2F-D8ED-49F0-A99E-68D729CF886C}" destId="{FB496784-0B52-4495-BE31-78E778F781A3}" srcOrd="3" destOrd="0" presId="urn:microsoft.com/office/officeart/2005/8/layout/hList1"/>
    <dgm:cxn modelId="{4C5277D4-5EA8-424C-B655-472B4BAE9B18}" type="presParOf" srcId="{13A20F2F-D8ED-49F0-A99E-68D729CF886C}" destId="{B2BF916B-EB79-40B6-8086-3EB9838B057A}" srcOrd="4" destOrd="0" presId="urn:microsoft.com/office/officeart/2005/8/layout/hList1"/>
    <dgm:cxn modelId="{9D726622-BD6A-445A-997B-3A45B26E060D}" type="presParOf" srcId="{B2BF916B-EB79-40B6-8086-3EB9838B057A}" destId="{5417EBE2-DA39-4CA5-97C8-1B7A71300713}" srcOrd="0" destOrd="0" presId="urn:microsoft.com/office/officeart/2005/8/layout/hList1"/>
    <dgm:cxn modelId="{1948104C-54C6-42C8-A31B-E6C13835A5CB}" type="presParOf" srcId="{B2BF916B-EB79-40B6-8086-3EB9838B057A}" destId="{55C4E787-95F6-4066-B6BB-4CD8918CF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UPH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标准产能表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实际产出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FIS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B7F28A0-4E57-49A7-B116-33F460763DDB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UPH</a:t>
          </a:r>
          <a:r>
            <a:rPr lang="zh-CN" altLang="en-US" sz="1000" dirty="0" smtClean="0">
              <a:solidFill>
                <a:schemeClr val="tx1"/>
              </a:solidFill>
            </a:rPr>
            <a:t>达成率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5421EB8-BD11-454F-97DC-A93356019CE4}" type="par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4111993-2A18-49B0-A6E8-172214F4791C}" type="sib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D72A848-05BB-4304-B99F-11A3AAE73ED0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UPH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5A1AA8-2BE9-40BD-AE69-CC718513AE00}" type="par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632D5226-734D-4112-9EE4-7DD7363A3B20}" type="sib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0F939B00-966A-4026-ADBA-7A6803B310A7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实际产出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530F5AB-303A-401E-B851-0A7ED817F0DA}" type="parTrans" cxnId="{7E3071EA-3152-4B99-8B6D-29740A4BAB5B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69CEB45-0677-4F9E-ABAD-6A3AADD962BB}" type="sibTrans" cxnId="{7E3071EA-3152-4B99-8B6D-29740A4BAB5B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1A97AFBC-7AAF-467F-AD6D-A82F018F5C85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人力差异</a:t>
          </a:r>
          <a:r>
            <a:rPr lang="en-US" altLang="zh-CN" sz="1000" dirty="0" smtClean="0">
              <a:solidFill>
                <a:schemeClr val="tx1"/>
              </a:solidFill>
            </a:rPr>
            <a:t>UPH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5EE08D33-2FF3-4A4B-8459-E199F5EF30BE}" type="parTrans" cxnId="{5FCE003B-2417-4B33-BC3C-82FCE41E084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6CF5409-B14B-40A4-94FC-FAB0687D1F39}" type="sibTrans" cxnId="{5FCE003B-2417-4B33-BC3C-82FCE41E084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496784-0B52-4495-BE31-78E778F781A3}" type="pres">
      <dgm:prSet presAssocID="{811C00DF-F3EE-466E-AFD5-009D881042E2}" presName="space" presStyleCnt="0"/>
      <dgm:spPr/>
    </dgm:pt>
    <dgm:pt modelId="{B2BF916B-EB79-40B6-8086-3EB9838B057A}" type="pres">
      <dgm:prSet presAssocID="{9B7F28A0-4E57-49A7-B116-33F460763DDB}" presName="composite" presStyleCnt="0"/>
      <dgm:spPr/>
    </dgm:pt>
    <dgm:pt modelId="{5417EBE2-DA39-4CA5-97C8-1B7A71300713}" type="pres">
      <dgm:prSet presAssocID="{9B7F28A0-4E57-49A7-B116-33F460763D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4E787-95F6-4066-B6BB-4CD8918CFFDF}" type="pres">
      <dgm:prSet presAssocID="{9B7F28A0-4E57-49A7-B116-33F460763D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2A72F06F-E1EF-47D7-A98E-7711371A6674}" type="presOf" srcId="{EA21BB75-17F8-448B-81F1-769003634C00}" destId="{9FBFA6AF-CECD-469C-B1C8-E71C04F76B75}" srcOrd="0" destOrd="0" presId="urn:microsoft.com/office/officeart/2005/8/layout/hList1"/>
    <dgm:cxn modelId="{7E3071EA-3152-4B99-8B6D-29740A4BAB5B}" srcId="{9B7F28A0-4E57-49A7-B116-33F460763DDB}" destId="{0F939B00-966A-4026-ADBA-7A6803B310A7}" srcOrd="1" destOrd="0" parTransId="{B530F5AB-303A-401E-B851-0A7ED817F0DA}" sibTransId="{269CEB45-0677-4F9E-ABAD-6A3AADD962BB}"/>
    <dgm:cxn modelId="{30779D6B-5882-400E-8D21-5C406D1BE7B7}" type="presOf" srcId="{CD72A848-05BB-4304-B99F-11A3AAE73ED0}" destId="{55C4E787-95F6-4066-B6BB-4CD8918CFFDF}" srcOrd="0" destOrd="0" presId="urn:microsoft.com/office/officeart/2005/8/layout/hList1"/>
    <dgm:cxn modelId="{D216AEEA-2D21-4ED3-BEFC-B54F5F186B6C}" srcId="{9B7F28A0-4E57-49A7-B116-33F460763DDB}" destId="{CD72A848-05BB-4304-B99F-11A3AAE73ED0}" srcOrd="0" destOrd="0" parTransId="{465A1AA8-2BE9-40BD-AE69-CC718513AE00}" sibTransId="{632D5226-734D-4112-9EE4-7DD7363A3B20}"/>
    <dgm:cxn modelId="{31754A59-ABFC-414B-8CC1-5FD43DACC4C6}" type="presOf" srcId="{1A97AFBC-7AAF-467F-AD6D-A82F018F5C85}" destId="{E9DC5D7A-8761-4BED-B384-CE6B33737685}" srcOrd="0" destOrd="1" presId="urn:microsoft.com/office/officeart/2005/8/layout/hList1"/>
    <dgm:cxn modelId="{7DC11B2D-17AB-4D8B-809C-CBB72769664C}" type="presOf" srcId="{A32C0AF9-13C4-425A-A7D9-AC55E7BFA24A}" destId="{13A20F2F-D8ED-49F0-A99E-68D729CF886C}" srcOrd="0" destOrd="0" presId="urn:microsoft.com/office/officeart/2005/8/layout/hList1"/>
    <dgm:cxn modelId="{D5BEB177-56D2-4370-B0B2-C2CFB6A93E87}" srcId="{A32C0AF9-13C4-425A-A7D9-AC55E7BFA24A}" destId="{9B7F28A0-4E57-49A7-B116-33F460763DDB}" srcOrd="2" destOrd="0" parTransId="{C5421EB8-BD11-454F-97DC-A93356019CE4}" sibTransId="{24111993-2A18-49B0-A6E8-172214F4791C}"/>
    <dgm:cxn modelId="{A8AC68CA-ED45-4F44-9324-94D5F829A2E1}" type="presOf" srcId="{38768ECE-FF41-4742-8C24-8ECB5C86C886}" destId="{7313ED52-3862-4429-B217-9CCCC9ACB2CE}" srcOrd="0" destOrd="0" presId="urn:microsoft.com/office/officeart/2005/8/layout/hList1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CADC0682-6E3A-43ED-BD4F-F5085E9444E4}" type="presOf" srcId="{8FEAD65C-1490-473D-8D89-6C4CB66695DB}" destId="{BCCA6610-AB35-48D1-9B7C-8483BF876829}" srcOrd="0" destOrd="0" presId="urn:microsoft.com/office/officeart/2005/8/layout/hList1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D227F6C5-EB13-478C-A853-A0B464ADB995}" type="presOf" srcId="{0F939B00-966A-4026-ADBA-7A6803B310A7}" destId="{55C4E787-95F6-4066-B6BB-4CD8918CFFDF}" srcOrd="0" destOrd="1" presId="urn:microsoft.com/office/officeart/2005/8/layout/hList1"/>
    <dgm:cxn modelId="{FA8ADC1D-193D-41F0-BDE2-D8B94D3067EB}" type="presOf" srcId="{C1F90E8A-132A-42C8-AD20-70CA0490530A}" destId="{E9DC5D7A-8761-4BED-B384-CE6B33737685}" srcOrd="0" destOrd="0" presId="urn:microsoft.com/office/officeart/2005/8/layout/hList1"/>
    <dgm:cxn modelId="{5FCE003B-2417-4B33-BC3C-82FCE41E0840}" srcId="{8FEAD65C-1490-473D-8D89-6C4CB66695DB}" destId="{1A97AFBC-7AAF-467F-AD6D-A82F018F5C85}" srcOrd="1" destOrd="0" parTransId="{5EE08D33-2FF3-4A4B-8459-E199F5EF30BE}" sibTransId="{16CF5409-B14B-40A4-94FC-FAB0687D1F39}"/>
    <dgm:cxn modelId="{D830EDF3-60FF-4FC7-A93F-15559A3FD134}" type="presOf" srcId="{9B7F28A0-4E57-49A7-B116-33F460763DDB}" destId="{5417EBE2-DA39-4CA5-97C8-1B7A71300713}" srcOrd="0" destOrd="0" presId="urn:microsoft.com/office/officeart/2005/8/layout/hList1"/>
    <dgm:cxn modelId="{F02A54E4-8103-4179-89F0-797DC387D8CC}" type="presParOf" srcId="{13A20F2F-D8ED-49F0-A99E-68D729CF886C}" destId="{F588327B-8050-47EE-A4C4-1FB9986FEB1A}" srcOrd="0" destOrd="0" presId="urn:microsoft.com/office/officeart/2005/8/layout/hList1"/>
    <dgm:cxn modelId="{A6164CEE-69D9-44F3-81B6-BA15F3A998D6}" type="presParOf" srcId="{F588327B-8050-47EE-A4C4-1FB9986FEB1A}" destId="{BCCA6610-AB35-48D1-9B7C-8483BF876829}" srcOrd="0" destOrd="0" presId="urn:microsoft.com/office/officeart/2005/8/layout/hList1"/>
    <dgm:cxn modelId="{467784E7-D79E-40BA-BDD7-C1E1598E2108}" type="presParOf" srcId="{F588327B-8050-47EE-A4C4-1FB9986FEB1A}" destId="{E9DC5D7A-8761-4BED-B384-CE6B33737685}" srcOrd="1" destOrd="0" presId="urn:microsoft.com/office/officeart/2005/8/layout/hList1"/>
    <dgm:cxn modelId="{9F1C1E13-BA61-4168-BDC2-5E56A257496E}" type="presParOf" srcId="{13A20F2F-D8ED-49F0-A99E-68D729CF886C}" destId="{2800E184-67DF-4342-BCF2-63003DD47347}" srcOrd="1" destOrd="0" presId="urn:microsoft.com/office/officeart/2005/8/layout/hList1"/>
    <dgm:cxn modelId="{825EF43C-5B9A-49AE-B842-C472C6D69EB5}" type="presParOf" srcId="{13A20F2F-D8ED-49F0-A99E-68D729CF886C}" destId="{EB59679C-1CD3-4111-BDFF-B306C4F050A8}" srcOrd="2" destOrd="0" presId="urn:microsoft.com/office/officeart/2005/8/layout/hList1"/>
    <dgm:cxn modelId="{9F3E0C21-5322-4B65-82A3-45B7B6128828}" type="presParOf" srcId="{EB59679C-1CD3-4111-BDFF-B306C4F050A8}" destId="{9FBFA6AF-CECD-469C-B1C8-E71C04F76B75}" srcOrd="0" destOrd="0" presId="urn:microsoft.com/office/officeart/2005/8/layout/hList1"/>
    <dgm:cxn modelId="{A8136B32-DD85-478E-85F3-B0E595E6FF50}" type="presParOf" srcId="{EB59679C-1CD3-4111-BDFF-B306C4F050A8}" destId="{7313ED52-3862-4429-B217-9CCCC9ACB2CE}" srcOrd="1" destOrd="0" presId="urn:microsoft.com/office/officeart/2005/8/layout/hList1"/>
    <dgm:cxn modelId="{0BB210FC-ECA6-45E7-BD2E-29277B9E8000}" type="presParOf" srcId="{13A20F2F-D8ED-49F0-A99E-68D729CF886C}" destId="{FB496784-0B52-4495-BE31-78E778F781A3}" srcOrd="3" destOrd="0" presId="urn:microsoft.com/office/officeart/2005/8/layout/hList1"/>
    <dgm:cxn modelId="{E0D93967-A428-4B5A-954E-8DA38D630956}" type="presParOf" srcId="{13A20F2F-D8ED-49F0-A99E-68D729CF886C}" destId="{B2BF916B-EB79-40B6-8086-3EB9838B057A}" srcOrd="4" destOrd="0" presId="urn:microsoft.com/office/officeart/2005/8/layout/hList1"/>
    <dgm:cxn modelId="{4B1AAC4E-0316-46CC-B332-0B76927C37B5}" type="presParOf" srcId="{B2BF916B-EB79-40B6-8086-3EB9838B057A}" destId="{5417EBE2-DA39-4CA5-97C8-1B7A71300713}" srcOrd="0" destOrd="0" presId="urn:microsoft.com/office/officeart/2005/8/layout/hList1"/>
    <dgm:cxn modelId="{CC603915-CD35-469D-9A06-336A6B979AC8}" type="presParOf" srcId="{B2BF916B-EB79-40B6-8086-3EB9838B057A}" destId="{55C4E787-95F6-4066-B6BB-4CD8918CF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异常工时转嫁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投入工时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zh-CN" altLang="en-US" sz="800" dirty="0" smtClean="0">
              <a:solidFill>
                <a:schemeClr val="tx1"/>
              </a:solidFill>
            </a:rPr>
            <a:t>支援人力工时转嫁</a:t>
          </a:r>
          <a:endParaRPr lang="zh-TW" altLang="en-US" sz="8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开线时间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7D9783E7-DB6A-4E24-BFB8-A1CA2DE3EFC9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8B5436CB-0164-4178-A8B4-ECCE5C5A7A3B}" type="parTrans" cxnId="{67A9BD66-049E-443B-A3ED-6A924A9C8C0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0A0158-C974-4F4C-BCF9-85E6C514394E}" type="sibTrans" cxnId="{67A9BD66-049E-443B-A3ED-6A924A9C8C0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9D93DF6-F195-4F63-BFAA-9AE2401C348C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理论工时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261A4FA2-08CC-4082-8B34-ADDCFDAD4537}" type="parTrans" cxnId="{ADF3980E-AB1D-4C99-82D9-671FD30B508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46F4FC3-D1DE-499E-9D4B-3A3E30FC6C81}" type="sibTrans" cxnId="{ADF3980E-AB1D-4C99-82D9-671FD30B508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5A90B62-CB6F-4B66-A8EB-23D0D30E2A5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下班时间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7BBE0E61-623D-40E0-A548-405F979B3B39}" type="parTrans" cxnId="{2C74BBB8-38D8-41ED-BA60-6D09BF986DF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4D858CD-69CE-4BA2-92E8-F6A7C757B0DB}" type="sibTrans" cxnId="{2C74BBB8-38D8-41ED-BA60-6D09BF986DF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0E3BB7-5C7C-48F7-AD25-02DF3F897128}" type="presOf" srcId="{8FEAD65C-1490-473D-8D89-6C4CB66695DB}" destId="{BCCA6610-AB35-48D1-9B7C-8483BF876829}" srcOrd="0" destOrd="0" presId="urn:microsoft.com/office/officeart/2005/8/layout/hList1"/>
    <dgm:cxn modelId="{95C5D527-2088-4839-90A6-5EDE43AA5D01}" type="presOf" srcId="{EA21BB75-17F8-448B-81F1-769003634C00}" destId="{9FBFA6AF-CECD-469C-B1C8-E71C04F76B75}" srcOrd="0" destOrd="0" presId="urn:microsoft.com/office/officeart/2005/8/layout/hList1"/>
    <dgm:cxn modelId="{ADF3980E-AB1D-4C99-82D9-671FD30B508B}" srcId="{8FEAD65C-1490-473D-8D89-6C4CB66695DB}" destId="{A9D93DF6-F195-4F63-BFAA-9AE2401C348C}" srcOrd="1" destOrd="0" parTransId="{261A4FA2-08CC-4082-8B34-ADDCFDAD4537}" sibTransId="{746F4FC3-D1DE-499E-9D4B-3A3E30FC6C81}"/>
    <dgm:cxn modelId="{CF54B565-5F30-446D-A8F9-25C868B74642}" type="presOf" srcId="{95A90B62-CB6F-4B66-A8EB-23D0D30E2A56}" destId="{7313ED52-3862-4429-B217-9CCCC9ACB2CE}" srcOrd="0" destOrd="1" presId="urn:microsoft.com/office/officeart/2005/8/layout/hList1"/>
    <dgm:cxn modelId="{22995B8D-D602-4568-8B85-8DF32025CFCC}" type="presOf" srcId="{C1F90E8A-132A-42C8-AD20-70CA0490530A}" destId="{E9DC5D7A-8761-4BED-B384-CE6B33737685}" srcOrd="0" destOrd="0" presId="urn:microsoft.com/office/officeart/2005/8/layout/hList1"/>
    <dgm:cxn modelId="{67A9BD66-049E-443B-A3ED-6A924A9C8C08}" srcId="{EA21BB75-17F8-448B-81F1-769003634C00}" destId="{7D9783E7-DB6A-4E24-BFB8-A1CA2DE3EFC9}" srcOrd="2" destOrd="0" parTransId="{8B5436CB-0164-4178-A8B4-ECCE5C5A7A3B}" sibTransId="{A80A0158-C974-4F4C-BCF9-85E6C514394E}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7C224EEC-1CFB-4D62-B882-676BDB19BCE1}" type="presOf" srcId="{38768ECE-FF41-4742-8C24-8ECB5C86C886}" destId="{7313ED52-3862-4429-B217-9CCCC9ACB2CE}" srcOrd="0" destOrd="0" presId="urn:microsoft.com/office/officeart/2005/8/layout/hList1"/>
    <dgm:cxn modelId="{11E5064D-0FAC-4208-8F2D-55F5E126B17C}" type="presOf" srcId="{A32C0AF9-13C4-425A-A7D9-AC55E7BFA24A}" destId="{13A20F2F-D8ED-49F0-A99E-68D729CF886C}" srcOrd="0" destOrd="0" presId="urn:microsoft.com/office/officeart/2005/8/layout/hList1"/>
    <dgm:cxn modelId="{D33CBCDC-4947-43F8-808B-87C827D41AB7}" type="presOf" srcId="{A9D93DF6-F195-4F63-BFAA-9AE2401C348C}" destId="{E9DC5D7A-8761-4BED-B384-CE6B33737685}" srcOrd="0" destOrd="1" presId="urn:microsoft.com/office/officeart/2005/8/layout/hList1"/>
    <dgm:cxn modelId="{28BAAEA9-676C-4F45-A043-EA87C7D4A2A1}" type="presOf" srcId="{7D9783E7-DB6A-4E24-BFB8-A1CA2DE3EFC9}" destId="{7313ED52-3862-4429-B217-9CCCC9ACB2CE}" srcOrd="0" destOrd="2" presId="urn:microsoft.com/office/officeart/2005/8/layout/hList1"/>
    <dgm:cxn modelId="{2C74BBB8-38D8-41ED-BA60-6D09BF986DF2}" srcId="{EA21BB75-17F8-448B-81F1-769003634C00}" destId="{95A90B62-CB6F-4B66-A8EB-23D0D30E2A56}" srcOrd="1" destOrd="0" parTransId="{7BBE0E61-623D-40E0-A548-405F979B3B39}" sibTransId="{94D858CD-69CE-4BA2-92E8-F6A7C757B0DB}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C2D7E009-4295-449E-BBA5-EE0400FA57C7}" type="presParOf" srcId="{13A20F2F-D8ED-49F0-A99E-68D729CF886C}" destId="{F588327B-8050-47EE-A4C4-1FB9986FEB1A}" srcOrd="0" destOrd="0" presId="urn:microsoft.com/office/officeart/2005/8/layout/hList1"/>
    <dgm:cxn modelId="{7970B1F0-440D-4170-B820-4E7D67F50498}" type="presParOf" srcId="{F588327B-8050-47EE-A4C4-1FB9986FEB1A}" destId="{BCCA6610-AB35-48D1-9B7C-8483BF876829}" srcOrd="0" destOrd="0" presId="urn:microsoft.com/office/officeart/2005/8/layout/hList1"/>
    <dgm:cxn modelId="{64E6D401-0862-4E84-B15A-0DA53AEE90A9}" type="presParOf" srcId="{F588327B-8050-47EE-A4C4-1FB9986FEB1A}" destId="{E9DC5D7A-8761-4BED-B384-CE6B33737685}" srcOrd="1" destOrd="0" presId="urn:microsoft.com/office/officeart/2005/8/layout/hList1"/>
    <dgm:cxn modelId="{42623779-99EA-4080-8BD2-1D5465801CE0}" type="presParOf" srcId="{13A20F2F-D8ED-49F0-A99E-68D729CF886C}" destId="{2800E184-67DF-4342-BCF2-63003DD47347}" srcOrd="1" destOrd="0" presId="urn:microsoft.com/office/officeart/2005/8/layout/hList1"/>
    <dgm:cxn modelId="{67735572-A930-4EF0-9858-EE21C70D37C9}" type="presParOf" srcId="{13A20F2F-D8ED-49F0-A99E-68D729CF886C}" destId="{EB59679C-1CD3-4111-BDFF-B306C4F050A8}" srcOrd="2" destOrd="0" presId="urn:microsoft.com/office/officeart/2005/8/layout/hList1"/>
    <dgm:cxn modelId="{85F5B0D4-2282-4C68-A453-6A1762CE4B33}" type="presParOf" srcId="{EB59679C-1CD3-4111-BDFF-B306C4F050A8}" destId="{9FBFA6AF-CECD-469C-B1C8-E71C04F76B75}" srcOrd="0" destOrd="0" presId="urn:microsoft.com/office/officeart/2005/8/layout/hList1"/>
    <dgm:cxn modelId="{C418134B-4F8F-483A-8599-471589C70228}" type="presParOf" srcId="{EB59679C-1CD3-4111-BDFF-B306C4F050A8}" destId="{7313ED52-3862-4429-B217-9CCCC9ACB2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SMT</a:t>
          </a:r>
          <a:r>
            <a:rPr lang="zh-CN" altLang="en-US" sz="1000" dirty="0" smtClean="0">
              <a:solidFill>
                <a:schemeClr val="tx1"/>
              </a:solidFill>
            </a:rPr>
            <a:t>效率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产出</a:t>
          </a:r>
          <a:r>
            <a:rPr lang="en-US" altLang="zh-CN" sz="1000" dirty="0" smtClean="0">
              <a:solidFill>
                <a:schemeClr val="tx1"/>
              </a:solidFill>
            </a:rPr>
            <a:t>&amp;CT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SA&amp;FA</a:t>
          </a:r>
          <a:r>
            <a:rPr lang="zh-CN" altLang="en-US" sz="1000" dirty="0" smtClean="0">
              <a:solidFill>
                <a:schemeClr val="tx1"/>
              </a:solidFill>
            </a:rPr>
            <a:t>效率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en-US" altLang="zh-CN" sz="1000" dirty="0" smtClean="0">
              <a:solidFill>
                <a:schemeClr val="tx1"/>
              </a:solidFill>
            </a:rPr>
            <a:t>FIS</a:t>
          </a:r>
          <a:r>
            <a:rPr lang="zh-CN" altLang="en-US" sz="1000" dirty="0" smtClean="0">
              <a:solidFill>
                <a:schemeClr val="tx1"/>
              </a:solidFill>
            </a:rPr>
            <a:t>产出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B7F28A0-4E57-49A7-B116-33F460763D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开线率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5421EB8-BD11-454F-97DC-A93356019CE4}" type="par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4111993-2A18-49B0-A6E8-172214F4791C}" type="sib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D72A848-05BB-4304-B99F-11A3AAE73ED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投入工时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5A1AA8-2BE9-40BD-AE69-CC718513AE00}" type="par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632D5226-734D-4112-9EE4-7DD7363A3B20}" type="sib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68C402-8986-4C1C-BC88-A7022346AF01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实际开线工时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42E1CCA-9F90-4317-B975-3B10AF3D4701}" type="parTrans" cxnId="{DF2819B2-ED25-4072-9D09-53C31005A21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A7C76EC-FE07-4C62-AF54-BEC041FB863C}" type="sibTrans" cxnId="{DF2819B2-ED25-4072-9D09-53C31005A21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80784A0-4A34-4535-9DCE-C98206EE9AA4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EC6D4ECA-3A62-40C1-8FB1-560001428FBE}" type="parTrans" cxnId="{836D16E4-ED85-482A-A361-12D5791EC3A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F07633F-3312-404C-BEA7-6F31099EEBAE}" type="sibTrans" cxnId="{836D16E4-ED85-482A-A361-12D5791EC3A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1B28147-2362-414E-87C2-4040B04FDAF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开线时间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08577C2F-9E66-41FE-AE71-8642FE59B85B}" type="parTrans" cxnId="{E7E0E177-8795-4E0F-BB48-F8CEA9186A2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2C4C2D5-ED5A-40D8-A593-3A02AFBC15A2}" type="sibTrans" cxnId="{E7E0E177-8795-4E0F-BB48-F8CEA9186A2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545D1C6-B155-47E7-9AF1-11E3B0B4BE6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单台工时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7C263D-26EA-40EF-8EFC-BC622F66D505}" type="parTrans" cxnId="{53534C91-7AC3-4566-A70A-67592356F7E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2F9C464-B621-4B7A-BB52-DFA04EAB1043}" type="sibTrans" cxnId="{53534C91-7AC3-4566-A70A-67592356F7E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B863B5D-72DD-4E50-93CD-11DEA1D94022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满载工时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31163EC4-BC7D-4C2D-AD9F-A07110684DC6}" type="parTrans" cxnId="{D919DDC5-D852-4E9F-8B4C-D1055A0778C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808A12C-1E3A-4039-BAFA-F1A29906D506}" type="sibTrans" cxnId="{D919DDC5-D852-4E9F-8B4C-D1055A0778C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496784-0B52-4495-BE31-78E778F781A3}" type="pres">
      <dgm:prSet presAssocID="{811C00DF-F3EE-466E-AFD5-009D881042E2}" presName="space" presStyleCnt="0"/>
      <dgm:spPr/>
    </dgm:pt>
    <dgm:pt modelId="{B2BF916B-EB79-40B6-8086-3EB9838B057A}" type="pres">
      <dgm:prSet presAssocID="{9B7F28A0-4E57-49A7-B116-33F460763DDB}" presName="composite" presStyleCnt="0"/>
      <dgm:spPr/>
    </dgm:pt>
    <dgm:pt modelId="{5417EBE2-DA39-4CA5-97C8-1B7A71300713}" type="pres">
      <dgm:prSet presAssocID="{9B7F28A0-4E57-49A7-B116-33F460763D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4E787-95F6-4066-B6BB-4CD8918CFFDF}" type="pres">
      <dgm:prSet presAssocID="{9B7F28A0-4E57-49A7-B116-33F460763D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836D16E4-ED85-482A-A361-12D5791EC3AD}" srcId="{EA21BB75-17F8-448B-81F1-769003634C00}" destId="{880784A0-4A34-4535-9DCE-C98206EE9AA4}" srcOrd="1" destOrd="0" parTransId="{EC6D4ECA-3A62-40C1-8FB1-560001428FBE}" sibTransId="{9F07633F-3312-404C-BEA7-6F31099EEBAE}"/>
    <dgm:cxn modelId="{53534C91-7AC3-4566-A70A-67592356F7EA}" srcId="{EA21BB75-17F8-448B-81F1-769003634C00}" destId="{E545D1C6-B155-47E7-9AF1-11E3B0B4BE66}" srcOrd="3" destOrd="0" parTransId="{467C263D-26EA-40EF-8EFC-BC622F66D505}" sibTransId="{92F9C464-B621-4B7A-BB52-DFA04EAB1043}"/>
    <dgm:cxn modelId="{4A8866D7-5660-4C4B-A7C3-05D88438DF55}" type="presOf" srcId="{01B28147-2362-414E-87C2-4040B04FDAFA}" destId="{7313ED52-3862-4429-B217-9CCCC9ACB2CE}" srcOrd="0" destOrd="2" presId="urn:microsoft.com/office/officeart/2005/8/layout/hList1"/>
    <dgm:cxn modelId="{E7E0E177-8795-4E0F-BB48-F8CEA9186A2E}" srcId="{EA21BB75-17F8-448B-81F1-769003634C00}" destId="{01B28147-2362-414E-87C2-4040B04FDAFA}" srcOrd="2" destOrd="0" parTransId="{08577C2F-9E66-41FE-AE71-8642FE59B85B}" sibTransId="{C2C4C2D5-ED5A-40D8-A593-3A02AFBC15A2}"/>
    <dgm:cxn modelId="{DF2819B2-ED25-4072-9D09-53C31005A21E}" srcId="{8FEAD65C-1490-473D-8D89-6C4CB66695DB}" destId="{A568C402-8986-4C1C-BC88-A7022346AF01}" srcOrd="1" destOrd="0" parTransId="{B42E1CCA-9F90-4317-B975-3B10AF3D4701}" sibTransId="{6A7C76EC-FE07-4C62-AF54-BEC041FB863C}"/>
    <dgm:cxn modelId="{CEDF3E73-8BF6-4716-B9A8-D446716FE147}" type="presOf" srcId="{A568C402-8986-4C1C-BC88-A7022346AF01}" destId="{E9DC5D7A-8761-4BED-B384-CE6B33737685}" srcOrd="0" destOrd="1" presId="urn:microsoft.com/office/officeart/2005/8/layout/hList1"/>
    <dgm:cxn modelId="{C949279D-ACCA-48DB-B92B-1714C96F1421}" type="presOf" srcId="{BB863B5D-72DD-4E50-93CD-11DEA1D94022}" destId="{55C4E787-95F6-4066-B6BB-4CD8918CFFDF}" srcOrd="0" destOrd="1" presId="urn:microsoft.com/office/officeart/2005/8/layout/hList1"/>
    <dgm:cxn modelId="{D919DDC5-D852-4E9F-8B4C-D1055A0778C0}" srcId="{9B7F28A0-4E57-49A7-B116-33F460763DDB}" destId="{BB863B5D-72DD-4E50-93CD-11DEA1D94022}" srcOrd="1" destOrd="0" parTransId="{31163EC4-BC7D-4C2D-AD9F-A07110684DC6}" sibTransId="{9808A12C-1E3A-4039-BAFA-F1A29906D506}"/>
    <dgm:cxn modelId="{19A5159B-3CA9-495B-9B5A-DE99E6E86D87}" type="presOf" srcId="{C1F90E8A-132A-42C8-AD20-70CA0490530A}" destId="{E9DC5D7A-8761-4BED-B384-CE6B33737685}" srcOrd="0" destOrd="0" presId="urn:microsoft.com/office/officeart/2005/8/layout/hList1"/>
    <dgm:cxn modelId="{CE2FE905-5893-4573-A295-C7485A8B3EA4}" type="presOf" srcId="{38768ECE-FF41-4742-8C24-8ECB5C86C886}" destId="{7313ED52-3862-4429-B217-9CCCC9ACB2CE}" srcOrd="0" destOrd="0" presId="urn:microsoft.com/office/officeart/2005/8/layout/hList1"/>
    <dgm:cxn modelId="{D216AEEA-2D21-4ED3-BEFC-B54F5F186B6C}" srcId="{9B7F28A0-4E57-49A7-B116-33F460763DDB}" destId="{CD72A848-05BB-4304-B99F-11A3AAE73ED0}" srcOrd="0" destOrd="0" parTransId="{465A1AA8-2BE9-40BD-AE69-CC718513AE00}" sibTransId="{632D5226-734D-4112-9EE4-7DD7363A3B20}"/>
    <dgm:cxn modelId="{37D6475F-2766-4BB3-A1DC-33EA0F5FD9BC}" type="presOf" srcId="{9B7F28A0-4E57-49A7-B116-33F460763DDB}" destId="{5417EBE2-DA39-4CA5-97C8-1B7A71300713}" srcOrd="0" destOrd="0" presId="urn:microsoft.com/office/officeart/2005/8/layout/hList1"/>
    <dgm:cxn modelId="{D5BEB177-56D2-4370-B0B2-C2CFB6A93E87}" srcId="{A32C0AF9-13C4-425A-A7D9-AC55E7BFA24A}" destId="{9B7F28A0-4E57-49A7-B116-33F460763DDB}" srcOrd="2" destOrd="0" parTransId="{C5421EB8-BD11-454F-97DC-A93356019CE4}" sibTransId="{24111993-2A18-49B0-A6E8-172214F4791C}"/>
    <dgm:cxn modelId="{D84DDD53-CAE7-4D93-A0B3-1175E6B38424}" type="presOf" srcId="{8FEAD65C-1490-473D-8D89-6C4CB66695DB}" destId="{BCCA6610-AB35-48D1-9B7C-8483BF876829}" srcOrd="0" destOrd="0" presId="urn:microsoft.com/office/officeart/2005/8/layout/hList1"/>
    <dgm:cxn modelId="{AE01EDD4-F721-4C7F-A2B1-24105183F942}" type="presOf" srcId="{E545D1C6-B155-47E7-9AF1-11E3B0B4BE66}" destId="{7313ED52-3862-4429-B217-9CCCC9ACB2CE}" srcOrd="0" destOrd="3" presId="urn:microsoft.com/office/officeart/2005/8/layout/hList1"/>
    <dgm:cxn modelId="{E6438006-2A03-47DF-832B-0DDFABD643E4}" type="presOf" srcId="{880784A0-4A34-4535-9DCE-C98206EE9AA4}" destId="{7313ED52-3862-4429-B217-9CCCC9ACB2CE}" srcOrd="0" destOrd="1" presId="urn:microsoft.com/office/officeart/2005/8/layout/hList1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EB0302E3-ADF2-46E1-AB69-E06582B1C786}" type="presOf" srcId="{CD72A848-05BB-4304-B99F-11A3AAE73ED0}" destId="{55C4E787-95F6-4066-B6BB-4CD8918CFFDF}" srcOrd="0" destOrd="0" presId="urn:microsoft.com/office/officeart/2005/8/layout/hList1"/>
    <dgm:cxn modelId="{2A2CD38E-3E72-4750-8EBD-32B03DD2548E}" type="presOf" srcId="{EA21BB75-17F8-448B-81F1-769003634C00}" destId="{9FBFA6AF-CECD-469C-B1C8-E71C04F76B75}" srcOrd="0" destOrd="0" presId="urn:microsoft.com/office/officeart/2005/8/layout/hList1"/>
    <dgm:cxn modelId="{41153E78-1B3C-485C-87E6-A4086705A2FD}" type="presOf" srcId="{A32C0AF9-13C4-425A-A7D9-AC55E7BFA24A}" destId="{13A20F2F-D8ED-49F0-A99E-68D729CF886C}" srcOrd="0" destOrd="0" presId="urn:microsoft.com/office/officeart/2005/8/layout/hList1"/>
    <dgm:cxn modelId="{10970716-57A3-44BD-BAE7-27AEEB470EC2}" type="presParOf" srcId="{13A20F2F-D8ED-49F0-A99E-68D729CF886C}" destId="{F588327B-8050-47EE-A4C4-1FB9986FEB1A}" srcOrd="0" destOrd="0" presId="urn:microsoft.com/office/officeart/2005/8/layout/hList1"/>
    <dgm:cxn modelId="{E35DC7DC-21E0-4B27-BF1A-FCB9B1CEEDA6}" type="presParOf" srcId="{F588327B-8050-47EE-A4C4-1FB9986FEB1A}" destId="{BCCA6610-AB35-48D1-9B7C-8483BF876829}" srcOrd="0" destOrd="0" presId="urn:microsoft.com/office/officeart/2005/8/layout/hList1"/>
    <dgm:cxn modelId="{8082E038-C642-4ADA-BADD-B857BD9C4F84}" type="presParOf" srcId="{F588327B-8050-47EE-A4C4-1FB9986FEB1A}" destId="{E9DC5D7A-8761-4BED-B384-CE6B33737685}" srcOrd="1" destOrd="0" presId="urn:microsoft.com/office/officeart/2005/8/layout/hList1"/>
    <dgm:cxn modelId="{BDF46CFD-EB89-4F0B-BAB8-1A060FBF93EE}" type="presParOf" srcId="{13A20F2F-D8ED-49F0-A99E-68D729CF886C}" destId="{2800E184-67DF-4342-BCF2-63003DD47347}" srcOrd="1" destOrd="0" presId="urn:microsoft.com/office/officeart/2005/8/layout/hList1"/>
    <dgm:cxn modelId="{A342D12E-63AB-4F68-9124-E96CFE73DEAD}" type="presParOf" srcId="{13A20F2F-D8ED-49F0-A99E-68D729CF886C}" destId="{EB59679C-1CD3-4111-BDFF-B306C4F050A8}" srcOrd="2" destOrd="0" presId="urn:microsoft.com/office/officeart/2005/8/layout/hList1"/>
    <dgm:cxn modelId="{B71E05F4-926B-4AF3-94C9-60094FC0A288}" type="presParOf" srcId="{EB59679C-1CD3-4111-BDFF-B306C4F050A8}" destId="{9FBFA6AF-CECD-469C-B1C8-E71C04F76B75}" srcOrd="0" destOrd="0" presId="urn:microsoft.com/office/officeart/2005/8/layout/hList1"/>
    <dgm:cxn modelId="{232E9D36-A18B-43B7-8DC3-9513C4C186E8}" type="presParOf" srcId="{EB59679C-1CD3-4111-BDFF-B306C4F050A8}" destId="{7313ED52-3862-4429-B217-9CCCC9ACB2CE}" srcOrd="1" destOrd="0" presId="urn:microsoft.com/office/officeart/2005/8/layout/hList1"/>
    <dgm:cxn modelId="{E8F3F375-42F8-48EA-A069-A52E6E7031A8}" type="presParOf" srcId="{13A20F2F-D8ED-49F0-A99E-68D729CF886C}" destId="{FB496784-0B52-4495-BE31-78E778F781A3}" srcOrd="3" destOrd="0" presId="urn:microsoft.com/office/officeart/2005/8/layout/hList1"/>
    <dgm:cxn modelId="{13D2FCC9-4C01-4B0E-889F-E6E795D3A5CE}" type="presParOf" srcId="{13A20F2F-D8ED-49F0-A99E-68D729CF886C}" destId="{B2BF916B-EB79-40B6-8086-3EB9838B057A}" srcOrd="4" destOrd="0" presId="urn:microsoft.com/office/officeart/2005/8/layout/hList1"/>
    <dgm:cxn modelId="{C80137E7-1BC3-4C87-A44E-05382354E4E5}" type="presParOf" srcId="{B2BF916B-EB79-40B6-8086-3EB9838B057A}" destId="{5417EBE2-DA39-4CA5-97C8-1B7A71300713}" srcOrd="0" destOrd="0" presId="urn:microsoft.com/office/officeart/2005/8/layout/hList1"/>
    <dgm:cxn modelId="{8AEE0312-7752-4970-9060-18DA1C7BD9CC}" type="presParOf" srcId="{B2BF916B-EB79-40B6-8086-3EB9838B057A}" destId="{55C4E787-95F6-4066-B6BB-4CD8918CF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2C0AF9-13C4-425A-A7D9-AC55E7BFA24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FEAD65C-1490-473D-8D89-6C4CB66695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标准用量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0BA3757-4C00-4924-BAE6-274CAEF75C8A}" type="par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B20D57A-F088-47CC-8EDD-CDE11E636EE0}" type="sibTrans" cxnId="{778DF380-BE3C-4A76-AD20-6F0268A71AFA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1F90E8A-132A-42C8-AD20-70CA0490530A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EE1868B-A778-49A9-8E7A-A96620970D1E}" type="par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A5354C3B-9C0F-4C9F-A330-36439D2584E9}" type="sibTrans" cxnId="{FC7E0E4F-B7A6-4091-9E0A-0AFDF333FE0D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EA21BB75-17F8-448B-81F1-769003634C0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实际用量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7CF6D56-F1A2-4731-A5D9-B5D22C0C97D1}" type="par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811C00DF-F3EE-466E-AFD5-009D881042E2}" type="sibTrans" cxnId="{8DA017AE-165F-4DB5-AA60-4C68E895926E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38768ECE-FF41-4742-8C24-8ECB5C86C88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开线数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6914B1F-BB23-4F52-9B84-714787DC2539}" type="par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4C241F16-37E2-48AD-951F-E7874635A99D}" type="sibTrans" cxnId="{093735AD-6EBA-4CF4-9986-43DB18B36CC8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9B7F28A0-4E57-49A7-B116-33F460763DDB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支援参考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C5421EB8-BD11-454F-97DC-A93356019CE4}" type="par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24111993-2A18-49B0-A6E8-172214F4791C}" type="sibTrans" cxnId="{D5BEB177-56D2-4370-B0B2-C2CFB6A93E87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CD72A848-05BB-4304-B99F-11A3AAE73ED0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标准人力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65A1AA8-2BE9-40BD-AE69-CC718513AE00}" type="par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632D5226-734D-4112-9EE4-7DD7363A3B20}" type="sibTrans" cxnId="{D216AEEA-2D21-4ED3-BEFC-B54F5F186B6C}">
      <dgm:prSet/>
      <dgm:spPr/>
      <dgm:t>
        <a:bodyPr/>
        <a:lstStyle/>
        <a:p>
          <a:endParaRPr lang="zh-TW" altLang="en-US" sz="1000">
            <a:solidFill>
              <a:schemeClr val="tx1"/>
            </a:solidFill>
          </a:endParaRPr>
        </a:p>
      </dgm:t>
    </dgm:pt>
    <dgm:pt modelId="{B512C9A6-38F6-4DDD-BD19-453C70C6DB26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排程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6C3F225C-C374-45BC-B406-44A50CF4A80E}" type="parTrans" cxnId="{B336A911-A896-45DB-886D-FDFCED40F8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8C1AD77-DF4E-49F9-A652-E64DE2621551}" type="sibTrans" cxnId="{B336A911-A896-45DB-886D-FDFCED40F8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7CEC31D-5B54-40F4-A33B-53C720AA2A17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开线数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BABF5663-1F8A-4BAC-8943-8C944FFEB828}" type="parTrans" cxnId="{3F107C94-5650-45F0-B3A8-16802921360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E8E4F34-F6D4-468D-BD7D-6C4937451A13}" type="sibTrans" cxnId="{3F107C94-5650-45F0-B3A8-16802921360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BA30014-9505-4269-99CD-DBDFA3F3D8E8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4B469F68-2738-43EF-9FB8-AC017FE20077}" type="parTrans" cxnId="{FC072FF8-4DCB-4969-95C7-1085428F64D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CA9D03A-5148-4AB1-AE36-AC90CF6D043E}" type="sibTrans" cxnId="{FC072FF8-4DCB-4969-95C7-1085428F64D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1AF4804-3860-471B-954E-BDD410D62971}">
      <dgm:prSet phldrT="[文字]" custT="1"/>
      <dgm:spPr/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</a:rPr>
            <a:t>出勤人力</a:t>
          </a:r>
          <a:endParaRPr lang="zh-TW" altLang="en-US" sz="1000" dirty="0">
            <a:solidFill>
              <a:schemeClr val="tx1"/>
            </a:solidFill>
          </a:endParaRPr>
        </a:p>
      </dgm:t>
    </dgm:pt>
    <dgm:pt modelId="{7FA5168D-BC1F-4EF4-AF3A-254C5E403EB2}" type="parTrans" cxnId="{A26A635F-19A4-480E-BFE6-83465A8D846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78DA0D6-CB3A-433B-98D7-6504CB56C673}" type="sibTrans" cxnId="{A26A635F-19A4-480E-BFE6-83465A8D846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3A20F2F-D8ED-49F0-A99E-68D729CF886C}" type="pres">
      <dgm:prSet presAssocID="{A32C0AF9-13C4-425A-A7D9-AC55E7BFA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88327B-8050-47EE-A4C4-1FB9986FEB1A}" type="pres">
      <dgm:prSet presAssocID="{8FEAD65C-1490-473D-8D89-6C4CB66695DB}" presName="composite" presStyleCnt="0"/>
      <dgm:spPr/>
    </dgm:pt>
    <dgm:pt modelId="{BCCA6610-AB35-48D1-9B7C-8483BF876829}" type="pres">
      <dgm:prSet presAssocID="{8FEAD65C-1490-473D-8D89-6C4CB66695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DC5D7A-8761-4BED-B384-CE6B33737685}" type="pres">
      <dgm:prSet presAssocID="{8FEAD65C-1490-473D-8D89-6C4CB66695D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00E184-67DF-4342-BCF2-63003DD47347}" type="pres">
      <dgm:prSet presAssocID="{3B20D57A-F088-47CC-8EDD-CDE11E636EE0}" presName="space" presStyleCnt="0"/>
      <dgm:spPr/>
    </dgm:pt>
    <dgm:pt modelId="{EB59679C-1CD3-4111-BDFF-B306C4F050A8}" type="pres">
      <dgm:prSet presAssocID="{EA21BB75-17F8-448B-81F1-769003634C00}" presName="composite" presStyleCnt="0"/>
      <dgm:spPr/>
    </dgm:pt>
    <dgm:pt modelId="{9FBFA6AF-CECD-469C-B1C8-E71C04F76B75}" type="pres">
      <dgm:prSet presAssocID="{EA21BB75-17F8-448B-81F1-769003634C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3ED52-3862-4429-B217-9CCCC9ACB2CE}" type="pres">
      <dgm:prSet presAssocID="{EA21BB75-17F8-448B-81F1-769003634C0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496784-0B52-4495-BE31-78E778F781A3}" type="pres">
      <dgm:prSet presAssocID="{811C00DF-F3EE-466E-AFD5-009D881042E2}" presName="space" presStyleCnt="0"/>
      <dgm:spPr/>
    </dgm:pt>
    <dgm:pt modelId="{B2BF916B-EB79-40B6-8086-3EB9838B057A}" type="pres">
      <dgm:prSet presAssocID="{9B7F28A0-4E57-49A7-B116-33F460763DDB}" presName="composite" presStyleCnt="0"/>
      <dgm:spPr/>
    </dgm:pt>
    <dgm:pt modelId="{5417EBE2-DA39-4CA5-97C8-1B7A71300713}" type="pres">
      <dgm:prSet presAssocID="{9B7F28A0-4E57-49A7-B116-33F460763D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4E787-95F6-4066-B6BB-4CD8918CFFDF}" type="pres">
      <dgm:prSet presAssocID="{9B7F28A0-4E57-49A7-B116-33F460763D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3735AD-6EBA-4CF4-9986-43DB18B36CC8}" srcId="{EA21BB75-17F8-448B-81F1-769003634C00}" destId="{38768ECE-FF41-4742-8C24-8ECB5C86C886}" srcOrd="0" destOrd="0" parTransId="{C6914B1F-BB23-4F52-9B84-714787DC2539}" sibTransId="{4C241F16-37E2-48AD-951F-E7874635A99D}"/>
    <dgm:cxn modelId="{FC7E0E4F-B7A6-4091-9E0A-0AFDF333FE0D}" srcId="{8FEAD65C-1490-473D-8D89-6C4CB66695DB}" destId="{C1F90E8A-132A-42C8-AD20-70CA0490530A}" srcOrd="0" destOrd="0" parTransId="{CEE1868B-A778-49A9-8E7A-A96620970D1E}" sibTransId="{A5354C3B-9C0F-4C9F-A330-36439D2584E9}"/>
    <dgm:cxn modelId="{E4239864-BB81-4A4B-8FD0-7A526E465F2D}" type="presOf" srcId="{B512C9A6-38F6-4DDD-BD19-453C70C6DB26}" destId="{E9DC5D7A-8761-4BED-B384-CE6B33737685}" srcOrd="0" destOrd="1" presId="urn:microsoft.com/office/officeart/2005/8/layout/hList1"/>
    <dgm:cxn modelId="{B336A911-A896-45DB-886D-FDFCED40F8BB}" srcId="{8FEAD65C-1490-473D-8D89-6C4CB66695DB}" destId="{B512C9A6-38F6-4DDD-BD19-453C70C6DB26}" srcOrd="1" destOrd="0" parTransId="{6C3F225C-C374-45BC-B406-44A50CF4A80E}" sibTransId="{28C1AD77-DF4E-49F9-A652-E64DE2621551}"/>
    <dgm:cxn modelId="{3DCEB0C9-48DB-4B24-A35C-57A247501067}" type="presOf" srcId="{91AF4804-3860-471B-954E-BDD410D62971}" destId="{55C4E787-95F6-4066-B6BB-4CD8918CFFDF}" srcOrd="0" destOrd="1" presId="urn:microsoft.com/office/officeart/2005/8/layout/hList1"/>
    <dgm:cxn modelId="{A26A635F-19A4-480E-BFE6-83465A8D8461}" srcId="{9B7F28A0-4E57-49A7-B116-33F460763DDB}" destId="{91AF4804-3860-471B-954E-BDD410D62971}" srcOrd="1" destOrd="0" parTransId="{7FA5168D-BC1F-4EF4-AF3A-254C5E403EB2}" sibTransId="{C78DA0D6-CB3A-433B-98D7-6504CB56C673}"/>
    <dgm:cxn modelId="{D216AEEA-2D21-4ED3-BEFC-B54F5F186B6C}" srcId="{9B7F28A0-4E57-49A7-B116-33F460763DDB}" destId="{CD72A848-05BB-4304-B99F-11A3AAE73ED0}" srcOrd="0" destOrd="0" parTransId="{465A1AA8-2BE9-40BD-AE69-CC718513AE00}" sibTransId="{632D5226-734D-4112-9EE4-7DD7363A3B20}"/>
    <dgm:cxn modelId="{FC072FF8-4DCB-4969-95C7-1085428F64D9}" srcId="{EA21BB75-17F8-448B-81F1-769003634C00}" destId="{CBA30014-9505-4269-99CD-DBDFA3F3D8E8}" srcOrd="1" destOrd="0" parTransId="{4B469F68-2738-43EF-9FB8-AC017FE20077}" sibTransId="{FCA9D03A-5148-4AB1-AE36-AC90CF6D043E}"/>
    <dgm:cxn modelId="{1944B3AC-3FCC-4446-AAC7-E0BAEE91FD37}" type="presOf" srcId="{CD72A848-05BB-4304-B99F-11A3AAE73ED0}" destId="{55C4E787-95F6-4066-B6BB-4CD8918CFFDF}" srcOrd="0" destOrd="0" presId="urn:microsoft.com/office/officeart/2005/8/layout/hList1"/>
    <dgm:cxn modelId="{3F107C94-5650-45F0-B3A8-168029213604}" srcId="{8FEAD65C-1490-473D-8D89-6C4CB66695DB}" destId="{97CEC31D-5B54-40F4-A33B-53C720AA2A17}" srcOrd="2" destOrd="0" parTransId="{BABF5663-1F8A-4BAC-8943-8C944FFEB828}" sibTransId="{3E8E4F34-F6D4-468D-BD7D-6C4937451A13}"/>
    <dgm:cxn modelId="{109D1AAF-4D57-4D63-8191-746955CE16DC}" type="presOf" srcId="{9B7F28A0-4E57-49A7-B116-33F460763DDB}" destId="{5417EBE2-DA39-4CA5-97C8-1B7A71300713}" srcOrd="0" destOrd="0" presId="urn:microsoft.com/office/officeart/2005/8/layout/hList1"/>
    <dgm:cxn modelId="{B22358C1-EA72-4665-96E9-4990FA9DF29B}" type="presOf" srcId="{38768ECE-FF41-4742-8C24-8ECB5C86C886}" destId="{7313ED52-3862-4429-B217-9CCCC9ACB2CE}" srcOrd="0" destOrd="0" presId="urn:microsoft.com/office/officeart/2005/8/layout/hList1"/>
    <dgm:cxn modelId="{D5BEB177-56D2-4370-B0B2-C2CFB6A93E87}" srcId="{A32C0AF9-13C4-425A-A7D9-AC55E7BFA24A}" destId="{9B7F28A0-4E57-49A7-B116-33F460763DDB}" srcOrd="2" destOrd="0" parTransId="{C5421EB8-BD11-454F-97DC-A93356019CE4}" sibTransId="{24111993-2A18-49B0-A6E8-172214F4791C}"/>
    <dgm:cxn modelId="{8DA017AE-165F-4DB5-AA60-4C68E895926E}" srcId="{A32C0AF9-13C4-425A-A7D9-AC55E7BFA24A}" destId="{EA21BB75-17F8-448B-81F1-769003634C00}" srcOrd="1" destOrd="0" parTransId="{B7CF6D56-F1A2-4731-A5D9-B5D22C0C97D1}" sibTransId="{811C00DF-F3EE-466E-AFD5-009D881042E2}"/>
    <dgm:cxn modelId="{778DF380-BE3C-4A76-AD20-6F0268A71AFA}" srcId="{A32C0AF9-13C4-425A-A7D9-AC55E7BFA24A}" destId="{8FEAD65C-1490-473D-8D89-6C4CB66695DB}" srcOrd="0" destOrd="0" parTransId="{C0BA3757-4C00-4924-BAE6-274CAEF75C8A}" sibTransId="{3B20D57A-F088-47CC-8EDD-CDE11E636EE0}"/>
    <dgm:cxn modelId="{947BAF28-EDA2-4CDE-8C51-48E7A9D20E7A}" type="presOf" srcId="{97CEC31D-5B54-40F4-A33B-53C720AA2A17}" destId="{E9DC5D7A-8761-4BED-B384-CE6B33737685}" srcOrd="0" destOrd="2" presId="urn:microsoft.com/office/officeart/2005/8/layout/hList1"/>
    <dgm:cxn modelId="{D085FEA7-0879-408C-81FC-555CCAB8FF7B}" type="presOf" srcId="{A32C0AF9-13C4-425A-A7D9-AC55E7BFA24A}" destId="{13A20F2F-D8ED-49F0-A99E-68D729CF886C}" srcOrd="0" destOrd="0" presId="urn:microsoft.com/office/officeart/2005/8/layout/hList1"/>
    <dgm:cxn modelId="{3266844C-E207-4744-B060-ABB1A35F89DC}" type="presOf" srcId="{C1F90E8A-132A-42C8-AD20-70CA0490530A}" destId="{E9DC5D7A-8761-4BED-B384-CE6B33737685}" srcOrd="0" destOrd="0" presId="urn:microsoft.com/office/officeart/2005/8/layout/hList1"/>
    <dgm:cxn modelId="{19B01863-7755-4C4E-8B0E-2B17402473FF}" type="presOf" srcId="{EA21BB75-17F8-448B-81F1-769003634C00}" destId="{9FBFA6AF-CECD-469C-B1C8-E71C04F76B75}" srcOrd="0" destOrd="0" presId="urn:microsoft.com/office/officeart/2005/8/layout/hList1"/>
    <dgm:cxn modelId="{0C4EB941-5067-409D-8B67-B3364600B9E7}" type="presOf" srcId="{CBA30014-9505-4269-99CD-DBDFA3F3D8E8}" destId="{7313ED52-3862-4429-B217-9CCCC9ACB2CE}" srcOrd="0" destOrd="1" presId="urn:microsoft.com/office/officeart/2005/8/layout/hList1"/>
    <dgm:cxn modelId="{4F57FAB4-67A0-4439-AC7A-078EC476DC69}" type="presOf" srcId="{8FEAD65C-1490-473D-8D89-6C4CB66695DB}" destId="{BCCA6610-AB35-48D1-9B7C-8483BF876829}" srcOrd="0" destOrd="0" presId="urn:microsoft.com/office/officeart/2005/8/layout/hList1"/>
    <dgm:cxn modelId="{1E2C35A1-1581-490E-8344-D153B937CFF1}" type="presParOf" srcId="{13A20F2F-D8ED-49F0-A99E-68D729CF886C}" destId="{F588327B-8050-47EE-A4C4-1FB9986FEB1A}" srcOrd="0" destOrd="0" presId="urn:microsoft.com/office/officeart/2005/8/layout/hList1"/>
    <dgm:cxn modelId="{A0AD5593-FDD1-4BF8-A12E-17A9870A0413}" type="presParOf" srcId="{F588327B-8050-47EE-A4C4-1FB9986FEB1A}" destId="{BCCA6610-AB35-48D1-9B7C-8483BF876829}" srcOrd="0" destOrd="0" presId="urn:microsoft.com/office/officeart/2005/8/layout/hList1"/>
    <dgm:cxn modelId="{1333340A-0A59-4D66-854D-4CE584952FA3}" type="presParOf" srcId="{F588327B-8050-47EE-A4C4-1FB9986FEB1A}" destId="{E9DC5D7A-8761-4BED-B384-CE6B33737685}" srcOrd="1" destOrd="0" presId="urn:microsoft.com/office/officeart/2005/8/layout/hList1"/>
    <dgm:cxn modelId="{BE8E0C8E-BE30-46C0-87A3-2CE5E71B0245}" type="presParOf" srcId="{13A20F2F-D8ED-49F0-A99E-68D729CF886C}" destId="{2800E184-67DF-4342-BCF2-63003DD47347}" srcOrd="1" destOrd="0" presId="urn:microsoft.com/office/officeart/2005/8/layout/hList1"/>
    <dgm:cxn modelId="{5EADF2CD-F250-40FB-ADEF-A31DAE90057D}" type="presParOf" srcId="{13A20F2F-D8ED-49F0-A99E-68D729CF886C}" destId="{EB59679C-1CD3-4111-BDFF-B306C4F050A8}" srcOrd="2" destOrd="0" presId="urn:microsoft.com/office/officeart/2005/8/layout/hList1"/>
    <dgm:cxn modelId="{2EF85F28-1E40-4648-B14E-46F8DC589AE5}" type="presParOf" srcId="{EB59679C-1CD3-4111-BDFF-B306C4F050A8}" destId="{9FBFA6AF-CECD-469C-B1C8-E71C04F76B75}" srcOrd="0" destOrd="0" presId="urn:microsoft.com/office/officeart/2005/8/layout/hList1"/>
    <dgm:cxn modelId="{BD98BA18-2652-40F3-A376-C7021EFB6B86}" type="presParOf" srcId="{EB59679C-1CD3-4111-BDFF-B306C4F050A8}" destId="{7313ED52-3862-4429-B217-9CCCC9ACB2CE}" srcOrd="1" destOrd="0" presId="urn:microsoft.com/office/officeart/2005/8/layout/hList1"/>
    <dgm:cxn modelId="{74274FFE-ADBD-48C9-A1EC-DACEC16A81EB}" type="presParOf" srcId="{13A20F2F-D8ED-49F0-A99E-68D729CF886C}" destId="{FB496784-0B52-4495-BE31-78E778F781A3}" srcOrd="3" destOrd="0" presId="urn:microsoft.com/office/officeart/2005/8/layout/hList1"/>
    <dgm:cxn modelId="{A1065C50-858C-4098-BCE3-BCC1A830CFA8}" type="presParOf" srcId="{13A20F2F-D8ED-49F0-A99E-68D729CF886C}" destId="{B2BF916B-EB79-40B6-8086-3EB9838B057A}" srcOrd="4" destOrd="0" presId="urn:microsoft.com/office/officeart/2005/8/layout/hList1"/>
    <dgm:cxn modelId="{6955C90C-F8DC-44BE-8483-0C2709146EC1}" type="presParOf" srcId="{B2BF916B-EB79-40B6-8086-3EB9838B057A}" destId="{5417EBE2-DA39-4CA5-97C8-1B7A71300713}" srcOrd="0" destOrd="0" presId="urn:microsoft.com/office/officeart/2005/8/layout/hList1"/>
    <dgm:cxn modelId="{2EBE40F8-CAC0-4132-8548-3EDB22A30231}" type="presParOf" srcId="{B2BF916B-EB79-40B6-8086-3EB9838B057A}" destId="{55C4E787-95F6-4066-B6BB-4CD8918CF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941F-97B3-4050-9498-A33E28261933}">
      <dsp:nvSpPr>
        <dsp:cNvPr id="0" name=""/>
        <dsp:cNvSpPr/>
      </dsp:nvSpPr>
      <dsp:spPr>
        <a:xfrm>
          <a:off x="0" y="0"/>
          <a:ext cx="1210952" cy="53868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后台数据源</a:t>
          </a:r>
          <a:endParaRPr lang="zh-TW" altLang="en-US" sz="1600" b="1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0" y="0"/>
        <a:ext cx="1210952" cy="1616066"/>
      </dsp:txXfrm>
    </dsp:sp>
    <dsp:sp modelId="{EE9FC6E6-3ED2-45EC-9A17-6BA0CB7C4FC2}">
      <dsp:nvSpPr>
        <dsp:cNvPr id="0" name=""/>
        <dsp:cNvSpPr/>
      </dsp:nvSpPr>
      <dsp:spPr>
        <a:xfrm>
          <a:off x="121095" y="1617085"/>
          <a:ext cx="968762" cy="623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单台工时</a:t>
          </a:r>
          <a:endParaRPr lang="zh-TW" altLang="en-US" sz="1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139348" y="1635338"/>
        <a:ext cx="932256" cy="586681"/>
      </dsp:txXfrm>
    </dsp:sp>
    <dsp:sp modelId="{A1BA77D9-5B1F-4E9C-B1C8-74F2840E74F0}">
      <dsp:nvSpPr>
        <dsp:cNvPr id="0" name=""/>
        <dsp:cNvSpPr/>
      </dsp:nvSpPr>
      <dsp:spPr>
        <a:xfrm>
          <a:off x="121095" y="2336148"/>
          <a:ext cx="968762" cy="623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标准人力</a:t>
          </a:r>
          <a:endParaRPr lang="zh-TW" altLang="en-US" sz="1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139348" y="2354401"/>
        <a:ext cx="932256" cy="586681"/>
      </dsp:txXfrm>
    </dsp:sp>
    <dsp:sp modelId="{7FC6091D-4A55-4C90-9A19-FEC4F0C96894}">
      <dsp:nvSpPr>
        <dsp:cNvPr id="0" name=""/>
        <dsp:cNvSpPr/>
      </dsp:nvSpPr>
      <dsp:spPr>
        <a:xfrm>
          <a:off x="121095" y="3055211"/>
          <a:ext cx="968762" cy="623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UPH</a:t>
          </a:r>
          <a:endParaRPr lang="zh-TW" altLang="en-US" sz="1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139348" y="3073464"/>
        <a:ext cx="932256" cy="586681"/>
      </dsp:txXfrm>
    </dsp:sp>
    <dsp:sp modelId="{8AE4E129-2218-41DB-AEDF-7000BD6D5A8F}">
      <dsp:nvSpPr>
        <dsp:cNvPr id="0" name=""/>
        <dsp:cNvSpPr/>
      </dsp:nvSpPr>
      <dsp:spPr>
        <a:xfrm>
          <a:off x="121095" y="3774274"/>
          <a:ext cx="968762" cy="623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考勤系统</a:t>
          </a:r>
          <a:endParaRPr lang="zh-TW" altLang="en-US" sz="1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139348" y="3792527"/>
        <a:ext cx="932256" cy="586681"/>
      </dsp:txXfrm>
    </dsp:sp>
    <dsp:sp modelId="{08DA7092-BE93-4F5E-BA98-CB359D70241D}">
      <dsp:nvSpPr>
        <dsp:cNvPr id="0" name=""/>
        <dsp:cNvSpPr/>
      </dsp:nvSpPr>
      <dsp:spPr>
        <a:xfrm>
          <a:off x="121095" y="4493337"/>
          <a:ext cx="968762" cy="623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转嫁系统</a:t>
          </a:r>
          <a:endParaRPr lang="zh-TW" altLang="en-US" sz="1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139348" y="4511590"/>
        <a:ext cx="932256" cy="586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1285" y="38707"/>
          <a:ext cx="773177" cy="309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出勤工时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285" y="38707"/>
        <a:ext cx="773177" cy="309270"/>
      </dsp:txXfrm>
    </dsp:sp>
    <dsp:sp modelId="{E9DC5D7A-8761-4BED-B384-CE6B33737685}">
      <dsp:nvSpPr>
        <dsp:cNvPr id="0" name=""/>
        <dsp:cNvSpPr/>
      </dsp:nvSpPr>
      <dsp:spPr>
        <a:xfrm>
          <a:off x="1285" y="347977"/>
          <a:ext cx="773177" cy="513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考勤时间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考勤人力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285" y="347977"/>
        <a:ext cx="773177" cy="513314"/>
      </dsp:txXfrm>
    </dsp:sp>
    <dsp:sp modelId="{9FBFA6AF-CECD-469C-B1C8-E71C04F76B75}">
      <dsp:nvSpPr>
        <dsp:cNvPr id="0" name=""/>
        <dsp:cNvSpPr/>
      </dsp:nvSpPr>
      <dsp:spPr>
        <a:xfrm>
          <a:off x="882707" y="38707"/>
          <a:ext cx="773177" cy="30927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需开线工时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82707" y="38707"/>
        <a:ext cx="773177" cy="309270"/>
      </dsp:txXfrm>
    </dsp:sp>
    <dsp:sp modelId="{7313ED52-3862-4429-B217-9CCCC9ACB2CE}">
      <dsp:nvSpPr>
        <dsp:cNvPr id="0" name=""/>
        <dsp:cNvSpPr/>
      </dsp:nvSpPr>
      <dsp:spPr>
        <a:xfrm>
          <a:off x="882707" y="347977"/>
          <a:ext cx="773177" cy="513314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solidFill>
                <a:schemeClr val="tx1"/>
              </a:solidFill>
            </a:rPr>
            <a:t>UPH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排程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82707" y="347977"/>
        <a:ext cx="773177" cy="513314"/>
      </dsp:txXfrm>
    </dsp:sp>
    <dsp:sp modelId="{5417EBE2-DA39-4CA5-97C8-1B7A71300713}">
      <dsp:nvSpPr>
        <dsp:cNvPr id="0" name=""/>
        <dsp:cNvSpPr/>
      </dsp:nvSpPr>
      <dsp:spPr>
        <a:xfrm>
          <a:off x="1764129" y="38707"/>
          <a:ext cx="773177" cy="30927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损失工时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764129" y="38707"/>
        <a:ext cx="773177" cy="309270"/>
      </dsp:txXfrm>
    </dsp:sp>
    <dsp:sp modelId="{55C4E787-95F6-4066-B6BB-4CD8918CFFDF}">
      <dsp:nvSpPr>
        <dsp:cNvPr id="0" name=""/>
        <dsp:cNvSpPr/>
      </dsp:nvSpPr>
      <dsp:spPr>
        <a:xfrm>
          <a:off x="1764129" y="347977"/>
          <a:ext cx="773177" cy="513314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投入工时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理论工时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764129" y="347977"/>
        <a:ext cx="773177" cy="513314"/>
      </dsp:txXfrm>
    </dsp:sp>
    <dsp:sp modelId="{4BB6B63E-A1FD-4582-B8B9-46102CF58A4E}">
      <dsp:nvSpPr>
        <dsp:cNvPr id="0" name=""/>
        <dsp:cNvSpPr/>
      </dsp:nvSpPr>
      <dsp:spPr>
        <a:xfrm>
          <a:off x="2645551" y="38707"/>
          <a:ext cx="773177" cy="30927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tx1"/>
              </a:solidFill>
            </a:rPr>
            <a:t>理论工时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645551" y="38707"/>
        <a:ext cx="773177" cy="309270"/>
      </dsp:txXfrm>
    </dsp:sp>
    <dsp:sp modelId="{87F9BE8A-9A9C-4872-BF2A-81D25CDF8538}">
      <dsp:nvSpPr>
        <dsp:cNvPr id="0" name=""/>
        <dsp:cNvSpPr/>
      </dsp:nvSpPr>
      <dsp:spPr>
        <a:xfrm>
          <a:off x="2645551" y="347977"/>
          <a:ext cx="773177" cy="51331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实际产出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单台工时</a:t>
          </a:r>
          <a:endParaRPr lang="zh-TW" altLang="en-US" sz="1100" kern="1200" dirty="0"/>
        </a:p>
      </dsp:txBody>
      <dsp:txXfrm>
        <a:off x="2645551" y="347977"/>
        <a:ext cx="773177" cy="513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853" y="14850"/>
          <a:ext cx="832396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出勤人力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14850"/>
        <a:ext cx="832396" cy="230400"/>
      </dsp:txXfrm>
    </dsp:sp>
    <dsp:sp modelId="{E9DC5D7A-8761-4BED-B384-CE6B33737685}">
      <dsp:nvSpPr>
        <dsp:cNvPr id="0" name=""/>
        <dsp:cNvSpPr/>
      </dsp:nvSpPr>
      <dsp:spPr>
        <a:xfrm>
          <a:off x="853" y="245250"/>
          <a:ext cx="832396" cy="6038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考勤系统打卡记录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245250"/>
        <a:ext cx="832396" cy="603899"/>
      </dsp:txXfrm>
    </dsp:sp>
    <dsp:sp modelId="{9FBFA6AF-CECD-469C-B1C8-E71C04F76B75}">
      <dsp:nvSpPr>
        <dsp:cNvPr id="0" name=""/>
        <dsp:cNvSpPr/>
      </dsp:nvSpPr>
      <dsp:spPr>
        <a:xfrm>
          <a:off x="949785" y="14850"/>
          <a:ext cx="832396" cy="23040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标准人力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14850"/>
        <a:ext cx="832396" cy="230400"/>
      </dsp:txXfrm>
    </dsp:sp>
    <dsp:sp modelId="{7313ED52-3862-4429-B217-9CCCC9ACB2CE}">
      <dsp:nvSpPr>
        <dsp:cNvPr id="0" name=""/>
        <dsp:cNvSpPr/>
      </dsp:nvSpPr>
      <dsp:spPr>
        <a:xfrm>
          <a:off x="949785" y="245250"/>
          <a:ext cx="832396" cy="603899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标准产能表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245250"/>
        <a:ext cx="832396" cy="603899"/>
      </dsp:txXfrm>
    </dsp:sp>
    <dsp:sp modelId="{5417EBE2-DA39-4CA5-97C8-1B7A71300713}">
      <dsp:nvSpPr>
        <dsp:cNvPr id="0" name=""/>
        <dsp:cNvSpPr/>
      </dsp:nvSpPr>
      <dsp:spPr>
        <a:xfrm>
          <a:off x="1898717" y="14850"/>
          <a:ext cx="832396" cy="2304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支援人力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14850"/>
        <a:ext cx="832396" cy="230400"/>
      </dsp:txXfrm>
    </dsp:sp>
    <dsp:sp modelId="{55C4E787-95F6-4066-B6BB-4CD8918CFFDF}">
      <dsp:nvSpPr>
        <dsp:cNvPr id="0" name=""/>
        <dsp:cNvSpPr/>
      </dsp:nvSpPr>
      <dsp:spPr>
        <a:xfrm>
          <a:off x="1898717" y="245250"/>
          <a:ext cx="832396" cy="60389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需支援人力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可支援出人力</a:t>
          </a:r>
          <a:r>
            <a:rPr lang="en-US" altLang="zh-CN" sz="1000" kern="1200" dirty="0" smtClean="0">
              <a:solidFill>
                <a:schemeClr val="tx1"/>
              </a:solidFill>
            </a:rPr>
            <a:t>/</a:t>
          </a:r>
          <a:r>
            <a:rPr lang="zh-CN" altLang="en-US" sz="1000" kern="1200" dirty="0" smtClean="0">
              <a:solidFill>
                <a:schemeClr val="tx1"/>
              </a:solidFill>
            </a:rPr>
            <a:t>时间点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245250"/>
        <a:ext cx="832396" cy="603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853" y="14849"/>
          <a:ext cx="832396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tx1"/>
              </a:solidFill>
            </a:rPr>
            <a:t>UPH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14849"/>
        <a:ext cx="832396" cy="230400"/>
      </dsp:txXfrm>
    </dsp:sp>
    <dsp:sp modelId="{E9DC5D7A-8761-4BED-B384-CE6B33737685}">
      <dsp:nvSpPr>
        <dsp:cNvPr id="0" name=""/>
        <dsp:cNvSpPr/>
      </dsp:nvSpPr>
      <dsp:spPr>
        <a:xfrm>
          <a:off x="853" y="245249"/>
          <a:ext cx="832396" cy="6039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标准产能表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人力差异</a:t>
          </a:r>
          <a:r>
            <a:rPr lang="en-US" altLang="zh-CN" sz="1000" kern="1200" dirty="0" smtClean="0">
              <a:solidFill>
                <a:schemeClr val="tx1"/>
              </a:solidFill>
            </a:rPr>
            <a:t>UPH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245249"/>
        <a:ext cx="832396" cy="603900"/>
      </dsp:txXfrm>
    </dsp:sp>
    <dsp:sp modelId="{9FBFA6AF-CECD-469C-B1C8-E71C04F76B75}">
      <dsp:nvSpPr>
        <dsp:cNvPr id="0" name=""/>
        <dsp:cNvSpPr/>
      </dsp:nvSpPr>
      <dsp:spPr>
        <a:xfrm>
          <a:off x="949785" y="14849"/>
          <a:ext cx="832396" cy="23040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实际产出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14849"/>
        <a:ext cx="832396" cy="230400"/>
      </dsp:txXfrm>
    </dsp:sp>
    <dsp:sp modelId="{7313ED52-3862-4429-B217-9CCCC9ACB2CE}">
      <dsp:nvSpPr>
        <dsp:cNvPr id="0" name=""/>
        <dsp:cNvSpPr/>
      </dsp:nvSpPr>
      <dsp:spPr>
        <a:xfrm>
          <a:off x="949785" y="245249"/>
          <a:ext cx="832396" cy="603900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solidFill>
                <a:schemeClr val="tx1"/>
              </a:solidFill>
            </a:rPr>
            <a:t>FIS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245249"/>
        <a:ext cx="832396" cy="603900"/>
      </dsp:txXfrm>
    </dsp:sp>
    <dsp:sp modelId="{5417EBE2-DA39-4CA5-97C8-1B7A71300713}">
      <dsp:nvSpPr>
        <dsp:cNvPr id="0" name=""/>
        <dsp:cNvSpPr/>
      </dsp:nvSpPr>
      <dsp:spPr>
        <a:xfrm>
          <a:off x="1898717" y="14849"/>
          <a:ext cx="832396" cy="2304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tx1"/>
              </a:solidFill>
            </a:rPr>
            <a:t>UPH</a:t>
          </a:r>
          <a:r>
            <a:rPr lang="zh-CN" altLang="en-US" sz="1000" kern="1200" dirty="0" smtClean="0">
              <a:solidFill>
                <a:schemeClr val="tx1"/>
              </a:solidFill>
            </a:rPr>
            <a:t>达成率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14849"/>
        <a:ext cx="832396" cy="230400"/>
      </dsp:txXfrm>
    </dsp:sp>
    <dsp:sp modelId="{55C4E787-95F6-4066-B6BB-4CD8918CFFDF}">
      <dsp:nvSpPr>
        <dsp:cNvPr id="0" name=""/>
        <dsp:cNvSpPr/>
      </dsp:nvSpPr>
      <dsp:spPr>
        <a:xfrm>
          <a:off x="1898717" y="245249"/>
          <a:ext cx="832396" cy="60390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solidFill>
                <a:schemeClr val="tx1"/>
              </a:solidFill>
            </a:rPr>
            <a:t>UPH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实际产出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245249"/>
        <a:ext cx="832396" cy="603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949" y="13770"/>
          <a:ext cx="898337" cy="302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异常工时转嫁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" y="13770"/>
        <a:ext cx="898337" cy="302815"/>
      </dsp:txXfrm>
    </dsp:sp>
    <dsp:sp modelId="{E9DC5D7A-8761-4BED-B384-CE6B33737685}">
      <dsp:nvSpPr>
        <dsp:cNvPr id="0" name=""/>
        <dsp:cNvSpPr/>
      </dsp:nvSpPr>
      <dsp:spPr>
        <a:xfrm>
          <a:off x="949" y="316586"/>
          <a:ext cx="898337" cy="6416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投入工时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理论工时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" y="316586"/>
        <a:ext cx="898337" cy="641643"/>
      </dsp:txXfrm>
    </dsp:sp>
    <dsp:sp modelId="{9FBFA6AF-CECD-469C-B1C8-E71C04F76B75}">
      <dsp:nvSpPr>
        <dsp:cNvPr id="0" name=""/>
        <dsp:cNvSpPr/>
      </dsp:nvSpPr>
      <dsp:spPr>
        <a:xfrm>
          <a:off x="1025053" y="13770"/>
          <a:ext cx="898337" cy="30281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chemeClr val="tx1"/>
              </a:solidFill>
            </a:rPr>
            <a:t>支援人力工时转嫁</a:t>
          </a:r>
          <a:endParaRPr lang="zh-TW" altLang="en-US" sz="800" kern="1200" dirty="0">
            <a:solidFill>
              <a:schemeClr val="tx1"/>
            </a:solidFill>
          </a:endParaRPr>
        </a:p>
      </dsp:txBody>
      <dsp:txXfrm>
        <a:off x="1025053" y="13770"/>
        <a:ext cx="898337" cy="302815"/>
      </dsp:txXfrm>
    </dsp:sp>
    <dsp:sp modelId="{7313ED52-3862-4429-B217-9CCCC9ACB2CE}">
      <dsp:nvSpPr>
        <dsp:cNvPr id="0" name=""/>
        <dsp:cNvSpPr/>
      </dsp:nvSpPr>
      <dsp:spPr>
        <a:xfrm>
          <a:off x="1025053" y="316586"/>
          <a:ext cx="898337" cy="64164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开线时间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下班时间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出勤人力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025053" y="316586"/>
        <a:ext cx="898337" cy="64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853" y="3732"/>
          <a:ext cx="832396" cy="25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tx1"/>
              </a:solidFill>
            </a:rPr>
            <a:t>SMT</a:t>
          </a:r>
          <a:r>
            <a:rPr lang="zh-CN" altLang="en-US" sz="1000" kern="1200" dirty="0" smtClean="0">
              <a:solidFill>
                <a:schemeClr val="tx1"/>
              </a:solidFill>
            </a:rPr>
            <a:t>效率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3732"/>
        <a:ext cx="832396" cy="259200"/>
      </dsp:txXfrm>
    </dsp:sp>
    <dsp:sp modelId="{E9DC5D7A-8761-4BED-B384-CE6B33737685}">
      <dsp:nvSpPr>
        <dsp:cNvPr id="0" name=""/>
        <dsp:cNvSpPr/>
      </dsp:nvSpPr>
      <dsp:spPr>
        <a:xfrm>
          <a:off x="853" y="262932"/>
          <a:ext cx="832396" cy="813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产出</a:t>
          </a:r>
          <a:r>
            <a:rPr lang="en-US" altLang="zh-CN" sz="1000" kern="1200" dirty="0" smtClean="0">
              <a:solidFill>
                <a:schemeClr val="tx1"/>
              </a:solidFill>
            </a:rPr>
            <a:t>&amp;CT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实际开线工时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262932"/>
        <a:ext cx="832396" cy="813334"/>
      </dsp:txXfrm>
    </dsp:sp>
    <dsp:sp modelId="{9FBFA6AF-CECD-469C-B1C8-E71C04F76B75}">
      <dsp:nvSpPr>
        <dsp:cNvPr id="0" name=""/>
        <dsp:cNvSpPr/>
      </dsp:nvSpPr>
      <dsp:spPr>
        <a:xfrm>
          <a:off x="949785" y="3732"/>
          <a:ext cx="832396" cy="25920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tx1"/>
              </a:solidFill>
            </a:rPr>
            <a:t>SA&amp;FA</a:t>
          </a:r>
          <a:r>
            <a:rPr lang="zh-CN" altLang="en-US" sz="1000" kern="1200" dirty="0" smtClean="0">
              <a:solidFill>
                <a:schemeClr val="tx1"/>
              </a:solidFill>
            </a:rPr>
            <a:t>效率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3732"/>
        <a:ext cx="832396" cy="259200"/>
      </dsp:txXfrm>
    </dsp:sp>
    <dsp:sp modelId="{7313ED52-3862-4429-B217-9CCCC9ACB2CE}">
      <dsp:nvSpPr>
        <dsp:cNvPr id="0" name=""/>
        <dsp:cNvSpPr/>
      </dsp:nvSpPr>
      <dsp:spPr>
        <a:xfrm>
          <a:off x="949785" y="262932"/>
          <a:ext cx="832396" cy="81333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solidFill>
                <a:schemeClr val="tx1"/>
              </a:solidFill>
            </a:rPr>
            <a:t>FIS</a:t>
          </a:r>
          <a:r>
            <a:rPr lang="zh-CN" altLang="en-US" sz="1000" kern="1200" dirty="0" smtClean="0">
              <a:solidFill>
                <a:schemeClr val="tx1"/>
              </a:solidFill>
            </a:rPr>
            <a:t>产出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出勤人力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开线时间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单台工时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262932"/>
        <a:ext cx="832396" cy="813334"/>
      </dsp:txXfrm>
    </dsp:sp>
    <dsp:sp modelId="{5417EBE2-DA39-4CA5-97C8-1B7A71300713}">
      <dsp:nvSpPr>
        <dsp:cNvPr id="0" name=""/>
        <dsp:cNvSpPr/>
      </dsp:nvSpPr>
      <dsp:spPr>
        <a:xfrm>
          <a:off x="1898717" y="3732"/>
          <a:ext cx="832396" cy="2592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开线率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3732"/>
        <a:ext cx="832396" cy="259200"/>
      </dsp:txXfrm>
    </dsp:sp>
    <dsp:sp modelId="{55C4E787-95F6-4066-B6BB-4CD8918CFFDF}">
      <dsp:nvSpPr>
        <dsp:cNvPr id="0" name=""/>
        <dsp:cNvSpPr/>
      </dsp:nvSpPr>
      <dsp:spPr>
        <a:xfrm>
          <a:off x="1898717" y="262932"/>
          <a:ext cx="832396" cy="81333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投入工时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满载工时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262932"/>
        <a:ext cx="832396" cy="813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6610-AB35-48D1-9B7C-8483BF876829}">
      <dsp:nvSpPr>
        <dsp:cNvPr id="0" name=""/>
        <dsp:cNvSpPr/>
      </dsp:nvSpPr>
      <dsp:spPr>
        <a:xfrm>
          <a:off x="853" y="200"/>
          <a:ext cx="832396" cy="332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标准用量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200"/>
        <a:ext cx="832396" cy="332958"/>
      </dsp:txXfrm>
    </dsp:sp>
    <dsp:sp modelId="{E9DC5D7A-8761-4BED-B384-CE6B33737685}">
      <dsp:nvSpPr>
        <dsp:cNvPr id="0" name=""/>
        <dsp:cNvSpPr/>
      </dsp:nvSpPr>
      <dsp:spPr>
        <a:xfrm>
          <a:off x="853" y="333159"/>
          <a:ext cx="832396" cy="7466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标准人力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排程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开线数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853" y="333159"/>
        <a:ext cx="832396" cy="746639"/>
      </dsp:txXfrm>
    </dsp:sp>
    <dsp:sp modelId="{9FBFA6AF-CECD-469C-B1C8-E71C04F76B75}">
      <dsp:nvSpPr>
        <dsp:cNvPr id="0" name=""/>
        <dsp:cNvSpPr/>
      </dsp:nvSpPr>
      <dsp:spPr>
        <a:xfrm>
          <a:off x="949785" y="200"/>
          <a:ext cx="832396" cy="332958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实际用量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200"/>
        <a:ext cx="832396" cy="332958"/>
      </dsp:txXfrm>
    </dsp:sp>
    <dsp:sp modelId="{7313ED52-3862-4429-B217-9CCCC9ACB2CE}">
      <dsp:nvSpPr>
        <dsp:cNvPr id="0" name=""/>
        <dsp:cNvSpPr/>
      </dsp:nvSpPr>
      <dsp:spPr>
        <a:xfrm>
          <a:off x="949785" y="333159"/>
          <a:ext cx="832396" cy="746639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开线数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出勤人力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949785" y="333159"/>
        <a:ext cx="832396" cy="746639"/>
      </dsp:txXfrm>
    </dsp:sp>
    <dsp:sp modelId="{5417EBE2-DA39-4CA5-97C8-1B7A71300713}">
      <dsp:nvSpPr>
        <dsp:cNvPr id="0" name=""/>
        <dsp:cNvSpPr/>
      </dsp:nvSpPr>
      <dsp:spPr>
        <a:xfrm>
          <a:off x="1898717" y="200"/>
          <a:ext cx="832396" cy="33295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支援参考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200"/>
        <a:ext cx="832396" cy="332958"/>
      </dsp:txXfrm>
    </dsp:sp>
    <dsp:sp modelId="{55C4E787-95F6-4066-B6BB-4CD8918CFFDF}">
      <dsp:nvSpPr>
        <dsp:cNvPr id="0" name=""/>
        <dsp:cNvSpPr/>
      </dsp:nvSpPr>
      <dsp:spPr>
        <a:xfrm>
          <a:off x="1898717" y="333159"/>
          <a:ext cx="832396" cy="74663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标准人力</a:t>
          </a:r>
          <a:endParaRPr lang="zh-TW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出勤人力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1898717" y="333159"/>
        <a:ext cx="832396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73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5875" y="0"/>
            <a:ext cx="29273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fld id="{6A622DF8-D9CA-4E30-91D2-9A8CED3F3C48}" type="datetimeFigureOut">
              <a:rPr lang="zh-TW" altLang="en-US"/>
              <a:pPr>
                <a:defRPr/>
              </a:pPr>
              <a:t>2015/10/29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273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5875" y="9371013"/>
            <a:ext cx="29273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fld id="{6319FEEC-935F-4121-B4B9-6E2A0F3940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73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73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5875" y="0"/>
            <a:ext cx="29273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fld id="{2E8D5613-2020-4B8B-B4CB-A9CFB7C47B35}" type="datetimeFigureOut">
              <a:rPr lang="zh-TW" altLang="en-US"/>
              <a:pPr>
                <a:defRPr/>
              </a:pPr>
              <a:t>2015/10/29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275" y="4686300"/>
            <a:ext cx="5403850" cy="4440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273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5875" y="9371013"/>
            <a:ext cx="29273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fld id="{3EF9FF01-E5A8-4FC2-BE87-0605F19941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0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9112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2285134" algn="l" defTabSz="9140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0" algn="l" defTabSz="9140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88" algn="l" defTabSz="9140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16" algn="l" defTabSz="9140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5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9FF01-E5A8-4FC2-BE87-0605F19941BD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6700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F7C69-4092-4BE7-B28D-1548432F4F4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6700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F7C69-4092-4BE7-B28D-1548432F4F4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6700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F7C69-4092-4BE7-B28D-1548432F4F4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6700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F7C69-4092-4BE7-B28D-1548432F4F4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6700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F7C69-4092-4BE7-B28D-1548432F4F4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04850" y="739775"/>
            <a:ext cx="5345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9FF01-E5A8-4FC2-BE87-0605F19941BD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flipV="1">
            <a:off x="5" y="3571904"/>
            <a:ext cx="9906000" cy="3286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5072151"/>
            <a:ext cx="9906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內容版面配置區 5" descr="Inventec Logo_Min.wmf"/>
          <p:cNvPicPr>
            <a:picLocks noChangeAspect="1"/>
          </p:cNvPicPr>
          <p:nvPr userDrawn="1"/>
        </p:nvPicPr>
        <p:blipFill>
          <a:blip r:embed="rId3" cstate="print"/>
          <a:srcRect t="28120" b="31445"/>
          <a:stretch>
            <a:fillRect/>
          </a:stretch>
        </p:blipFill>
        <p:spPr bwMode="auto">
          <a:xfrm>
            <a:off x="0" y="2714625"/>
            <a:ext cx="47371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9537" y="3643319"/>
            <a:ext cx="5262565" cy="655633"/>
          </a:xfrm>
          <a:effectLst/>
        </p:spPr>
        <p:txBody>
          <a:bodyPr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8892" y="3786190"/>
            <a:ext cx="3423071" cy="78581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ransition spd="slow"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FB7CE01-1260-4C33-B5DF-B65E905DF885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F805AA2B-A358-4B56-942B-7DC0C3F5C467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7" y="27305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52A29AB5-F632-49E4-94CA-54E19714C906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1A8636B9-3656-4DA3-A9E3-5B36C4BF1B05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0144180E-9E42-407B-9ABC-20DDB784711A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108CC73-B28F-4FA8-BC80-E0B0DE9DFEEE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1432AEE-B22C-478C-B8F8-31C766CF0629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CAD7293-444D-45FF-826F-055745424727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11" y="27464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8B9A167B-8ACF-430A-9091-6C18CE282C93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B914560-9335-4291-9EE9-CB8FEB14ADCD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95301" y="274648"/>
            <a:ext cx="89154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FB6DC34-407C-48B4-8377-FE6E1F91C6F6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04078D0-E00A-4413-9499-8EEBC963D5D7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" y="22"/>
            <a:ext cx="9906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rtl="0">
              <a:defRPr/>
            </a:pPr>
            <a:endParaRPr lang="zh-TW" altLang="en-US" kern="1200" dirty="0">
              <a:solidFill>
                <a:prstClr val="white"/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11" y="3571875"/>
            <a:ext cx="9906000" cy="32861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rtl="0">
              <a:defRPr/>
            </a:pPr>
            <a:endParaRPr lang="zh-TW" altLang="en-US" kern="1200" dirty="0">
              <a:solidFill>
                <a:prstClr val="white"/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445" y="2643183"/>
            <a:ext cx="7716539" cy="798516"/>
          </a:xfrm>
          <a:effectLst/>
        </p:spPr>
        <p:txBody>
          <a:bodyPr>
            <a:no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46502" y="3571876"/>
            <a:ext cx="3580056" cy="71438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 descr="Logo-英業達集團Inventec-SC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320485" y="983994"/>
            <a:ext cx="3379072" cy="1301998"/>
          </a:xfrm>
          <a:prstGeom prst="rect">
            <a:avLst/>
          </a:prstGeom>
        </p:spPr>
      </p:pic>
      <p:grpSp>
        <p:nvGrpSpPr>
          <p:cNvPr id="6" name="群組 24"/>
          <p:cNvGrpSpPr/>
          <p:nvPr userDrawn="1"/>
        </p:nvGrpSpPr>
        <p:grpSpPr>
          <a:xfrm>
            <a:off x="-490587" y="4336198"/>
            <a:ext cx="10895611" cy="2573128"/>
            <a:chOff x="-452794" y="4336198"/>
            <a:chExt cx="10055875" cy="2573128"/>
          </a:xfrm>
        </p:grpSpPr>
        <p:pic>
          <p:nvPicPr>
            <p:cNvPr id="21" name="圖片 20" descr="1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22" name="圖片 21" descr="2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23" name="圖片 22" descr="3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24" name="圖片 23" descr="4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479739" y="4344698"/>
              <a:ext cx="1832400" cy="2564628"/>
            </a:xfrm>
            <a:prstGeom prst="rect">
              <a:avLst/>
            </a:prstGeom>
          </p:spPr>
        </p:pic>
        <p:pic>
          <p:nvPicPr>
            <p:cNvPr id="25" name="圖片 24" descr="5.jpg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-452794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自主创新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383512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绿能环保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210670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云端服务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019666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无線宽带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kumimoji="1" lang="zh-TW" altLang="en-US" sz="105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857891" y="4533656"/>
              <a:ext cx="27451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4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新兴市场</a:t>
              </a:r>
              <a:endParaRPr kumimoji="1" lang="en-US" altLang="zh-TW" sz="24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100" b="1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kumimoji="1" lang="zh-TW" altLang="en-US" sz="11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 advClick="0" advTm="6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algn="ctr" rtl="0">
              <a:defRPr/>
            </a:pPr>
            <a:r>
              <a:rPr lang="en-US" altLang="zh-TW" kern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 rtl="0">
              <a:defRPr/>
            </a:pPr>
            <a:fld id="{F9C9BD31-472F-4330-84AC-1DD1C5F06F7A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 dirty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rtl="0">
              <a:defRPr/>
            </a:pPr>
            <a:fld id="{566B3443-88FF-483E-9A67-1965FD1BAB9A}" type="slidenum">
              <a:rPr lang="zh-TW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599" y="1285824"/>
            <a:ext cx="4320000" cy="4840771"/>
          </a:xfrm>
        </p:spPr>
        <p:txBody>
          <a:bodyPr/>
          <a:lstStyle>
            <a:lvl1pPr>
              <a:defRPr sz="2400">
                <a:latin typeface="+mj-lt"/>
                <a:ea typeface="微軟正黑體" pitchFamily="34" charset="-120"/>
              </a:defRPr>
            </a:lvl1pPr>
            <a:lvl2pPr>
              <a:defRPr sz="2000">
                <a:latin typeface="+mj-lt"/>
                <a:ea typeface="微軟正黑體" pitchFamily="34" charset="-120"/>
              </a:defRPr>
            </a:lvl2pPr>
            <a:lvl3pPr>
              <a:defRPr sz="1800">
                <a:latin typeface="+mj-lt"/>
                <a:ea typeface="微軟正黑體" pitchFamily="34" charset="-120"/>
              </a:defRPr>
            </a:lvl3pPr>
            <a:lvl4pPr>
              <a:defRPr sz="1800">
                <a:latin typeface="+mj-lt"/>
                <a:ea typeface="微軟正黑體" pitchFamily="34" charset="-120"/>
              </a:defRPr>
            </a:lvl4pPr>
            <a:lvl5pPr>
              <a:defRPr sz="1800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algn="ctr" rtl="0">
              <a:defRPr/>
            </a:pPr>
            <a:r>
              <a:rPr lang="en-US" altLang="zh-TW" kern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 rtl="0">
              <a:defRPr/>
            </a:pPr>
            <a:fld id="{F9C9BD31-472F-4330-84AC-1DD1C5F06F7A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024438" y="1285824"/>
            <a:ext cx="4320000" cy="4840771"/>
          </a:xfrm>
        </p:spPr>
        <p:txBody>
          <a:bodyPr/>
          <a:lstStyle>
            <a:lvl1pPr>
              <a:defRPr sz="2400">
                <a:latin typeface="+mj-lt"/>
                <a:ea typeface="微軟正黑體" pitchFamily="34" charset="-120"/>
              </a:defRPr>
            </a:lvl1pPr>
            <a:lvl2pPr>
              <a:defRPr sz="2000">
                <a:latin typeface="+mj-lt"/>
                <a:ea typeface="微軟正黑體" pitchFamily="34" charset="-120"/>
              </a:defRPr>
            </a:lvl2pPr>
            <a:lvl3pPr>
              <a:defRPr sz="1800">
                <a:latin typeface="+mj-lt"/>
                <a:ea typeface="微軟正黑體" pitchFamily="34" charset="-120"/>
              </a:defRPr>
            </a:lvl3pPr>
            <a:lvl4pPr>
              <a:defRPr sz="1800">
                <a:latin typeface="+mj-lt"/>
                <a:ea typeface="微軟正黑體" pitchFamily="34" charset="-120"/>
              </a:defRPr>
            </a:lvl4pPr>
            <a:lvl5pPr>
              <a:defRPr sz="1800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ransition spd="slow" advClick="0" advTm="6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0968" y="142852"/>
            <a:ext cx="8915400" cy="571504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1" y="1017604"/>
            <a:ext cx="8915400" cy="4840288"/>
          </a:xfrm>
        </p:spPr>
        <p:txBody>
          <a:bodyPr/>
          <a:lstStyle>
            <a:lvl1pPr>
              <a:buFont typeface="Wingdings" pitchFamily="2" charset="2"/>
              <a:buChar char="l"/>
              <a:defRPr sz="2400" b="1">
                <a:latin typeface="+mj-lt"/>
                <a:ea typeface="微軟正黑體" pitchFamily="34" charset="-120"/>
              </a:defRPr>
            </a:lvl1pPr>
            <a:lvl2pPr marL="914400" indent="-457200">
              <a:buFont typeface="+mj-lt"/>
              <a:buAutoNum type="arabicPeriod"/>
              <a:defRPr b="1">
                <a:latin typeface="+mj-lt"/>
                <a:ea typeface="微軟正黑體" pitchFamily="34" charset="-120"/>
              </a:defRPr>
            </a:lvl2pPr>
            <a:lvl3pPr>
              <a:buFont typeface="Wingdings" pitchFamily="2" charset="2"/>
              <a:buChar char="ü"/>
              <a:defRPr b="1">
                <a:latin typeface="+mj-lt"/>
                <a:ea typeface="微軟正黑體" pitchFamily="34" charset="-120"/>
              </a:defRPr>
            </a:lvl3pPr>
            <a:lvl4pPr>
              <a:defRPr b="1">
                <a:latin typeface="+mj-lt"/>
                <a:ea typeface="微軟正黑體" pitchFamily="34" charset="-120"/>
              </a:defRPr>
            </a:lvl4pPr>
            <a:lvl5pPr>
              <a:defRPr b="1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89635-42F3-47A5-9E0F-9CD1719D263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slow" advClick="0" advTm="6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/>
            <a:r>
              <a:rPr lang="en-US" altLang="zh-TW" sz="1000" kern="1200" dirty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文字版面配置區 10"/>
          <p:cNvSpPr>
            <a:spLocks noGrp="1"/>
          </p:cNvSpPr>
          <p:nvPr>
            <p:ph type="body" sz="quarter" idx="16"/>
          </p:nvPr>
        </p:nvSpPr>
        <p:spPr>
          <a:xfrm>
            <a:off x="350304" y="3355897"/>
            <a:ext cx="4001901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6" name="文字版面配置區 10"/>
          <p:cNvSpPr>
            <a:spLocks noGrp="1"/>
          </p:cNvSpPr>
          <p:nvPr>
            <p:ph type="body" sz="quarter" idx="17"/>
          </p:nvPr>
        </p:nvSpPr>
        <p:spPr>
          <a:xfrm>
            <a:off x="350004" y="379908"/>
            <a:ext cx="4001901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7" name="文字版面配置區 10"/>
          <p:cNvSpPr>
            <a:spLocks noGrp="1"/>
          </p:cNvSpPr>
          <p:nvPr>
            <p:ph type="body" sz="quarter" idx="20"/>
          </p:nvPr>
        </p:nvSpPr>
        <p:spPr>
          <a:xfrm>
            <a:off x="5480777" y="3355897"/>
            <a:ext cx="4001901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8" name="文字版面配置區 10"/>
          <p:cNvSpPr>
            <a:spLocks noGrp="1"/>
          </p:cNvSpPr>
          <p:nvPr>
            <p:ph type="body" sz="quarter" idx="21"/>
          </p:nvPr>
        </p:nvSpPr>
        <p:spPr>
          <a:xfrm>
            <a:off x="5486653" y="379908"/>
            <a:ext cx="4001901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22"/>
          </p:nvPr>
        </p:nvSpPr>
        <p:spPr>
          <a:xfrm>
            <a:off x="350004" y="713969"/>
            <a:ext cx="4001901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9"/>
          <p:cNvSpPr>
            <a:spLocks noGrp="1"/>
          </p:cNvSpPr>
          <p:nvPr>
            <p:ph sz="quarter" idx="23"/>
          </p:nvPr>
        </p:nvSpPr>
        <p:spPr>
          <a:xfrm>
            <a:off x="350304" y="3704565"/>
            <a:ext cx="4001901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9"/>
          <p:cNvSpPr>
            <a:spLocks noGrp="1"/>
          </p:cNvSpPr>
          <p:nvPr>
            <p:ph sz="quarter" idx="24"/>
          </p:nvPr>
        </p:nvSpPr>
        <p:spPr>
          <a:xfrm>
            <a:off x="5486653" y="703997"/>
            <a:ext cx="4001901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9"/>
          <p:cNvSpPr>
            <a:spLocks noGrp="1"/>
          </p:cNvSpPr>
          <p:nvPr>
            <p:ph sz="quarter" idx="25"/>
          </p:nvPr>
        </p:nvSpPr>
        <p:spPr>
          <a:xfrm>
            <a:off x="5480777" y="3694598"/>
            <a:ext cx="4001901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7098617" y="6356981"/>
            <a:ext cx="2311792" cy="364281"/>
          </a:xfrm>
        </p:spPr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 dirty="0" err="1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</a:t>
            </a:r>
            <a:r>
              <a:rPr lang="en-US" altLang="zh-TW" sz="1000" kern="1200" dirty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873509" y="1285861"/>
            <a:ext cx="5537201" cy="4840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 bwMode="auto">
          <a:xfrm>
            <a:off x="493179" y="1285860"/>
            <a:ext cx="3259138" cy="59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TW" altLang="en-US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微軟正黑體"/>
              </a:rPr>
              <a:t>按一下以編輯母片標題樣式</a:t>
            </a:r>
            <a:endParaRPr kumimoji="1" lang="zh-TW" altLang="en-US" kern="1200" dirty="0">
              <a:solidFill>
                <a:prstClr val="black"/>
              </a:solidFill>
              <a:latin typeface="Calibri"/>
              <a:ea typeface="微軟正黑體" pitchFamily="34" charset="-120"/>
              <a:cs typeface="微軟正黑體"/>
            </a:endParaRPr>
          </a:p>
        </p:txBody>
      </p:sp>
      <p:sp>
        <p:nvSpPr>
          <p:cNvPr id="8" name="內容版面配置區 9"/>
          <p:cNvSpPr>
            <a:spLocks noGrp="1"/>
          </p:cNvSpPr>
          <p:nvPr>
            <p:ph sz="quarter" idx="23"/>
          </p:nvPr>
        </p:nvSpPr>
        <p:spPr>
          <a:xfrm>
            <a:off x="493197" y="2286014"/>
            <a:ext cx="3245375" cy="386742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ransition spd="slow" advClick="0" advTm="6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圖片版面配置區 2"/>
          <p:cNvSpPr>
            <a:spLocks noGrp="1"/>
          </p:cNvSpPr>
          <p:nvPr>
            <p:ph type="pic" idx="1"/>
          </p:nvPr>
        </p:nvSpPr>
        <p:spPr>
          <a:xfrm>
            <a:off x="523851" y="1285860"/>
            <a:ext cx="8858311" cy="30003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2"/>
          </p:nvPr>
        </p:nvSpPr>
        <p:spPr>
          <a:xfrm>
            <a:off x="495608" y="4429168"/>
            <a:ext cx="8914812" cy="1768863"/>
          </a:xfrm>
        </p:spPr>
        <p:txBody>
          <a:bodyPr/>
          <a:lstStyle>
            <a:lvl1pPr>
              <a:defRPr sz="2000">
                <a:latin typeface="+mj-lt"/>
                <a:ea typeface="微軟正黑體" pitchFamily="34" charset="-120"/>
              </a:defRPr>
            </a:lvl1pPr>
            <a:lvl2pPr>
              <a:defRPr sz="1800">
                <a:latin typeface="+mj-lt"/>
                <a:ea typeface="微軟正黑體" pitchFamily="34" charset="-120"/>
              </a:defRPr>
            </a:lvl2pPr>
            <a:lvl3pPr>
              <a:defRPr sz="1600">
                <a:latin typeface="+mj-lt"/>
                <a:ea typeface="微軟正黑體" pitchFamily="34" charset="-120"/>
              </a:defRPr>
            </a:lvl3pPr>
            <a:lvl4pPr>
              <a:defRPr sz="1600"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endParaRPr lang="zh-TW" altLang="en-US" dirty="0" smtClean="0"/>
          </a:p>
        </p:txBody>
      </p:sp>
    </p:spTree>
  </p:cSld>
  <p:clrMapOvr>
    <a:masterClrMapping/>
  </p:clrMapOvr>
  <p:transition spd="slow" advClick="0" advTm="6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95384" y="273050"/>
            <a:ext cx="32596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2540" y="273063"/>
            <a:ext cx="55380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84" y="1435103"/>
            <a:ext cx="32596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spd="slow" advClick="0" advTm="6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標題 1"/>
          <p:cNvSpPr txBox="1">
            <a:spLocks/>
          </p:cNvSpPr>
          <p:nvPr userDrawn="1"/>
        </p:nvSpPr>
        <p:spPr bwMode="auto">
          <a:xfrm>
            <a:off x="1941830" y="4800600"/>
            <a:ext cx="5942964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kern="1200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微軟正黑體"/>
              </a:rPr>
              <a:t>按一下以編輯母片標題樣式</a:t>
            </a:r>
            <a:endParaRPr lang="zh-TW" altLang="en-US" kern="1200">
              <a:solidFill>
                <a:prstClr val="black"/>
              </a:solidFill>
              <a:latin typeface="Calibri"/>
              <a:ea typeface="微軟正黑體" pitchFamily="34" charset="-120"/>
              <a:cs typeface="微軟正黑體"/>
            </a:endParaRPr>
          </a:p>
        </p:txBody>
      </p:sp>
      <p:sp>
        <p:nvSpPr>
          <p:cNvPr id="6" name="圖片版面配置區 2"/>
          <p:cNvSpPr>
            <a:spLocks noGrp="1"/>
          </p:cNvSpPr>
          <p:nvPr>
            <p:ph type="pic" idx="1"/>
          </p:nvPr>
        </p:nvSpPr>
        <p:spPr>
          <a:xfrm>
            <a:off x="1941830" y="612775"/>
            <a:ext cx="594296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830" y="5367338"/>
            <a:ext cx="59429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spd="slow" advClick="0" advTm="6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86" y="1142984"/>
            <a:ext cx="8915240" cy="48577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slow" advClick="0" advTm="6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>
              <a:defRPr/>
            </a:pPr>
            <a:fld id="{566B3443-88FF-483E-9A67-1965FD1BAB9A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直排標題 1"/>
          <p:cNvSpPr txBox="1">
            <a:spLocks/>
          </p:cNvSpPr>
          <p:nvPr userDrawn="1"/>
        </p:nvSpPr>
        <p:spPr bwMode="auto">
          <a:xfrm>
            <a:off x="7183001" y="274653"/>
            <a:ext cx="2227622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400" b="1" kern="1200">
                <a:solidFill>
                  <a:prstClr val="black"/>
                </a:solidFill>
                <a:latin typeface="Calibri"/>
                <a:ea typeface="微軟正黑體" pitchFamily="34" charset="-120"/>
                <a:cs typeface="微軟正黑體"/>
              </a:rPr>
              <a:t>按一下以編輯母片標題樣式</a:t>
            </a:r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84" y="274653"/>
            <a:ext cx="6535198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slow" advClick="0" advTm="6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415" y="819150"/>
            <a:ext cx="935738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56" y="3308346"/>
            <a:ext cx="8435637" cy="714380"/>
          </a:xfrm>
          <a:effectLst/>
        </p:spPr>
        <p:txBody>
          <a:bodyPr anchor="t"/>
          <a:lstStyle>
            <a:lvl1pPr algn="ctr">
              <a:defRPr sz="3600" b="1" cap="none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zh-TW" kern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en-US" altLang="zh-TW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r" rtl="0">
              <a:defRPr/>
            </a:pPr>
            <a:fld id="{D1AB0F27-16F7-4AC2-9E51-0BF1FA150346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415" y="819150"/>
            <a:ext cx="935738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zh-TW" kern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en-US" altLang="zh-TW" kern="1200" dirty="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r" rtl="0">
              <a:defRPr/>
            </a:pPr>
            <a:fld id="{D1AB0F27-16F7-4AC2-9E51-0BF1FA150346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73024" y="3308347"/>
            <a:ext cx="8436990" cy="714380"/>
          </a:xfrm>
          <a:effectLst/>
        </p:spPr>
        <p:txBody>
          <a:bodyPr anchor="t"/>
          <a:lstStyle>
            <a:lvl1pPr algn="l">
              <a:defRPr sz="37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464392" y="4072006"/>
            <a:ext cx="8436990" cy="450849"/>
          </a:xfrm>
        </p:spPr>
        <p:txBody>
          <a:bodyPr anchor="b"/>
          <a:lstStyle>
            <a:lvl1pPr marL="0" indent="0" algn="l">
              <a:buNone/>
              <a:defRPr sz="1900" b="1">
                <a:solidFill>
                  <a:schemeClr val="tx1"/>
                </a:solidFill>
                <a:latin typeface="+mj-lt"/>
              </a:defRPr>
            </a:lvl1pPr>
            <a:lvl2pPr marL="4194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38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3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8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72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7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6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56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ransition spd="slow" advClick="0" advTm="6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415" y="819150"/>
            <a:ext cx="935738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49" y="3308345"/>
            <a:ext cx="8435637" cy="714380"/>
          </a:xfrm>
          <a:effectLst/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20" y="4071967"/>
            <a:ext cx="8435637" cy="450849"/>
          </a:xfr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301" y="6356386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6940DC5-A32E-4F79-B0D7-2C3066D79D61}" type="datetimeFigureOut">
              <a:rPr kumimoji="1" lang="zh-TW" altLang="en-US" kern="1200">
                <a:solidFill>
                  <a:prstClr val="black"/>
                </a:solidFill>
                <a:latin typeface="Calibri"/>
                <a:ea typeface="SimSun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2015/10/29</a:t>
            </a:fld>
            <a:endParaRPr kumimoji="1" lang="zh-TW" altLang="en-US" kern="1200">
              <a:solidFill>
                <a:prstClr val="black"/>
              </a:solidFill>
              <a:latin typeface="Calibri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 rtl="0">
              <a:defRPr/>
            </a:pPr>
            <a:r>
              <a:rPr lang="en-US" altLang="zh-TW" sz="10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t>Inventec Confidential</a:t>
            </a:r>
            <a:endParaRPr lang="zh-TW" altLang="en-US" sz="1000" kern="120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r" rtl="0">
              <a:defRPr/>
            </a:pPr>
            <a:fld id="{8DD2F73B-D2C1-46BF-815A-337BE01CCB17}" type="slidenum">
              <a:rPr lang="zh-TW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 pitchFamily="34" charset="-120"/>
                <a:cs typeface="+mn-cs"/>
              </a:rPr>
              <a:pPr algn="r" rtl="0">
                <a:defRPr/>
              </a:pPr>
              <a:t>‹#›</a:t>
            </a:fld>
            <a:endParaRPr lang="zh-TW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847" y="819150"/>
            <a:ext cx="9356725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49" y="3308345"/>
            <a:ext cx="8435637" cy="714380"/>
          </a:xfrm>
          <a:effectLst/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20" y="4071996"/>
            <a:ext cx="8435637" cy="450849"/>
          </a:xfr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F8D17E9-8B43-46B3-811D-8E1CA3C8BB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 advClick="0" advTm="6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299" y="635636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4FFA6-7D1A-4F65-B22D-0E9A9E8B42CD}" type="datetimeFigureOut">
              <a:rPr lang="zh-TW" altLang="en-US"/>
              <a:pPr>
                <a:defRPr/>
              </a:pPr>
              <a:t>2015/10/29</a:t>
            </a:fld>
            <a:endParaRPr lang="zh-TW" altLang="en-US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996CE-D563-43EB-B872-D571B71F107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5" y="2130453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5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38499C3F-8595-4722-943F-5C6E08615942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590883BE-DDC8-46A2-8F58-7912B7A63D51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3F27CFF-7D47-4D3A-BEAE-AFD2E82F0BFD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2E499710-AEEB-4C80-A991-CD455E8B2189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43" y="440692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43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F24AED8F-EDFC-42AC-B248-153EB7661D8B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2DAC0C0-AFF5-447D-A518-8407B91DD843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8" y="1285875"/>
            <a:ext cx="4381501" cy="484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7" y="1285875"/>
            <a:ext cx="4381501" cy="484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D02915D-A0BD-4DB0-8718-7B840FBF8F40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68D0C57-37A1-4175-B184-D2920329EE8D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6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6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43F7BCDA-7068-439F-BFF0-97B7BACBE14F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0C7749EF-5284-4E04-9620-F1CFD2529473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748908C4-D33F-4D90-B7F9-FB278ED5F122}" type="datetimeFigureOut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t>Inventec Confidential</a:t>
            </a:r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0EAD12CB-E24B-40FC-B3F3-3B160A23583F}" type="slidenum">
              <a:rPr lang="zh-TW" altLang="en-US" sz="1200" b="1" kern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sz="1200" b="1" kern="1200">
              <a:solidFill>
                <a:srgbClr val="898989"/>
              </a:solidFill>
              <a:latin typeface="Calibri" pitchFamily="34" charset="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 spd="slow" advClick="0" advTm="6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5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81000" y="142887"/>
            <a:ext cx="8915400" cy="57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301" y="1000116"/>
            <a:ext cx="89154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1" y="6356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949D8101-BA81-4C86-B8EA-7510D33033FC}" type="datetimeFigureOut">
              <a:rPr lang="zh-TW" altLang="en-US"/>
              <a:pPr>
                <a:defRPr/>
              </a:pPr>
              <a:t>2015/10/29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5" y="635643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1" y="6356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1EC07F7C-1D65-4A90-9B49-36D855D05E9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2" name="內容版面配置區 5" descr="Inventec Logo_Min.wmf"/>
          <p:cNvPicPr>
            <a:picLocks noChangeAspect="1"/>
          </p:cNvPicPr>
          <p:nvPr/>
        </p:nvPicPr>
        <p:blipFill>
          <a:blip r:embed="rId5" cstate="print"/>
          <a:srcRect t="28120" b="31445"/>
          <a:stretch>
            <a:fillRect/>
          </a:stretch>
        </p:blipFill>
        <p:spPr bwMode="auto">
          <a:xfrm>
            <a:off x="8048630" y="6429463"/>
            <a:ext cx="18573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</p:sldLayoutIdLst>
  <p:transition spd="slow" advClick="0" advTm="600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000" b="1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800" b="1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b="1"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b="1"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5" y="0"/>
            <a:ext cx="9906000" cy="6858000"/>
            <a:chOff x="0" y="0"/>
            <a:chExt cx="9144000" cy="6858000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2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2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endParaRPr>
            </a:p>
          </p:txBody>
        </p:sp>
      </p:grp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301" y="274650"/>
            <a:ext cx="891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301" y="1285875"/>
            <a:ext cx="89154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1" y="635637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D88C9E0-9494-4DE1-A257-E3E82C554E90}" type="datetimeFigureOut">
              <a:rPr lang="zh-TW" altLang="en-US" b="1" kern="1200"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2015/10/29</a:t>
            </a:fld>
            <a:endParaRPr lang="zh-TW" altLang="en-US" b="1" kern="1200">
              <a:cs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5" y="6356378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kern="1200">
                <a:cs typeface="Arial Unicode MS" pitchFamily="34" charset="-120"/>
              </a:rPr>
              <a:t>Inventec Confidential</a:t>
            </a:r>
            <a:endParaRPr lang="zh-TW" altLang="en-US" b="1" kern="1200"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1" y="635637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8A40DD4D-8D29-4FEC-891F-2BD2FE1DA7D0}" type="slidenum">
              <a:rPr lang="zh-TW" altLang="en-US" b="1" kern="1200">
                <a:cs typeface="Arial Unicode MS" pitchFamily="34" charset="-12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 b="1" kern="1200">
              <a:cs typeface="Arial Unicode MS" pitchFamily="34" charset="-120"/>
            </a:endParaRPr>
          </a:p>
        </p:txBody>
      </p:sp>
      <p:pic>
        <p:nvPicPr>
          <p:cNvPr id="2056" name="內容版面配置區 5" descr="Inventec Logo_Min.wmf"/>
          <p:cNvPicPr>
            <a:picLocks noChangeAspect="1"/>
          </p:cNvPicPr>
          <p:nvPr/>
        </p:nvPicPr>
        <p:blipFill>
          <a:blip r:embed="rId14" cstate="print"/>
          <a:srcRect t="28120" b="31445"/>
          <a:stretch>
            <a:fillRect/>
          </a:stretch>
        </p:blipFill>
        <p:spPr bwMode="auto">
          <a:xfrm>
            <a:off x="8048630" y="6429403"/>
            <a:ext cx="18573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4" r:id="rId12"/>
  </p:sldLayoutIdLst>
  <p:transition spd="slow" advClick="0" advTm="600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62626"/>
          </a:solidFill>
          <a:latin typeface="+mn-lt"/>
          <a:ea typeface="SimSun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404040"/>
          </a:solidFill>
          <a:latin typeface="+mn-lt"/>
          <a:ea typeface="SimSun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595959"/>
          </a:solidFill>
          <a:latin typeface="+mn-lt"/>
          <a:ea typeface="SimSun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SimSun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9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89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 kern="12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 kern="12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608" y="203872"/>
            <a:ext cx="8914812" cy="79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608" y="1071546"/>
            <a:ext cx="891481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" y="6356981"/>
            <a:ext cx="1551006" cy="364281"/>
          </a:xfrm>
          <a:prstGeom prst="rect">
            <a:avLst/>
          </a:prstGeom>
        </p:spPr>
        <p:txBody>
          <a:bodyPr vert="horz" lIns="83890" tIns="41945" rIns="83890" bIns="4194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 rtl="0">
              <a:defRPr/>
            </a:pPr>
            <a:r>
              <a:rPr lang="en-US" altLang="zh-TW" kern="1200" dirty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t>Inventec Confidential</a:t>
            </a: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8617" y="6356981"/>
            <a:ext cx="2311792" cy="364281"/>
          </a:xfrm>
          <a:prstGeom prst="rect">
            <a:avLst/>
          </a:prstGeom>
        </p:spPr>
        <p:txBody>
          <a:bodyPr vert="horz" lIns="83890" tIns="41945" rIns="83890" bIns="4194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 rtl="0">
              <a:defRPr/>
            </a:pPr>
            <a:fld id="{566B3443-88FF-483E-9A67-1965FD1BAB9A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rtl="0">
                <a:defRPr/>
              </a:pPr>
              <a:t>‹#›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13" name="圖片 12" descr="Logo-英業達集團Inventec-SC.png"/>
          <p:cNvPicPr>
            <a:picLocks noChangeAspect="1"/>
          </p:cNvPicPr>
          <p:nvPr/>
        </p:nvPicPr>
        <p:blipFill>
          <a:blip r:embed="rId17" cstate="email"/>
          <a:stretch>
            <a:fillRect/>
          </a:stretch>
        </p:blipFill>
        <p:spPr>
          <a:xfrm>
            <a:off x="4536147" y="6433331"/>
            <a:ext cx="833729" cy="324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70" r:id="rId4"/>
    <p:sldLayoutId id="2147484571" r:id="rId5"/>
    <p:sldLayoutId id="2147484572" r:id="rId6"/>
    <p:sldLayoutId id="2147484573" r:id="rId7"/>
    <p:sldLayoutId id="2147484574" r:id="rId8"/>
    <p:sldLayoutId id="2147484575" r:id="rId9"/>
    <p:sldLayoutId id="2147484576" r:id="rId10"/>
    <p:sldLayoutId id="2147484577" r:id="rId11"/>
    <p:sldLayoutId id="2147484578" r:id="rId12"/>
    <p:sldLayoutId id="2147484579" r:id="rId13"/>
    <p:sldLayoutId id="2147484580" r:id="rId14"/>
    <p:sldLayoutId id="2147484581" r:id="rId15"/>
  </p:sldLayoutIdLst>
  <p:transition spd="slow" advClick="0" advTm="600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1945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3891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58366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7782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13155" indent="-31315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680201" indent="-26071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047246" indent="-20828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466729" indent="-20828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1886210" indent="-20828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306998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454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5911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368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455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891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366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82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7272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729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6183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5638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2" Type="http://schemas.openxmlformats.org/officeDocument/2006/relationships/slideLayout" Target="../slideLayouts/slideLayout30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41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package" Target="../embeddings/Microsoft_PowerPoint_Presentation1.pptx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 bwMode="auto">
          <a:xfrm>
            <a:off x="2401959" y="1933349"/>
            <a:ext cx="5351392" cy="16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753" tIns="35377" rIns="70753" bIns="35377" anchor="ctr"/>
          <a:lstStyle/>
          <a:p>
            <a:pPr algn="ctr" defTabSz="769938">
              <a:spcBef>
                <a:spcPct val="20000"/>
              </a:spcBef>
            </a:pPr>
            <a:endParaRPr kumimoji="0" lang="zh-TW" altLang="en-US" sz="3600" b="1" dirty="0" smtClean="0">
              <a:solidFill>
                <a:srgbClr val="595959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  <a:p>
            <a:pPr algn="ctr" defTabSz="769938">
              <a:spcBef>
                <a:spcPct val="20000"/>
              </a:spcBef>
            </a:pPr>
            <a:r>
              <a:rPr kumimoji="0" lang="zh-CN" altLang="en-US" sz="3600" b="1" baseline="800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工时效率系统专案</a:t>
            </a:r>
            <a:endParaRPr kumimoji="0" lang="en-US" altLang="zh-TW" sz="3600" b="1" baseline="800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 bwMode="auto">
          <a:xfrm>
            <a:off x="6990897" y="3950387"/>
            <a:ext cx="3089275" cy="33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23" tIns="41962" rIns="83923" bIns="41962"/>
          <a:lstStyle/>
          <a:p>
            <a:pPr algn="ctr" defTabSz="8382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 dirty="0" smtClean="0">
                <a:solidFill>
                  <a:srgbClr val="595959"/>
                </a:solidFill>
                <a:latin typeface="+mn-lt"/>
                <a:ea typeface="Arial Unicode MS" pitchFamily="34" charset="-120"/>
                <a:cs typeface="Calibri" pitchFamily="34" charset="0"/>
              </a:rPr>
              <a:t>Oct. 29</a:t>
            </a:r>
            <a:r>
              <a:rPr kumimoji="0" lang="en-US" altLang="zh-TW" sz="2000" b="1" dirty="0" smtClean="0">
                <a:solidFill>
                  <a:srgbClr val="595959"/>
                </a:solidFill>
                <a:latin typeface="+mn-lt"/>
                <a:ea typeface="Arial Unicode MS" pitchFamily="34" charset="-120"/>
                <a:cs typeface="Calibri" pitchFamily="34" charset="0"/>
              </a:rPr>
              <a:t>  ,</a:t>
            </a:r>
            <a:r>
              <a:rPr kumimoji="0" lang="en-US" altLang="zh-CN" sz="2000" b="1" dirty="0" smtClean="0">
                <a:solidFill>
                  <a:srgbClr val="595959"/>
                </a:solidFill>
                <a:latin typeface="+mn-lt"/>
                <a:ea typeface="Arial Unicode MS" pitchFamily="34" charset="-120"/>
                <a:cs typeface="Calibri" pitchFamily="34" charset="0"/>
              </a:rPr>
              <a:t> </a:t>
            </a:r>
            <a:r>
              <a:rPr kumimoji="0" lang="en-US" altLang="zh-TW" sz="2000" b="1" dirty="0" smtClean="0">
                <a:solidFill>
                  <a:srgbClr val="595959"/>
                </a:solidFill>
                <a:latin typeface="+mn-lt"/>
                <a:ea typeface="Arial Unicode MS" pitchFamily="34" charset="-120"/>
                <a:cs typeface="Calibri" pitchFamily="34" charset="0"/>
              </a:rPr>
              <a:t>201</a:t>
            </a:r>
            <a:r>
              <a:rPr kumimoji="0" lang="en-US" altLang="zh-CN" sz="2000" b="1" dirty="0" smtClean="0">
                <a:solidFill>
                  <a:srgbClr val="595959"/>
                </a:solidFill>
                <a:latin typeface="+mn-lt"/>
                <a:ea typeface="Arial Unicode MS" pitchFamily="34" charset="-120"/>
                <a:cs typeface="Calibri" pitchFamily="34" charset="0"/>
              </a:rPr>
              <a:t>5</a:t>
            </a:r>
            <a:endParaRPr kumimoji="0" lang="en-US" altLang="zh-TW" sz="2000" b="1" dirty="0" smtClean="0">
              <a:solidFill>
                <a:srgbClr val="595959"/>
              </a:solidFill>
              <a:latin typeface="+mn-lt"/>
              <a:ea typeface="Arial Unicode MS" pitchFamily="34" charset="-120"/>
              <a:cs typeface="Calibri" pitchFamily="34" charset="0"/>
            </a:endParaRPr>
          </a:p>
          <a:p>
            <a:pPr algn="ctr" defTabSz="838200" eaLnBrk="0" hangingPunct="0">
              <a:lnSpc>
                <a:spcPct val="90000"/>
              </a:lnSpc>
              <a:spcBef>
                <a:spcPct val="20000"/>
              </a:spcBef>
            </a:pPr>
            <a:endParaRPr kumimoji="0" lang="en-US" altLang="zh-TW" sz="2000" b="1" dirty="0">
              <a:solidFill>
                <a:srgbClr val="595959"/>
              </a:solidFill>
              <a:latin typeface="Arial Unicode MS" pitchFamily="34" charset="-120"/>
              <a:ea typeface="Arial Unicode MS" pitchFamily="34" charset="-12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18917" y="42962"/>
            <a:ext cx="9926638" cy="79375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工時效率系</a:t>
            </a:r>
            <a:r>
              <a:rPr lang="zh-CN" altLang="en-US" sz="36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endParaRPr lang="en-US" altLang="zh-CN" sz="36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1727" y="1052737"/>
            <a:ext cx="9410700" cy="5112097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buSzPct val="90000"/>
              <a:buFont typeface="Wingdings" pitchFamily="2" charset="2"/>
              <a:buChar char="l"/>
              <a:defRPr/>
            </a:pPr>
            <a:r>
              <a:rPr lang="en-US" altLang="zh-TW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Plan: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 2015/12/30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完成 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  <a:sym typeface="Arial Unicode MS" pitchFamily="34" charset="-120"/>
            </a:endParaRPr>
          </a:p>
          <a:p>
            <a:pPr eaLnBrk="1" hangingPunct="1">
              <a:buSzPct val="90000"/>
              <a:buFont typeface="Wingdings" pitchFamily="2" charset="2"/>
              <a:buChar char="l"/>
              <a:defRPr/>
            </a:pPr>
            <a:r>
              <a:rPr lang="en-US" altLang="zh-TW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Status: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on-going</a:t>
            </a:r>
          </a:p>
          <a:p>
            <a:pPr lvl="0">
              <a:buSzPct val="90000"/>
              <a:buFont typeface="Wingdings" pitchFamily="2" charset="2"/>
              <a:buChar char="l"/>
              <a:defRPr/>
            </a:pPr>
            <a:r>
              <a:rPr lang="zh-TW" altLang="en-US" b="1" dirty="0">
                <a:solidFill>
                  <a:srgbClr val="1111FB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專案投入：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上海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OA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人力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(3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個月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),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重慶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FIS/IE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等人力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(3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個月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)/SQL</a:t>
            </a:r>
            <a:r>
              <a:rPr lang="zh-CN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軟體版權費用</a:t>
            </a:r>
            <a:r>
              <a:rPr lang="en-US" altLang="zh-CN" sz="2200" b="1" dirty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28,549 </a:t>
            </a:r>
            <a:r>
              <a:rPr lang="en-US" altLang="zh-CN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RMB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  <a:sym typeface="Arial Unicode MS" pitchFamily="34" charset="-120"/>
            </a:endParaRPr>
          </a:p>
          <a:p>
            <a:pPr>
              <a:buSzPct val="90000"/>
              <a:buFont typeface="Wingdings" pitchFamily="2" charset="2"/>
              <a:buChar char="l"/>
              <a:defRPr/>
            </a:pPr>
            <a:r>
              <a:rPr lang="zh-TW" altLang="en-US" b="1" dirty="0" smtClean="0">
                <a:solidFill>
                  <a:srgbClr val="1111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現狀問題：</a:t>
            </a:r>
            <a:endParaRPr lang="en-US" altLang="zh-TW" b="1" dirty="0" smtClean="0">
              <a:solidFill>
                <a:srgbClr val="1111F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  <a:sym typeface="Arial Unicode MS" pitchFamily="34" charset="-120"/>
            </a:endParaRPr>
          </a:p>
          <a:p>
            <a:pPr lvl="1"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效率报表原始數據失真</a:t>
            </a:r>
            <a:endParaRPr lang="en-US" altLang="zh-CN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微軟正黑體" panose="020B0604030504040204" pitchFamily="34" charset="-120"/>
              </a:rPr>
              <a:t>效率計算結果與實際生产狀況不符</a:t>
            </a:r>
            <a:endParaRPr lang="en-US" altLang="zh-CN" b="1" dirty="0" smtClean="0">
              <a:latin typeface="微軟正黑體" panose="020B0604030504040204" pitchFamily="34" charset="-120"/>
            </a:endParaRPr>
          </a:p>
          <a:p>
            <a:pPr lvl="1"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微軟正黑體" panose="020B0604030504040204" pitchFamily="34" charset="-120"/>
              </a:rPr>
              <a:t>效率报表</a:t>
            </a: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滯後</a:t>
            </a:r>
            <a:r>
              <a:rPr lang="en-US" altLang="zh-CN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24H</a:t>
            </a: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，无法及时反应生产问题</a:t>
            </a:r>
            <a:endParaRPr lang="en-US" altLang="zh-CN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效率报表产能</a:t>
            </a:r>
            <a:r>
              <a:rPr lang="en-US" altLang="zh-CN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工时损失不准确</a:t>
            </a:r>
            <a:endParaRPr lang="en-US" altLang="zh-CN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SzPct val="90000"/>
              <a:buFont typeface="Wingdings" pitchFamily="2" charset="2"/>
              <a:buChar char="l"/>
              <a:defRPr/>
            </a:pPr>
            <a:r>
              <a:rPr lang="zh-TW" altLang="en-US" b="1" dirty="0" smtClean="0">
                <a:solidFill>
                  <a:srgbClr val="1111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目標效益</a:t>
            </a:r>
            <a:r>
              <a:rPr lang="zh-TW" altLang="en-US" b="1" dirty="0">
                <a:solidFill>
                  <a:srgbClr val="1111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  <a:sym typeface="Arial Unicode MS" pitchFamily="34" charset="-120"/>
              </a:rPr>
              <a:t>：</a:t>
            </a:r>
            <a:endParaRPr lang="en-US" altLang="zh-TW" b="1" dirty="0" smtClean="0">
              <a:solidFill>
                <a:srgbClr val="1111F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  <a:sym typeface="Arial Unicode MS" pitchFamily="34" charset="-120"/>
            </a:endParaRPr>
          </a:p>
          <a:p>
            <a:pPr lvl="1">
              <a:buSzPct val="90000"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效率以線別</a:t>
            </a:r>
            <a:r>
              <a:rPr lang="en-US" altLang="zh-CN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小時計算效率</a:t>
            </a:r>
            <a:r>
              <a:rPr lang="en-US" altLang="zh-CN" sz="2000" b="1" dirty="0" smtClean="0">
                <a:latin typeface="微軟正黑體" panose="020B0604030504040204" pitchFamily="34" charset="-120"/>
              </a:rPr>
              <a:t>&amp;UPH</a:t>
            </a:r>
            <a:r>
              <a:rPr lang="zh-CN" altLang="en-US" sz="2000" b="1" dirty="0" smtClean="0">
                <a:latin typeface="微軟正黑體" panose="020B0604030504040204" pitchFamily="34" charset="-120"/>
              </a:rPr>
              <a:t>达成率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，可实时监督产线生产状况</a:t>
            </a:r>
            <a:endParaRPr lang="zh-TW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可量化產線損失工時，分析损失真因</a:t>
            </a:r>
            <a:endParaRPr lang="en-US" altLang="zh-CN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en-US" altLang="zh-CN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產線停線狀況，實時追蹤異常問題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2000" b="1" dirty="0" smtClean="0">
                <a:latin typeface="微軟正黑體" panose="020B0604030504040204" pitchFamily="34" charset="-120"/>
              </a:rPr>
              <a:t>提升异常解决速率</a:t>
            </a:r>
            <a:endParaRPr lang="en-US" altLang="zh-CN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可預算產線生產完成時間，為富餘工時的安排提供參考</a:t>
            </a:r>
            <a:endParaRPr lang="en-US" altLang="zh-CN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SzPct val="90000"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微軟正黑體" panose="020B0604030504040204" pitchFamily="34" charset="-120"/>
              </a:rPr>
              <a:t>可追踪产线实际人力用量，监管富余人力工时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" y="6356981"/>
            <a:ext cx="1551006" cy="364281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98617" y="6356981"/>
            <a:ext cx="2311792" cy="364281"/>
          </a:xfrm>
        </p:spPr>
        <p:txBody>
          <a:bodyPr/>
          <a:lstStyle/>
          <a:p>
            <a:pPr>
              <a:defRPr/>
            </a:pPr>
            <a:fld id="{52AF577D-3868-4924-8FD6-291958632BD1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专案需求规划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F577D-3868-4924-8FD6-291958632BD1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96888"/>
              </p:ext>
            </p:extLst>
          </p:nvPr>
        </p:nvGraphicFramePr>
        <p:xfrm>
          <a:off x="317500" y="1155698"/>
          <a:ext cx="9283702" cy="4965702"/>
        </p:xfrm>
        <a:graphic>
          <a:graphicData uri="http://schemas.openxmlformats.org/drawingml/2006/table">
            <a:tbl>
              <a:tblPr/>
              <a:tblGrid>
                <a:gridCol w="1587500"/>
                <a:gridCol w="3848101"/>
                <a:gridCol w="3848101"/>
              </a:tblGrid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模块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规划要求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作用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效率管控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效率计算频率：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H/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.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实时管控产线效率状况、实时反应各线生产损失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UPH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UPH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达成率计算频率：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1H/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实时管控产线小时产出，分析损失产能；持续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5min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无产出，自动邮件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Alarm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工时管控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根据投入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产出工时，计算损失工时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作为异常损失成本转嫁的依据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人力管控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人员定线，关联考勤，实时管控各线人力出勤状况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出勤工时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作为线体人力评估、人力增补、人力支援的参考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人力用量管控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结合排程，计算需求开线工时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计算产线生产时间，作为富余工时调配的依据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成本管控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监管每日人力用量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损失工时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作为成本转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/UPH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分析的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依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6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96CE-D563-43EB-B872-D571B71F107D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7930" y="159630"/>
            <a:ext cx="7058870" cy="6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系统逻辑示意图</a:t>
            </a:r>
            <a:endParaRPr kumimoji="0" lang="en-US" altLang="zh-CN" sz="3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8562116" y="841500"/>
            <a:ext cx="985652" cy="53438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前台</a:t>
            </a:r>
            <a:endParaRPr lang="en-US" altLang="zh-CN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用户界面</a:t>
            </a:r>
            <a:endParaRPr lang="en-US" altLang="zh-CN" dirty="0" smtClean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8" name="資料庫圖表 7"/>
          <p:cNvGraphicFramePr/>
          <p:nvPr/>
        </p:nvGraphicFramePr>
        <p:xfrm>
          <a:off x="332841" y="846009"/>
          <a:ext cx="1210953" cy="5386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" name="群組 38"/>
          <p:cNvGrpSpPr/>
          <p:nvPr/>
        </p:nvGrpSpPr>
        <p:grpSpPr>
          <a:xfrm>
            <a:off x="1911947" y="853376"/>
            <a:ext cx="6365171" cy="4346375"/>
            <a:chOff x="2375071" y="831274"/>
            <a:chExt cx="6365170" cy="4346375"/>
          </a:xfrm>
        </p:grpSpPr>
        <p:sp>
          <p:nvSpPr>
            <p:cNvPr id="38" name="圓角矩形 37"/>
            <p:cNvSpPr/>
            <p:nvPr/>
          </p:nvSpPr>
          <p:spPr>
            <a:xfrm>
              <a:off x="2375071" y="831274"/>
              <a:ext cx="6365170" cy="43463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grpSp>
          <p:nvGrpSpPr>
            <p:cNvPr id="5" name="群組 12"/>
            <p:cNvGrpSpPr/>
            <p:nvPr/>
          </p:nvGrpSpPr>
          <p:grpSpPr>
            <a:xfrm>
              <a:off x="2695698" y="1341906"/>
              <a:ext cx="3431247" cy="1156036"/>
              <a:chOff x="2743199" y="1030314"/>
              <a:chExt cx="3728323" cy="1514132"/>
            </a:xfrm>
          </p:grpSpPr>
          <p:graphicFrame>
            <p:nvGraphicFramePr>
              <p:cNvPr id="10" name="資料庫圖表 9"/>
              <p:cNvGraphicFramePr/>
              <p:nvPr/>
            </p:nvGraphicFramePr>
            <p:xfrm>
              <a:off x="2755405" y="1365660"/>
              <a:ext cx="3716117" cy="11787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12" name="文字方塊 11"/>
              <p:cNvSpPr txBox="1"/>
              <p:nvPr/>
            </p:nvSpPr>
            <p:spPr>
              <a:xfrm>
                <a:off x="2743199" y="1030314"/>
                <a:ext cx="869501" cy="36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工时管控</a:t>
                </a:r>
                <a:endParaRPr lang="zh-TW" altLang="en-US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grpSp>
          <p:nvGrpSpPr>
            <p:cNvPr id="6" name="群組 13"/>
            <p:cNvGrpSpPr/>
            <p:nvPr/>
          </p:nvGrpSpPr>
          <p:grpSpPr>
            <a:xfrm>
              <a:off x="2693081" y="2527433"/>
              <a:ext cx="2731968" cy="1102233"/>
              <a:chOff x="2755405" y="1052013"/>
              <a:chExt cx="2968500" cy="1451157"/>
            </a:xfrm>
          </p:grpSpPr>
          <p:graphicFrame>
            <p:nvGraphicFramePr>
              <p:cNvPr id="16" name="資料庫圖表 15"/>
              <p:cNvGraphicFramePr/>
              <p:nvPr/>
            </p:nvGraphicFramePr>
            <p:xfrm>
              <a:off x="2755405" y="1365661"/>
              <a:ext cx="2968500" cy="1137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sp>
            <p:nvSpPr>
              <p:cNvPr id="17" name="文字方塊 16"/>
              <p:cNvSpPr txBox="1"/>
              <p:nvPr/>
            </p:nvSpPr>
            <p:spPr>
              <a:xfrm>
                <a:off x="2769006" y="1052013"/>
                <a:ext cx="1203926" cy="36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人力管控</a:t>
                </a:r>
                <a:endParaRPr lang="zh-TW" altLang="en-US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grpSp>
          <p:nvGrpSpPr>
            <p:cNvPr id="7" name="群組 27"/>
            <p:cNvGrpSpPr/>
            <p:nvPr/>
          </p:nvGrpSpPr>
          <p:grpSpPr>
            <a:xfrm>
              <a:off x="5606811" y="3926782"/>
              <a:ext cx="2731968" cy="1107665"/>
              <a:chOff x="2702894" y="3962400"/>
              <a:chExt cx="2731968" cy="1107665"/>
            </a:xfrm>
          </p:grpSpPr>
          <p:graphicFrame>
            <p:nvGraphicFramePr>
              <p:cNvPr id="25" name="資料庫圖表 24"/>
              <p:cNvGraphicFramePr/>
              <p:nvPr/>
            </p:nvGraphicFramePr>
            <p:xfrm>
              <a:off x="2702894" y="4206065"/>
              <a:ext cx="2731968" cy="8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文字方塊 26"/>
              <p:cNvSpPr txBox="1"/>
              <p:nvPr/>
            </p:nvSpPr>
            <p:spPr>
              <a:xfrm>
                <a:off x="2703627" y="3962400"/>
                <a:ext cx="7665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UPH</a:t>
                </a:r>
                <a:r>
                  <a:rPr lang="zh-CN" altLang="en-US" sz="11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管控</a:t>
                </a:r>
                <a:endParaRPr lang="zh-TW" altLang="en-US" sz="11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grpSp>
          <p:nvGrpSpPr>
            <p:cNvPr id="9" name="群組 28"/>
            <p:cNvGrpSpPr/>
            <p:nvPr/>
          </p:nvGrpSpPr>
          <p:grpSpPr>
            <a:xfrm>
              <a:off x="6418107" y="1359725"/>
              <a:ext cx="1947076" cy="1215664"/>
              <a:chOff x="3522513" y="3950525"/>
              <a:chExt cx="1947076" cy="1215664"/>
            </a:xfrm>
          </p:grpSpPr>
          <p:graphicFrame>
            <p:nvGraphicFramePr>
              <p:cNvPr id="30" name="資料庫圖表 29"/>
              <p:cNvGraphicFramePr/>
              <p:nvPr/>
            </p:nvGraphicFramePr>
            <p:xfrm>
              <a:off x="3545249" y="4194189"/>
              <a:ext cx="1924340" cy="9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4" r:lo="rId25" r:qs="rId26" r:cs="rId27"/>
              </a:graphicData>
            </a:graphic>
          </p:graphicFrame>
          <p:sp>
            <p:nvSpPr>
              <p:cNvPr id="31" name="文字方塊 30"/>
              <p:cNvSpPr txBox="1"/>
              <p:nvPr/>
            </p:nvSpPr>
            <p:spPr>
              <a:xfrm>
                <a:off x="3522513" y="3950525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工时成本转嫁</a:t>
                </a:r>
                <a:endParaRPr lang="zh-TW" altLang="en-US" sz="11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grpSp>
          <p:nvGrpSpPr>
            <p:cNvPr id="11" name="群組 31"/>
            <p:cNvGrpSpPr/>
            <p:nvPr/>
          </p:nvGrpSpPr>
          <p:grpSpPr>
            <a:xfrm>
              <a:off x="5610355" y="2582889"/>
              <a:ext cx="2731968" cy="1323665"/>
              <a:chOff x="2702894" y="3962400"/>
              <a:chExt cx="2731968" cy="1323665"/>
            </a:xfrm>
          </p:grpSpPr>
          <p:graphicFrame>
            <p:nvGraphicFramePr>
              <p:cNvPr id="33" name="資料庫圖表 32"/>
              <p:cNvGraphicFramePr/>
              <p:nvPr/>
            </p:nvGraphicFramePr>
            <p:xfrm>
              <a:off x="2702894" y="4206065"/>
              <a:ext cx="2731968" cy="1080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9" r:lo="rId30" r:qs="rId31" r:cs="rId32"/>
              </a:graphicData>
            </a:graphic>
          </p:graphicFrame>
          <p:sp>
            <p:nvSpPr>
              <p:cNvPr id="34" name="文字方塊 33"/>
              <p:cNvSpPr txBox="1"/>
              <p:nvPr/>
            </p:nvSpPr>
            <p:spPr>
              <a:xfrm>
                <a:off x="2703627" y="3962400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效率管控</a:t>
                </a:r>
                <a:endParaRPr lang="zh-TW" altLang="en-US" sz="11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grpSp>
          <p:nvGrpSpPr>
            <p:cNvPr id="13" name="群組 34"/>
            <p:cNvGrpSpPr/>
            <p:nvPr/>
          </p:nvGrpSpPr>
          <p:grpSpPr>
            <a:xfrm>
              <a:off x="2663295" y="3685314"/>
              <a:ext cx="2731968" cy="1323665"/>
              <a:chOff x="2702894" y="3962400"/>
              <a:chExt cx="2731968" cy="1323665"/>
            </a:xfrm>
          </p:grpSpPr>
          <p:graphicFrame>
            <p:nvGraphicFramePr>
              <p:cNvPr id="36" name="資料庫圖表 35"/>
              <p:cNvGraphicFramePr/>
              <p:nvPr/>
            </p:nvGraphicFramePr>
            <p:xfrm>
              <a:off x="2702894" y="4206065"/>
              <a:ext cx="2731968" cy="1080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4" r:lo="rId35" r:qs="rId36" r:cs="rId37"/>
              </a:graphicData>
            </a:graphic>
          </p:graphicFrame>
          <p:sp>
            <p:nvSpPr>
              <p:cNvPr id="37" name="文字方塊 36"/>
              <p:cNvSpPr txBox="1"/>
              <p:nvPr/>
            </p:nvSpPr>
            <p:spPr>
              <a:xfrm>
                <a:off x="2703627" y="3962400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人力用量管控</a:t>
                </a:r>
                <a:endParaRPr lang="zh-TW" altLang="en-US" sz="11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</p:grpSp>
      <p:sp>
        <p:nvSpPr>
          <p:cNvPr id="41" name="燕尾形向右箭號 40"/>
          <p:cNvSpPr/>
          <p:nvPr/>
        </p:nvSpPr>
        <p:spPr>
          <a:xfrm>
            <a:off x="1445234" y="3062189"/>
            <a:ext cx="720000" cy="540000"/>
          </a:xfrm>
          <a:prstGeom prst="notchedRightArrow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46371" y="865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软件平台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2066310" y="5615380"/>
            <a:ext cx="6103917" cy="581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硬件平台</a:t>
            </a:r>
            <a:endParaRPr lang="zh-TW" altLang="en-US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上-下雙向箭號 43"/>
          <p:cNvSpPr/>
          <p:nvPr/>
        </p:nvSpPr>
        <p:spPr>
          <a:xfrm>
            <a:off x="3063839" y="5080991"/>
            <a:ext cx="380011" cy="629392"/>
          </a:xfrm>
          <a:prstGeom prst="upDownArrow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上-下雙向箭號 44"/>
          <p:cNvSpPr/>
          <p:nvPr/>
        </p:nvSpPr>
        <p:spPr>
          <a:xfrm>
            <a:off x="6790711" y="5102763"/>
            <a:ext cx="380011" cy="629392"/>
          </a:xfrm>
          <a:prstGeom prst="upDownArrow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燕尾形向右箭號 45"/>
          <p:cNvSpPr/>
          <p:nvPr/>
        </p:nvSpPr>
        <p:spPr>
          <a:xfrm>
            <a:off x="7978238" y="2858329"/>
            <a:ext cx="720000" cy="540000"/>
          </a:xfrm>
          <a:prstGeom prst="notchedRightArrow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35" name="物件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7000" y="157163"/>
          <a:ext cx="121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簡報" showAsIcon="1" r:id="rId40" imgW="914400" imgH="800100" progId="PowerPoint.Show.12">
                  <p:embed/>
                </p:oleObj>
              </mc:Choice>
              <mc:Fallback>
                <p:oleObj name="簡報" showAsIcon="1" r:id="rId40" imgW="914400" imgH="800100" progId="PowerPoint.Show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157163"/>
                        <a:ext cx="1219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96CE-D563-43EB-B872-D571B71F107D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7930" y="7230"/>
            <a:ext cx="7058870" cy="6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Team Roster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56308"/>
              </p:ext>
            </p:extLst>
          </p:nvPr>
        </p:nvGraphicFramePr>
        <p:xfrm>
          <a:off x="237510" y="729903"/>
          <a:ext cx="9476511" cy="521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48"/>
                <a:gridCol w="843148"/>
                <a:gridCol w="1045028"/>
                <a:gridCol w="1895266"/>
                <a:gridCol w="1231900"/>
                <a:gridCol w="2264233"/>
                <a:gridCol w="1353788"/>
              </a:tblGrid>
              <a:tr h="574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专案名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部门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姓名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邮箱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分机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负责事项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备注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生产管控系统开发专案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Leader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尤三華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Yu.Sam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尤三華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IES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69091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指导系统开发方向，确认系统功能需求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Leader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28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FIS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潘峰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Pan.Feng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潘峰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69076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系统开发、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BUG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修复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328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朱炜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Zhu.Ann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朱煒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IES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66157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考勤系统界面开发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3285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IE-1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許長偉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Xu.Chang-wei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許長偉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69097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系统逻辑规划、问题汇总分析、串联各职能单位、汇总报告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Function-1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IE-2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鄔江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Wu.Jiang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鄔江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69066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把控专案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Schdule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、复核专案逻辑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SMT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雷海祥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Lei.Seam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雷海祥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69061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配合专案进度，反馈逻辑漏失及其他协助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Function-2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SA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羅小明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Luo.Xiao-ming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羅小明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69196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38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配合专案进度，反馈逻辑漏失及其他协助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FA-1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勾明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Gou.Arvin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勾明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69847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38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配合专案进度，反馈逻辑漏失及其他协助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Function-3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274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FA-2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郭立水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Guo.Li-shui 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郭立水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ICC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61708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38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配合专案进度，反馈逻辑漏失及其他协助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1500" y="6032500"/>
            <a:ext cx="6514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专案以尤协理为</a:t>
            </a:r>
            <a:r>
              <a:rPr lang="en-US" altLang="zh-CN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Leader</a:t>
            </a:r>
            <a:r>
              <a:rPr lang="zh-CN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；</a:t>
            </a:r>
            <a:r>
              <a:rPr lang="en-US" altLang="zh-CN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IE</a:t>
            </a:r>
            <a:r>
              <a:rPr lang="zh-CN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负责逻辑规划，并协调各方资源协同开发</a:t>
            </a:r>
            <a:endParaRPr lang="zh-TW" altLang="en-US" sz="1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96CE-D563-43EB-B872-D571B71F107D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7930" y="7230"/>
            <a:ext cx="7058870" cy="6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Schedule</a:t>
            </a:r>
          </a:p>
        </p:txBody>
      </p:sp>
      <p:pic>
        <p:nvPicPr>
          <p:cNvPr id="8" name="圖片 7" descr="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" y="819633"/>
            <a:ext cx="9626600" cy="476836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68300" y="5676900"/>
            <a:ext cx="854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红框部分为当前阶段</a:t>
            </a:r>
            <a:endParaRPr lang="en-US" altLang="zh-CN" sz="1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接下来</a:t>
            </a:r>
            <a:r>
              <a:rPr lang="en-US" altLang="zh-CN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IE</a:t>
            </a: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将梳理逻辑，编写逻辑规划书</a:t>
            </a:r>
            <a:r>
              <a:rPr lang="en-US" altLang="zh-CN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系统操作说明，同时人员定线</a:t>
            </a:r>
            <a:r>
              <a:rPr lang="en-US" altLang="zh-CN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考勤汇总</a:t>
            </a:r>
            <a:r>
              <a:rPr lang="en-US" altLang="zh-CN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CN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产出汇总系统将持续开发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500" y="2260600"/>
            <a:ext cx="32893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物件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70899" y="101600"/>
          <a:ext cx="1257299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Acrobat Document" showAsIcon="1" r:id="rId5" imgW="914400" imgH="800100" progId="AcroExch.Document.7">
                  <p:embed/>
                </p:oleObj>
              </mc:Choice>
              <mc:Fallback>
                <p:oleObj name="Acrobat Document" showAsIcon="1" r:id="rId5" imgW="914400" imgH="800100" progId="AcroExch.Document.7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899" y="101600"/>
                        <a:ext cx="1257299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1" y="660386"/>
          <a:ext cx="9486898" cy="5016513"/>
        </p:xfrm>
        <a:graphic>
          <a:graphicData uri="http://schemas.openxmlformats.org/drawingml/2006/table">
            <a:tbl>
              <a:tblPr/>
              <a:tblGrid>
                <a:gridCol w="2209799"/>
                <a:gridCol w="914400"/>
                <a:gridCol w="1206500"/>
                <a:gridCol w="1066800"/>
                <a:gridCol w="965200"/>
                <a:gridCol w="3124199"/>
              </a:tblGrid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项目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周期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开始时间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完成时间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状态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进度说明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前期规划准备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28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确定系统功能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确定系统模块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各模块逻辑规划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2015/9/30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逻辑计算公式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整合各模块逻辑图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问题点统计分析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确认支援单位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会议讨论问题点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确定问题点解决方案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14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2015/10/30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sngStrik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确定系统导出的报表格式／内容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sng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sng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完成</a:t>
                      </a:r>
                      <a:endParaRPr lang="zh-CN" altLang="en-US" sz="1000" b="0" i="0" u="none" strike="sngStrik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逻辑规划总结会议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异常问题已有对策，总结资料准备中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系统逻辑规划书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逐步编写中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软件平台搭建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56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人员定线系统开发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14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初版已完成，账号管理模块开发中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考勤工时汇总系统开发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逻辑已明确，待启动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产出工时汇总系统开发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7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FIS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产出抓取站点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&amp;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逻辑已确定，正在整理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FIS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线别信息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效率系统开发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系统内测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内测ＢＵＧ统计分析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内测ＢＵＧ修复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系统公测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公测ＢＵＧ统计分析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公测ＢＵＧ修复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上线Ｐ－ｒｕｎ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7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正式上线结案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56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系统操作ＳＯＰ编制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2015/11/25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系统操作培训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2015/12/11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正式上线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专案总结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5 days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2016/1/28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Plan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暂未开始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96CE-D563-43EB-B872-D571B71F107D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7930" y="7230"/>
            <a:ext cx="7058870" cy="6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当前进度</a:t>
            </a:r>
            <a:endParaRPr kumimoji="0" lang="en-US" altLang="zh-CN" sz="3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300" y="5740400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红框部分，为当前进度</a:t>
            </a:r>
            <a:endParaRPr lang="en-US" altLang="zh-CN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OA</a:t>
            </a:r>
            <a:r>
              <a:rPr lang="zh-CN" altLang="en-US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已确认，无需新增服务器，重庆分配虚拟服务器供</a:t>
            </a:r>
            <a:r>
              <a:rPr lang="en-US" altLang="zh-CN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OA</a:t>
            </a:r>
            <a:r>
              <a:rPr lang="zh-CN" altLang="en-US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</a:t>
            </a:r>
            <a:endParaRPr lang="en-US" altLang="zh-CN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OA</a:t>
            </a:r>
            <a:r>
              <a:rPr lang="zh-CN" altLang="en-US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开发部分，将产生</a:t>
            </a:r>
            <a:r>
              <a:rPr lang="en-US" altLang="zh-CN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SQL</a:t>
            </a:r>
            <a:r>
              <a:rPr lang="zh-CN" altLang="en-US" sz="1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软件版权费用，预估</a:t>
            </a:r>
            <a:r>
              <a:rPr lang="en-US" altLang="zh-TW" sz="1200" dirty="0" smtClean="0"/>
              <a:t>28,549  </a:t>
            </a:r>
            <a:r>
              <a:rPr lang="en-US" altLang="zh-CN" sz="1200" dirty="0" err="1" smtClean="0"/>
              <a:t>rmb</a:t>
            </a:r>
            <a:endParaRPr lang="en-US" altLang="zh-CN" sz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zh-TW" altLang="en-US" sz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00" y="2590800"/>
            <a:ext cx="9648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96CE-D563-43EB-B872-D571B71F107D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7930" y="7230"/>
            <a:ext cx="7058870" cy="6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问题点</a:t>
            </a:r>
            <a:endParaRPr kumimoji="0" lang="en-US" altLang="zh-CN" sz="3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49450"/>
              </p:ext>
            </p:extLst>
          </p:nvPr>
        </p:nvGraphicFramePr>
        <p:xfrm>
          <a:off x="393700" y="1196416"/>
          <a:ext cx="9118599" cy="4556685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4775199"/>
              </a:tblGrid>
              <a:tr h="91133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类别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数量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备注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Closed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20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已与各方确认可行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Ongoing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14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已与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OA&amp;FIS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确认可行，待与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MP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确认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Open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待商讨问题，不影响系统开发及后续运行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Total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36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-</a:t>
                      </a:r>
                    </a:p>
                  </a:txBody>
                  <a:tcPr marL="7527" marR="7527" marT="7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7886700" y="182562"/>
          <a:ext cx="14859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工作表" showAsIcon="1" r:id="rId5" imgW="914400" imgH="800100" progId="Excel.Sheet.12">
                  <p:embed/>
                </p:oleObj>
              </mc:Choice>
              <mc:Fallback>
                <p:oleObj name="工作表" showAsIcon="1" r:id="rId5" imgW="914400" imgH="80010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182562"/>
                        <a:ext cx="1485900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472947" y="3308355"/>
            <a:ext cx="8435578" cy="714375"/>
          </a:xfrm>
        </p:spPr>
        <p:txBody>
          <a:bodyPr/>
          <a:lstStyle/>
          <a:p>
            <a:pPr eaLnBrk="1" hangingPunct="1"/>
            <a:r>
              <a:rPr lang="en-US" altLang="zh-TW" cap="none" smtClean="0"/>
              <a:t>THANK YOU!</a:t>
            </a:r>
            <a:endParaRPr lang="zh-TW" altLang="en-US" cap="none" smtClean="0"/>
          </a:p>
        </p:txBody>
      </p:sp>
      <p:sp>
        <p:nvSpPr>
          <p:cNvPr id="8195" name="文字版面配置區 2"/>
          <p:cNvSpPr>
            <a:spLocks noGrp="1"/>
          </p:cNvSpPr>
          <p:nvPr>
            <p:ph type="body" idx="1"/>
          </p:nvPr>
        </p:nvSpPr>
        <p:spPr>
          <a:xfrm>
            <a:off x="464349" y="4071938"/>
            <a:ext cx="8435579" cy="450850"/>
          </a:xfrm>
        </p:spPr>
        <p:txBody>
          <a:bodyPr/>
          <a:lstStyle/>
          <a:p>
            <a:pPr eaLnBrk="1" hangingPunct="1"/>
            <a:r>
              <a:rPr lang="en-US" altLang="zh-TW" smtClean="0"/>
              <a:t>Questions and Answers</a:t>
            </a:r>
            <a:endParaRPr lang="zh-TW" altLang="en-US" smtClean="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7099301" y="6356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289635-42F3-47A5-9E0F-9CD1719D26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384555" y="6356438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</p:cSld>
  <p:clrMapOvr>
    <a:masterClrMapping/>
  </p:clrMapOvr>
  <p:transition spd="slow" advClick="0" advTm="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9_Office 佈景主題">
  <a:themeElements>
    <a:clrScheme name="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2"/>
            <a:cs typeface="Arial Unicode MS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2"/>
            <a:cs typeface="Arial Unicode MS" pitchFamily="34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51485</TotalTime>
  <Words>1214</Words>
  <Application>Microsoft Office PowerPoint</Application>
  <PresentationFormat>A4 纸张(210x297 毫米)</PresentationFormat>
  <Paragraphs>406</Paragraphs>
  <Slides>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1_Office 佈景主題</vt:lpstr>
      <vt:lpstr>9_Office 佈景主題</vt:lpstr>
      <vt:lpstr>2_Office 佈景主題</vt:lpstr>
      <vt:lpstr>簡報</vt:lpstr>
      <vt:lpstr>Acrobat Document</vt:lpstr>
      <vt:lpstr>工作表</vt:lpstr>
      <vt:lpstr>PowerPoint 演示文稿</vt:lpstr>
      <vt:lpstr>工時效率系統</vt:lpstr>
      <vt:lpstr>专案需求规划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Inventec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ICC-USER</cp:lastModifiedBy>
  <cp:revision>3841</cp:revision>
  <dcterms:created xsi:type="dcterms:W3CDTF">2009-02-10T10:12:43Z</dcterms:created>
  <dcterms:modified xsi:type="dcterms:W3CDTF">2015-10-29T08:21:43Z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