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pptx" ContentType="application/vnd.openxmlformats-officedocument.presentationml.presentation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471" r:id="rId4"/>
    <p:sldId id="469" r:id="rId5"/>
    <p:sldId id="470" r:id="rId6"/>
    <p:sldId id="43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00FF"/>
    <a:srgbClr val="1111FB"/>
    <a:srgbClr val="FF9933"/>
    <a:srgbClr val="009900"/>
    <a:srgbClr val="FF0000"/>
    <a:srgbClr val="000000"/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6508" autoAdjust="0"/>
  </p:normalViewPr>
  <p:slideViewPr>
    <p:cSldViewPr>
      <p:cViewPr varScale="1">
        <p:scale>
          <a:sx n="72" d="100"/>
          <a:sy n="72" d="100"/>
        </p:scale>
        <p:origin x="-1374" y="-84"/>
      </p:cViewPr>
      <p:guideLst>
        <p:guide orient="horz" pos="572"/>
        <p:guide orient="horz" pos="3833"/>
        <p:guide pos="300"/>
        <p:guide pos="54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60E584FF-E5FB-4109-B06C-32CBC1A27E9E}" type="datetimeFigureOut">
              <a:rPr lang="zh-TW" altLang="en-US"/>
              <a:pPr>
                <a:defRPr/>
              </a:pPr>
              <a:t>2015/7/20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E1EB29B6-30C5-4891-8BEF-0670436077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95A4FE-CACF-4409-9FA7-7032DF725F74}" type="slidenum">
              <a:rPr lang="zh-TW" altLang="en-US" smtClean="0"/>
              <a:pPr/>
              <a:t>5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EEC13-2424-498C-A686-0EF0B7EC6FE8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DA3B6-F8E3-484E-8F23-843485CFD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124E-39A8-4DF4-9152-590359F2F710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D3BF-3F4A-4DAE-8BCB-86A67E013F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BB0D-32FE-4CBA-AB97-FF68D62CE9AB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40DC3-E9A8-4CC0-9D11-6E87F153E4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42148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TW" altLang="en-US">
              <a:solidFill>
                <a:srgbClr val="FFFFFF"/>
              </a:solidFill>
              <a:ea typeface="Microsoft JhengHei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3571875"/>
            <a:ext cx="9144000" cy="3286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TW" altLang="en-US">
              <a:solidFill>
                <a:srgbClr val="FFFFFF"/>
              </a:solidFill>
              <a:ea typeface="Microsoft JhengHei" pitchFamily="34" charset="-12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72063"/>
            <a:ext cx="91440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內容版面配置區 5" descr="Inventec Logo_Min.wmf"/>
          <p:cNvPicPr>
            <a:picLocks noChangeAspect="1"/>
          </p:cNvPicPr>
          <p:nvPr userDrawn="1"/>
        </p:nvPicPr>
        <p:blipFill>
          <a:blip r:embed="rId3" cstate="print"/>
          <a:srcRect t="28120" b="31445"/>
          <a:stretch>
            <a:fillRect/>
          </a:stretch>
        </p:blipFill>
        <p:spPr bwMode="auto">
          <a:xfrm>
            <a:off x="0" y="2714625"/>
            <a:ext cx="43719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86248" y="2786060"/>
            <a:ext cx="4857752" cy="655633"/>
          </a:xfrm>
          <a:effectLst/>
        </p:spPr>
        <p:txBody>
          <a:bodyPr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7158" y="3714752"/>
            <a:ext cx="4857752" cy="78581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32E94-4855-4651-A782-BBA05A5CF894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BCB7A-46DF-4276-9BCB-AFBC46F8A09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280988" y="819150"/>
            <a:ext cx="863758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561" y="3308345"/>
            <a:ext cx="7786742" cy="714380"/>
          </a:xfrm>
          <a:effectLst/>
        </p:spPr>
        <p:txBody>
          <a:bodyPr anchor="t"/>
          <a:lstStyle>
            <a:lvl1pPr algn="l">
              <a:defRPr sz="40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28596" y="4071944"/>
            <a:ext cx="7786742" cy="450849"/>
          </a:xfrm>
        </p:spPr>
        <p:txBody>
          <a:bodyPr anchor="b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016FF6-D647-4149-8708-A52BBBA0DCB5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0A345-BFD6-4ABF-83A9-E4C0CD4A854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1A39BD-E37A-4449-9342-850410744E97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5976F-5484-485B-842B-8FC82EA4667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43D7A9-8F72-442A-B21C-F8094D5F37D5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0882D-97F7-4F5A-81F4-1149FDCF34B5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9B082B-A5DA-408C-9F1F-46703F92198C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9C224-E503-46B9-8738-D2616D5F5345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2FE84-3A30-4DD3-B55D-7729F91E2519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D8F77-226B-4529-96A0-E1A0FF2381B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3122F-8411-4E43-A2B2-56D54992267C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CC5FB-FAF2-419F-8D31-4F6C5CD4171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77E6-CEBC-45B7-8603-4EDE6835C049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189CE-DC78-4A5E-B19E-29BC023E5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7E15C5-5A59-4C01-8288-45A9AEA7D132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BA2A0-1CAD-4BD6-BF1C-2FB60870030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478F-0F87-4995-8A39-0FDC4D032B43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0D81A-F723-41E5-A144-7EFA83F6EC85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BA10D-13E5-467A-98B1-9B22210378CA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A408D-5306-4FA1-8591-8FAA5EDB6B7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90A0D-EE56-4F53-8257-1627B199EEE8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7CA8-C1C3-462B-ACF8-8B771156F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8FFBD-048B-44F2-8CF5-D447B36FF99D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2B939-1078-4022-BA0A-742464AC4E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82D5C-7015-4827-BA08-F9B24C806E39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68C0D-BBF6-4FE0-BE80-F800BFFD80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4D00-3908-4C7B-A692-C981B1B7758D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14DF2-7959-487E-8EFB-5229403A1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A3223-1B26-4C88-91AE-2A34CE3CD06F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2F06A-E014-426D-B416-DA0DABF1FA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A22C1-6599-455A-9917-3D521DB15540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71A3-C540-4B77-8C6B-9993B0B3C4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7C794-4A07-444A-B344-3C8E77D7041A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0445D-F15A-450D-BD74-3FEAC95E4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C3746D-A939-4C46-A44C-20E82746AEE4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B8D5433-448D-46B0-87AB-CFBDB3655A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6" r:id="rId1"/>
    <p:sldLayoutId id="2147486147" r:id="rId2"/>
    <p:sldLayoutId id="2147486148" r:id="rId3"/>
    <p:sldLayoutId id="2147486149" r:id="rId4"/>
    <p:sldLayoutId id="2147486150" r:id="rId5"/>
    <p:sldLayoutId id="2147486151" r:id="rId6"/>
    <p:sldLayoutId id="2147486152" r:id="rId7"/>
    <p:sldLayoutId id="2147486153" r:id="rId8"/>
    <p:sldLayoutId id="2147486154" r:id="rId9"/>
    <p:sldLayoutId id="2147486155" r:id="rId10"/>
    <p:sldLayoutId id="21474861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群組 1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0"/>
              <a:ext cx="9144000" cy="64293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Microsoft JhengHei" pitchFamily="34" charset="-120"/>
              </a:defRPr>
            </a:lvl1pPr>
          </a:lstStyle>
          <a:p>
            <a:fld id="{36C7A8A2-CF42-46FA-989F-2C00DC2F02E1}" type="datetimeFigureOut">
              <a:rPr lang="zh-TW" altLang="en-US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Microsoft JhengHei" pitchFamily="34" charset="-120"/>
              </a:defRPr>
            </a:lvl1pPr>
          </a:lstStyle>
          <a:p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Microsoft JhengHei" pitchFamily="34" charset="-120"/>
              </a:defRPr>
            </a:lvl1pPr>
          </a:lstStyle>
          <a:p>
            <a:fld id="{2F0FD038-9AB5-4A84-8688-FD36E60A4399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2056" name="內容版面配置區 5" descr="Inventec Logo_Min.wmf"/>
          <p:cNvPicPr>
            <a:picLocks noChangeAspect="1"/>
          </p:cNvPicPr>
          <p:nvPr/>
        </p:nvPicPr>
        <p:blipFill>
          <a:blip r:embed="rId13" cstate="print"/>
          <a:srcRect t="28120" b="31445"/>
          <a:stretch>
            <a:fillRect/>
          </a:stretch>
        </p:blipFill>
        <p:spPr bwMode="auto">
          <a:xfrm>
            <a:off x="7429500" y="6429375"/>
            <a:ext cx="17145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66" r:id="rId1"/>
    <p:sldLayoutId id="2147486157" r:id="rId2"/>
    <p:sldLayoutId id="2147486167" r:id="rId3"/>
    <p:sldLayoutId id="2147486158" r:id="rId4"/>
    <p:sldLayoutId id="2147486159" r:id="rId5"/>
    <p:sldLayoutId id="2147486160" r:id="rId6"/>
    <p:sldLayoutId id="2147486161" r:id="rId7"/>
    <p:sldLayoutId id="2147486162" r:id="rId8"/>
    <p:sldLayoutId id="2147486163" r:id="rId9"/>
    <p:sldLayoutId id="2147486164" r:id="rId10"/>
    <p:sldLayoutId id="214748616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icrosoft JhengHei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Microsoft JhengHei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Microsoft JhengHei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Microsoft JhengHei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Microsoft JhengHei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Microsoft JhengHei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262626"/>
          </a:solidFill>
          <a:latin typeface="+mj-lt"/>
          <a:ea typeface="Microsoft JhengHei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04040"/>
          </a:solidFill>
          <a:latin typeface="+mj-lt"/>
          <a:ea typeface="Microsoft JhengHei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5959"/>
          </a:solidFill>
          <a:latin typeface="+mj-lt"/>
          <a:ea typeface="Microsoft JhengHei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j-lt"/>
          <a:ea typeface="Microsoft JhengHei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__1.ppt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副標題 2"/>
          <p:cNvSpPr>
            <a:spLocks noGrp="1"/>
          </p:cNvSpPr>
          <p:nvPr>
            <p:ph type="subTitle" idx="1"/>
          </p:nvPr>
        </p:nvSpPr>
        <p:spPr>
          <a:xfrm>
            <a:off x="438150" y="3654425"/>
            <a:ext cx="7643813" cy="12715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595959"/>
                </a:solidFill>
              </a:rPr>
              <a:t>2015</a:t>
            </a:r>
            <a:r>
              <a:rPr lang="en-US" altLang="zh-TW" dirty="0" smtClean="0">
                <a:solidFill>
                  <a:srgbClr val="595959"/>
                </a:solidFill>
              </a:rPr>
              <a:t>-07-04</a:t>
            </a:r>
            <a:endParaRPr lang="en-US" altLang="zh-CN" dirty="0" smtClean="0">
              <a:solidFill>
                <a:srgbClr val="595959"/>
              </a:solidFill>
            </a:endParaRPr>
          </a:p>
          <a:p>
            <a:pPr eaLnBrk="1" hangingPunct="1"/>
            <a:r>
              <a:rPr lang="zh-TW" altLang="en-US" dirty="0" smtClean="0">
                <a:solidFill>
                  <a:srgbClr val="595959"/>
                </a:solidFill>
              </a:rPr>
              <a:t>制造</a:t>
            </a:r>
            <a:r>
              <a:rPr lang="zh-CN" altLang="en-US" dirty="0" smtClean="0">
                <a:solidFill>
                  <a:srgbClr val="595959"/>
                </a:solidFill>
              </a:rPr>
              <a:t>处</a:t>
            </a:r>
            <a:endParaRPr lang="en-US" altLang="zh-TW" dirty="0" smtClean="0">
              <a:solidFill>
                <a:srgbClr val="595959"/>
              </a:solidFill>
            </a:endParaRPr>
          </a:p>
        </p:txBody>
      </p:sp>
      <p:pic>
        <p:nvPicPr>
          <p:cNvPr id="5123" name="內容版面配置區 5" descr="Inventec Logo_Min.wmf"/>
          <p:cNvPicPr>
            <a:picLocks noChangeAspect="1"/>
          </p:cNvPicPr>
          <p:nvPr/>
        </p:nvPicPr>
        <p:blipFill>
          <a:blip r:embed="rId2" cstate="print"/>
          <a:srcRect t="28120" b="31445"/>
          <a:stretch>
            <a:fillRect/>
          </a:stretch>
        </p:blipFill>
        <p:spPr bwMode="auto">
          <a:xfrm>
            <a:off x="0" y="2714625"/>
            <a:ext cx="43719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副標題 2"/>
          <p:cNvSpPr txBox="1">
            <a:spLocks/>
          </p:cNvSpPr>
          <p:nvPr/>
        </p:nvSpPr>
        <p:spPr bwMode="auto">
          <a:xfrm>
            <a:off x="3968425" y="2851150"/>
            <a:ext cx="51755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kumimoji="0" lang="zh-CN" altLang="en-US" sz="2400" b="1" spc="50" dirty="0" smtClean="0">
                <a:ln w="11430"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自动化设备准备进度跟踪</a:t>
            </a:r>
            <a:endParaRPr kumimoji="0" lang="zh-TW" altLang="en-US" sz="2400" b="1" spc="50" dirty="0">
              <a:ln w="11430"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CB7A-46DF-4276-9BCB-AFBC46F8A09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0" y="0"/>
            <a:ext cx="891381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altLang="zh-TW" sz="3400" b="1" dirty="0" smtClean="0">
                <a:latin typeface="+mj-lt"/>
                <a:ea typeface="微軟正黑體" pitchFamily="34" charset="-120"/>
                <a:cs typeface="微軟正黑體"/>
              </a:rPr>
              <a:t>I-Stock &amp; RFID </a:t>
            </a:r>
            <a:r>
              <a:rPr kumimoji="0" lang="zh-TW" altLang="zh-TW" sz="3400" b="1" dirty="0" smtClean="0">
                <a:latin typeface="+mj-lt"/>
                <a:ea typeface="微軟正黑體" pitchFamily="34" charset="-120"/>
                <a:cs typeface="微軟正黑體"/>
              </a:rPr>
              <a:t>導入</a:t>
            </a:r>
            <a:r>
              <a:rPr kumimoji="0" lang="zh-CN" altLang="en-US" sz="3400" b="1" dirty="0" smtClean="0">
                <a:latin typeface="+mj-lt"/>
                <a:ea typeface="微軟正黑體" pitchFamily="34" charset="-120"/>
                <a:cs typeface="微軟正黑體"/>
              </a:rPr>
              <a:t>相关进度追蹤</a:t>
            </a:r>
            <a:endParaRPr kumimoji="0" lang="zh-TW" altLang="en-US" sz="3400" b="1" dirty="0">
              <a:latin typeface="+mj-lt"/>
              <a:ea typeface="微軟正黑體" pitchFamily="34" charset="-120"/>
              <a:cs typeface="微軟正黑體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673976" cy="52693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CB7A-46DF-4276-9BCB-AFBC46F8A09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271686" y="260648"/>
            <a:ext cx="891381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FA Scanner 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需求</a:t>
            </a:r>
            <a:endParaRPr kumimoji="0" lang="zh-TW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6535" y="1124744"/>
          <a:ext cx="8496944" cy="4824534"/>
        </p:xfrm>
        <a:graphic>
          <a:graphicData uri="http://schemas.openxmlformats.org/drawingml/2006/table">
            <a:tbl>
              <a:tblPr/>
              <a:tblGrid>
                <a:gridCol w="1303508"/>
                <a:gridCol w="3596718"/>
                <a:gridCol w="3596718"/>
              </a:tblGrid>
              <a:tr h="655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製程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IMES Station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备注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21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2738" marR="0" lvl="0" indent="-3127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FA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部分主要做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KP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 等零件的收集如：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679450" marR="0" lvl="1" indent="-2603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HDD,ODD,DDR,KB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，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MB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等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679450" marR="0" lvl="1" indent="-2603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产生</a:t>
                      </a: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Cust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 SN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等信息</a:t>
                      </a:r>
                      <a:endParaRPr kumimoji="0" lang="zh-TW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修护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zh-CN" altLang="en-US" sz="1400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修护信息录入</a:t>
                      </a:r>
                      <a:endParaRPr lang="zh-TW" altLang="en-US" sz="1400" dirty="0" smtClean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PA</a:t>
                      </a:r>
                      <a:r>
                        <a:rPr lang="zh-CN" altLang="en-US" sz="1400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主要做船务及包装的信息如：</a:t>
                      </a:r>
                      <a:endParaRPr lang="en-US" altLang="zh-CN" sz="1400" dirty="0" smtClean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lvl="1" algn="ctr"/>
                      <a:r>
                        <a:rPr lang="en-US" altLang="zh-TW" sz="1400" dirty="0" err="1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DN,COA</a:t>
                      </a:r>
                      <a:r>
                        <a:rPr lang="en-US" altLang="zh-CN" sz="1400" dirty="0" err="1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,</a:t>
                      </a:r>
                      <a:r>
                        <a:rPr lang="en-US" altLang="zh-TW" sz="1400" dirty="0" err="1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</a:t>
                      </a:r>
                      <a:r>
                        <a:rPr lang="en-US" altLang="zh-CN" sz="1400" dirty="0" err="1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allet</a:t>
                      </a:r>
                      <a:r>
                        <a:rPr lang="zh-CN" altLang="en-US" sz="1400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等</a:t>
                      </a:r>
                      <a:endParaRPr lang="en-US" altLang="zh-CN" sz="1400" dirty="0" smtClean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lvl="1" algn="ctr"/>
                      <a:r>
                        <a:rPr lang="en-US" altLang="zh-TW" sz="1400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PA</a:t>
                      </a:r>
                      <a:r>
                        <a:rPr lang="zh-CN" altLang="en-US" sz="1400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材料</a:t>
                      </a:r>
                      <a:r>
                        <a:rPr lang="en-US" altLang="zh-CN" sz="1400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,</a:t>
                      </a:r>
                      <a:r>
                        <a:rPr lang="en-US" altLang="zh-CN" sz="1400" dirty="0" err="1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Battery,Adaptor,CD</a:t>
                      </a:r>
                      <a:r>
                        <a:rPr lang="zh-CN" altLang="en-US" sz="1400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等</a:t>
                      </a:r>
                      <a:endParaRPr lang="zh-TW" altLang="en-US" sz="1400" dirty="0" smtClean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打包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把刷栈板号；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把刷称重信息；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把刷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pack list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出货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把刷入库栈板号；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把刷出货栈板号；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把刷不良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41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——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07315" y="188640"/>
          <a:ext cx="1362075" cy="1192212"/>
        </p:xfrm>
        <a:graphic>
          <a:graphicData uri="http://schemas.openxmlformats.org/presentationml/2006/ole">
            <p:oleObj spid="_x0000_s1026" name="簡報" showAsIcon="1" r:id="rId3" imgW="914400" imgH="800280" progId="PowerPoint.Show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CB7A-46DF-4276-9BCB-AFBC46F8A09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271686" y="260648"/>
            <a:ext cx="891381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FA RFID 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需求</a:t>
            </a:r>
            <a:endParaRPr kumimoji="0" lang="zh-TW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6515" y="1124744"/>
          <a:ext cx="8784976" cy="4824533"/>
        </p:xfrm>
        <a:graphic>
          <a:graphicData uri="http://schemas.openxmlformats.org/drawingml/2006/table">
            <a:tbl>
              <a:tblPr/>
              <a:tblGrid>
                <a:gridCol w="1098122"/>
                <a:gridCol w="1098122"/>
                <a:gridCol w="1098122"/>
                <a:gridCol w="1098122"/>
                <a:gridCol w="1098122"/>
                <a:gridCol w="1098122"/>
                <a:gridCol w="1098122"/>
                <a:gridCol w="1098122"/>
              </a:tblGrid>
              <a:tr h="6892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製程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RFID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需求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小计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备注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89219">
                <a:tc vMerge="1">
                  <a:txBody>
                    <a:bodyPr/>
                    <a:lstStyle/>
                    <a:p>
                      <a:pPr algn="ctr" rtl="0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皮带工站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Run in&amp;2pp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891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Download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OA3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Offline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组装在制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1,000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2,000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2738" marR="0" lvl="0" indent="-3127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修护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 smtClean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打包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1,000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1,000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出货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1,000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6,00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1,300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3,300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563" y="3308350"/>
            <a:ext cx="7786687" cy="714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cap="none" smtClean="0"/>
              <a:t>THANK YOU!</a:t>
            </a:r>
            <a:endParaRPr lang="zh-TW" altLang="en-US" cap="none" smtClean="0"/>
          </a:p>
        </p:txBody>
      </p:sp>
      <p:sp>
        <p:nvSpPr>
          <p:cNvPr id="17411" name="文字版面配置區 2"/>
          <p:cNvSpPr>
            <a:spLocks noGrp="1"/>
          </p:cNvSpPr>
          <p:nvPr>
            <p:ph type="body" idx="1"/>
          </p:nvPr>
        </p:nvSpPr>
        <p:spPr>
          <a:xfrm>
            <a:off x="428625" y="4071938"/>
            <a:ext cx="7786688" cy="450850"/>
          </a:xfrm>
        </p:spPr>
        <p:txBody>
          <a:bodyPr/>
          <a:lstStyle/>
          <a:p>
            <a:pPr eaLnBrk="1" hangingPunct="1"/>
            <a:r>
              <a:rPr lang="en-US" altLang="zh-TW" smtClean="0"/>
              <a:t>Questions and Answers</a:t>
            </a:r>
            <a:endParaRPr lang="zh-TW" altLang="en-US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15A248A-FB54-41B6-833C-3E4E7B207724}" type="slidenum">
              <a:rPr lang="zh-TW" altLang="en-US"/>
              <a:pPr/>
              <a:t>5</a:t>
            </a:fld>
            <a:endParaRPr lang="zh-TW" altLang="en-US"/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Inventec Confidential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12216</TotalTime>
  <Words>211</Words>
  <Application>Microsoft Office PowerPoint</Application>
  <PresentationFormat>如螢幕大小 (4:3)</PresentationFormat>
  <Paragraphs>86</Paragraphs>
  <Slides>5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Office 主题</vt:lpstr>
      <vt:lpstr>Office 佈景主題</vt:lpstr>
      <vt:lpstr>簡報</vt:lpstr>
      <vt:lpstr>投影片 1</vt:lpstr>
      <vt:lpstr>投影片 2</vt:lpstr>
      <vt:lpstr>投影片 3</vt:lpstr>
      <vt:lpstr>投影片 4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Wu.Wade</dc:creator>
  <cp:lastModifiedBy>inventec</cp:lastModifiedBy>
  <cp:revision>1703</cp:revision>
  <dcterms:modified xsi:type="dcterms:W3CDTF">2015-07-20T06:28:25Z</dcterms:modified>
</cp:coreProperties>
</file>