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2"/>
          <p:cNvGrpSpPr/>
          <p:nvPr userDrawn="1"/>
        </p:nvGrpSpPr>
        <p:grpSpPr>
          <a:xfrm>
            <a:off x="14356" y="0"/>
            <a:ext cx="9144000" cy="6858000"/>
            <a:chOff x="0" y="0"/>
            <a:chExt cx="9906000" cy="6858000"/>
          </a:xfrm>
        </p:grpSpPr>
        <p:grpSp>
          <p:nvGrpSpPr>
            <p:cNvPr id="3" name="群組 6"/>
            <p:cNvGrpSpPr>
              <a:grpSpLocks/>
            </p:cNvGrpSpPr>
            <p:nvPr/>
          </p:nvGrpSpPr>
          <p:grpSpPr bwMode="auto">
            <a:xfrm>
              <a:off x="0" y="0"/>
              <a:ext cx="9906000" cy="6858000"/>
              <a:chOff x="0" y="0"/>
              <a:chExt cx="9144000" cy="6858000"/>
            </a:xfrm>
          </p:grpSpPr>
          <p:sp>
            <p:nvSpPr>
              <p:cNvPr id="17" name="矩形 2"/>
              <p:cNvSpPr/>
              <p:nvPr userDrawn="1"/>
            </p:nvSpPr>
            <p:spPr>
              <a:xfrm>
                <a:off x="0" y="0"/>
                <a:ext cx="9144000" cy="64293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0" y="6357958"/>
                <a:ext cx="9144000" cy="5000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</p:grpSp>
        <p:pic>
          <p:nvPicPr>
            <p:cNvPr id="15" name="內容版面配置區 5" descr="Inventec Logo_Min.wmf"/>
            <p:cNvPicPr>
              <a:picLocks noChangeAspect="1"/>
            </p:cNvPicPr>
            <p:nvPr/>
          </p:nvPicPr>
          <p:blipFill>
            <a:blip r:embed="rId2" cstate="print"/>
            <a:srcRect t="28120" b="31445"/>
            <a:stretch>
              <a:fillRect/>
            </a:stretch>
          </p:blipFill>
          <p:spPr bwMode="auto">
            <a:xfrm>
              <a:off x="8048625" y="6429375"/>
              <a:ext cx="18573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9238" y="6496050"/>
              <a:ext cx="16749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 sz="1200" b="1" dirty="0">
                  <a:solidFill>
                    <a:srgbClr val="898989"/>
                  </a:solidFill>
                  <a:effectLst/>
                </a:rPr>
                <a:t>Inventec Confidential</a:t>
              </a:r>
              <a:endParaRPr lang="zh-TW" altLang="en-US" sz="1200" b="1" dirty="0">
                <a:effectLst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0022-A9EA-4FEA-829C-8647DEFD5AA5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線單箭頭接點 115"/>
          <p:cNvCxnSpPr>
            <a:stCxn id="114" idx="3"/>
            <a:endCxn id="128" idx="1"/>
          </p:cNvCxnSpPr>
          <p:nvPr/>
        </p:nvCxnSpPr>
        <p:spPr>
          <a:xfrm>
            <a:off x="6012160" y="4725144"/>
            <a:ext cx="129614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4016" y="44624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8032" y="620688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" y="620688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412776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2204864"/>
            <a:ext cx="4320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 </a:t>
            </a:r>
            <a:r>
              <a:rPr lang="en-US" altLang="zh-TW" sz="900" b="1" dirty="0" err="1" smtClean="0">
                <a:latin typeface="+mj-lt"/>
              </a:rPr>
              <a:t>Shopfloor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16" y="4437112"/>
            <a:ext cx="4320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UPS at Inventec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5517232"/>
            <a:ext cx="4320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900" b="1" dirty="0" smtClean="0">
                <a:latin typeface="+mj-lt"/>
              </a:rPr>
              <a:t>Line</a:t>
            </a:r>
            <a:endParaRPr lang="zh-TW" altLang="en-US" sz="900" b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056" y="4221088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</p:cNvCxnSpPr>
          <p:nvPr/>
        </p:nvCxnSpPr>
        <p:spPr>
          <a:xfrm>
            <a:off x="360040" y="1412776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04056" y="2204864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60040" y="5517232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邊形 12"/>
          <p:cNvSpPr/>
          <p:nvPr/>
        </p:nvSpPr>
        <p:spPr>
          <a:xfrm rot="5400000">
            <a:off x="792088" y="980729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088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Send data to HP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5" name="平行四邊形 14"/>
          <p:cNvSpPr/>
          <p:nvPr/>
        </p:nvSpPr>
        <p:spPr>
          <a:xfrm>
            <a:off x="2952328" y="793582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050" b="1" dirty="0" smtClean="0">
                <a:latin typeface="+mj-lt"/>
              </a:rPr>
              <a:t>Order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6" name="流程圖: 結束點 15"/>
          <p:cNvSpPr/>
          <p:nvPr/>
        </p:nvSpPr>
        <p:spPr>
          <a:xfrm>
            <a:off x="6876256" y="90872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END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0880" y="83671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4176" y="836712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0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平行四邊形 18"/>
          <p:cNvSpPr/>
          <p:nvPr/>
        </p:nvSpPr>
        <p:spPr>
          <a:xfrm>
            <a:off x="7920880" y="2580906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 Data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32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648073" y="1556792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02" y="2420888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20281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28392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5" name="流程圖: 準備作業 24"/>
          <p:cNvSpPr/>
          <p:nvPr/>
        </p:nvSpPr>
        <p:spPr>
          <a:xfrm>
            <a:off x="1728193" y="2377758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4536505" y="236613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00" b="1" dirty="0" err="1" smtClean="0">
                <a:latin typeface="+mj-lt"/>
              </a:rPr>
              <a:t>UPSVerifyPOReady</a:t>
            </a:r>
            <a:r>
              <a:rPr lang="en-US" altLang="zh-TW" sz="800" b="1" dirty="0" smtClean="0">
                <a:latin typeface="+mj-lt"/>
              </a:rPr>
              <a:t>?</a:t>
            </a:r>
            <a:endParaRPr lang="zh-TW" altLang="en-US" sz="800" b="1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51920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384376" y="347956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624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Final Assembly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180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5" name="直線單箭頭接點 34"/>
          <p:cNvCxnSpPr>
            <a:stCxn id="19" idx="0"/>
            <a:endCxn id="14" idx="2"/>
          </p:cNvCxnSpPr>
          <p:nvPr/>
        </p:nvCxnSpPr>
        <p:spPr>
          <a:xfrm flipV="1">
            <a:off x="8352928" y="2060848"/>
            <a:ext cx="0" cy="52005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0"/>
            <a:endCxn id="17" idx="2"/>
          </p:cNvCxnSpPr>
          <p:nvPr/>
        </p:nvCxnSpPr>
        <p:spPr>
          <a:xfrm flipV="1">
            <a:off x="8352928" y="12687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  <a:endCxn id="16" idx="3"/>
          </p:cNvCxnSpPr>
          <p:nvPr/>
        </p:nvCxnSpPr>
        <p:spPr>
          <a:xfrm flipH="1">
            <a:off x="7452320" y="1052736"/>
            <a:ext cx="4685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0"/>
            <a:endCxn id="18" idx="1"/>
          </p:cNvCxnSpPr>
          <p:nvPr/>
        </p:nvCxnSpPr>
        <p:spPr>
          <a:xfrm>
            <a:off x="1152128" y="105273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15" idx="5"/>
          </p:cNvCxnSpPr>
          <p:nvPr/>
        </p:nvCxnSpPr>
        <p:spPr>
          <a:xfrm flipV="1">
            <a:off x="2448273" y="1045610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3"/>
            <a:endCxn id="20" idx="0"/>
          </p:cNvCxnSpPr>
          <p:nvPr/>
        </p:nvCxnSpPr>
        <p:spPr>
          <a:xfrm flipH="1">
            <a:off x="3312369" y="1297638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1"/>
            <a:endCxn id="21" idx="2"/>
          </p:cNvCxnSpPr>
          <p:nvPr/>
        </p:nvCxnSpPr>
        <p:spPr>
          <a:xfrm flipH="1">
            <a:off x="1593178" y="1808820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1" idx="3"/>
            <a:endCxn id="22" idx="0"/>
          </p:cNvCxnSpPr>
          <p:nvPr/>
        </p:nvCxnSpPr>
        <p:spPr>
          <a:xfrm flipH="1">
            <a:off x="1087247" y="2060848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3"/>
            <a:endCxn id="25" idx="1"/>
          </p:cNvCxnSpPr>
          <p:nvPr/>
        </p:nvCxnSpPr>
        <p:spPr>
          <a:xfrm flipV="1">
            <a:off x="1483291" y="2629786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0"/>
            <a:endCxn id="24" idx="0"/>
          </p:cNvCxnSpPr>
          <p:nvPr/>
        </p:nvCxnSpPr>
        <p:spPr>
          <a:xfrm rot="16200000" flipH="1">
            <a:off x="2966767" y="1499224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3" idx="3"/>
            <a:endCxn id="24" idx="1"/>
          </p:cNvCxnSpPr>
          <p:nvPr/>
        </p:nvCxnSpPr>
        <p:spPr>
          <a:xfrm>
            <a:off x="3240361" y="2636912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4" idx="3"/>
            <a:endCxn id="26" idx="1"/>
          </p:cNvCxnSpPr>
          <p:nvPr/>
        </p:nvCxnSpPr>
        <p:spPr>
          <a:xfrm flipV="1">
            <a:off x="4248473" y="2630162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125"/>
          <p:cNvCxnSpPr>
            <a:stCxn id="26" idx="2"/>
            <a:endCxn id="28" idx="3"/>
          </p:cNvCxnSpPr>
          <p:nvPr/>
        </p:nvCxnSpPr>
        <p:spPr>
          <a:xfrm rot="5400000">
            <a:off x="4237821" y="304886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24" idx="2"/>
          </p:cNvCxnSpPr>
          <p:nvPr/>
        </p:nvCxnSpPr>
        <p:spPr>
          <a:xfrm flipV="1">
            <a:off x="3888432" y="2852936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125"/>
          <p:cNvCxnSpPr>
            <a:stCxn id="28" idx="1"/>
            <a:endCxn id="23" idx="2"/>
          </p:cNvCxnSpPr>
          <p:nvPr/>
        </p:nvCxnSpPr>
        <p:spPr>
          <a:xfrm rot="10800000">
            <a:off x="2880322" y="2852936"/>
            <a:ext cx="504055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125"/>
          <p:cNvCxnSpPr>
            <a:stCxn id="26" idx="3"/>
            <a:endCxn id="27" idx="0"/>
          </p:cNvCxnSpPr>
          <p:nvPr/>
        </p:nvCxnSpPr>
        <p:spPr>
          <a:xfrm flipH="1">
            <a:off x="4283968" y="2630164"/>
            <a:ext cx="1188641" cy="1950964"/>
          </a:xfrm>
          <a:prstGeom prst="bentConnector4">
            <a:avLst>
              <a:gd name="adj1" fmla="val -19232"/>
              <a:gd name="adj2" fmla="val 87831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文件 50"/>
          <p:cNvSpPr/>
          <p:nvPr/>
        </p:nvSpPr>
        <p:spPr>
          <a:xfrm>
            <a:off x="7452320" y="5157192"/>
            <a:ext cx="576064" cy="36004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cxnSp>
        <p:nvCxnSpPr>
          <p:cNvPr id="53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2951820" y="4905164"/>
            <a:ext cx="1080120" cy="720080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1907704" y="6057292"/>
            <a:ext cx="86409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3"/>
            <a:endCxn id="32" idx="1"/>
          </p:cNvCxnSpPr>
          <p:nvPr/>
        </p:nvCxnSpPr>
        <p:spPr>
          <a:xfrm>
            <a:off x="3491880" y="6057292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3"/>
            <a:endCxn id="33" idx="1"/>
          </p:cNvCxnSpPr>
          <p:nvPr/>
        </p:nvCxnSpPr>
        <p:spPr>
          <a:xfrm flipV="1">
            <a:off x="7524328" y="6054271"/>
            <a:ext cx="468560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4297" y="908720"/>
            <a:ext cx="7213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86362" y="1315509"/>
            <a:ext cx="72136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129371" y="1673161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16562" y="2147614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916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80320" y="213285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03228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31786" y="321297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96344" y="297285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</a:t>
            </a:r>
            <a:r>
              <a:rPr lang="en-US" altLang="zh-TW" sz="1100" b="1" dirty="0" err="1" smtClean="0">
                <a:solidFill>
                  <a:srgbClr val="7030A0"/>
                </a:solidFill>
              </a:rPr>
              <a:t>UPSVerifyPOReady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6732240" y="620688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286490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08312" y="323823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80920" y="135802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36096" y="242088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968554" y="292494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16424" y="33102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49890" y="362357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81" name="TextBox 1"/>
          <p:cNvSpPr txBox="1"/>
          <p:nvPr/>
        </p:nvSpPr>
        <p:spPr>
          <a:xfrm>
            <a:off x="295060" y="4462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400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sz="1600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Shanghai</a:t>
            </a:r>
            <a:endParaRPr lang="en-US" altLang="zh-CN" sz="2800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630600" y="33569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59832" y="51571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148064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220072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308304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38" name="肘形接點 125"/>
          <p:cNvCxnSpPr>
            <a:stCxn id="33" idx="3"/>
            <a:endCxn id="19" idx="4"/>
          </p:cNvCxnSpPr>
          <p:nvPr/>
        </p:nvCxnSpPr>
        <p:spPr>
          <a:xfrm flipH="1" flipV="1">
            <a:off x="8352928" y="3140968"/>
            <a:ext cx="360040" cy="2913303"/>
          </a:xfrm>
          <a:prstGeom prst="bentConnector4">
            <a:avLst>
              <a:gd name="adj1" fmla="val -63493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5580112" y="4869160"/>
            <a:ext cx="0" cy="936104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7296403" y="5361314"/>
            <a:ext cx="311835" cy="576064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7892233" y="5341548"/>
            <a:ext cx="308814" cy="612576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300192" y="393305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>
                <a:solidFill>
                  <a:srgbClr val="7030A0"/>
                </a:solidFill>
              </a:rPr>
              <a:t>2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5508104" y="5229200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2195736" y="53435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</a:t>
            </a:r>
            <a:r>
              <a:rPr lang="en-US" altLang="zh-TW" sz="800" b="1" dirty="0" smtClean="0"/>
              <a:t>consider </a:t>
            </a:r>
            <a:r>
              <a:rPr lang="en-US" altLang="zh-TW" sz="800" b="1" dirty="0" smtClean="0"/>
              <a:t>the response time for </a:t>
            </a:r>
            <a:r>
              <a:rPr lang="en-US" altLang="zh-TW" sz="800" b="1" dirty="0" err="1" smtClean="0"/>
              <a:t>UPSGetATM</a:t>
            </a:r>
            <a:endParaRPr lang="zh-TW" altLang="en-US" sz="800" b="1" dirty="0"/>
          </a:p>
        </p:txBody>
      </p:sp>
      <p:cxnSp>
        <p:nvCxnSpPr>
          <p:cNvPr id="173" name="肘形接點 125"/>
          <p:cNvCxnSpPr>
            <a:stCxn id="114" idx="0"/>
            <a:endCxn id="128" idx="0"/>
          </p:cNvCxnSpPr>
          <p:nvPr/>
        </p:nvCxnSpPr>
        <p:spPr>
          <a:xfrm rot="5400000" flipH="1" flipV="1">
            <a:off x="6660232" y="3501008"/>
            <a:ext cx="12700" cy="2160240"/>
          </a:xfrm>
          <a:prstGeom prst="bentConnector3">
            <a:avLst>
              <a:gd name="adj1" fmla="val 1130229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4283968" y="5949280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81" name="肘形接點 125"/>
          <p:cNvCxnSpPr/>
          <p:nvPr/>
        </p:nvCxnSpPr>
        <p:spPr>
          <a:xfrm rot="5400000" flipH="1" flipV="1">
            <a:off x="6642230" y="5211198"/>
            <a:ext cx="1044116" cy="28803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04248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90" name="肘形接點 125"/>
          <p:cNvCxnSpPr/>
          <p:nvPr/>
        </p:nvCxnSpPr>
        <p:spPr>
          <a:xfrm rot="16200000" flipV="1">
            <a:off x="7830362" y="5175194"/>
            <a:ext cx="972108" cy="28803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992888" y="580224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cxnSp>
        <p:nvCxnSpPr>
          <p:cNvPr id="192" name="直線單箭頭接點 191"/>
          <p:cNvCxnSpPr>
            <a:stCxn id="128" idx="2"/>
            <a:endCxn id="51" idx="0"/>
          </p:cNvCxnSpPr>
          <p:nvPr/>
        </p:nvCxnSpPr>
        <p:spPr>
          <a:xfrm>
            <a:off x="7740352" y="48691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5724128" y="4365104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24.1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948264" y="53012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524328" y="494116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236296" y="5563979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7687187" y="5959913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8388424" y="53012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7812360" y="494116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100392" y="5549131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4932040" y="515719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Shell </a:t>
            </a:r>
            <a:r>
              <a:rPr lang="en-US" altLang="zh-TW" sz="800" b="1" dirty="0" smtClean="0"/>
              <a:t>PO, AV, S/N</a:t>
            </a:r>
            <a:endParaRPr lang="zh-TW" altLang="en-US" sz="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131840" y="4941168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Asset No. , S/N</a:t>
            </a:r>
            <a:endParaRPr lang="zh-TW" altLang="en-US" sz="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123728" y="479715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</a:t>
            </a:r>
            <a:endParaRPr lang="zh-TW" altLang="en-US" sz="8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012160" y="4530386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Asset No. ; S/N; Mac ; AV</a:t>
            </a:r>
            <a:endParaRPr lang="zh-TW" altLang="en-US" sz="800" b="1" dirty="0"/>
          </a:p>
        </p:txBody>
      </p:sp>
      <p:cxnSp>
        <p:nvCxnSpPr>
          <p:cNvPr id="122" name="直線單箭頭接點 121"/>
          <p:cNvCxnSpPr>
            <a:stCxn id="27" idx="3"/>
            <a:endCxn id="114" idx="1"/>
          </p:cNvCxnSpPr>
          <p:nvPr/>
        </p:nvCxnSpPr>
        <p:spPr>
          <a:xfrm>
            <a:off x="4716016" y="4725144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5940152" y="424235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PO ; Password ; S/N; Mac ; AV</a:t>
            </a:r>
            <a:endParaRPr lang="zh-TW" altLang="en-US" sz="8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799912" y="4631871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292080" y="436510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5993698" y="472572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372200" y="4725144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24.2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284263" y="357301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8284263" y="227687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668344" y="98072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652120" y="51571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PO ; Password ; S/N; AV</a:t>
            </a:r>
            <a:endParaRPr lang="zh-TW" altLang="en-US" sz="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732240" y="5589240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388424" y="5589240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1484784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573016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3573016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3573016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51" name="流程圖: 文件 50"/>
          <p:cNvSpPr/>
          <p:nvPr/>
        </p:nvSpPr>
        <p:spPr>
          <a:xfrm>
            <a:off x="6660232" y="2348880"/>
            <a:ext cx="57606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cxnSp>
        <p:nvCxnSpPr>
          <p:cNvPr id="55" name="直線單箭頭接點 54"/>
          <p:cNvCxnSpPr>
            <a:stCxn id="31" idx="3"/>
            <a:endCxn id="149" idx="1"/>
          </p:cNvCxnSpPr>
          <p:nvPr/>
        </p:nvCxnSpPr>
        <p:spPr>
          <a:xfrm>
            <a:off x="1403648" y="3825044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1"/>
            <a:endCxn id="149" idx="1"/>
          </p:cNvCxnSpPr>
          <p:nvPr/>
        </p:nvCxnSpPr>
        <p:spPr>
          <a:xfrm flipH="1">
            <a:off x="4716016" y="3825044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771800" y="1484784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203848" y="3573016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1484784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355976" y="1700808"/>
            <a:ext cx="20882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28" idx="2"/>
            <a:endCxn id="51" idx="0"/>
          </p:cNvCxnSpPr>
          <p:nvPr/>
        </p:nvCxnSpPr>
        <p:spPr>
          <a:xfrm>
            <a:off x="6948264" y="1916832"/>
            <a:ext cx="0" cy="43204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563888" y="1916832"/>
            <a:ext cx="0" cy="1656184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6177899" y="2802650"/>
            <a:ext cx="820651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6897979" y="2802650"/>
            <a:ext cx="820651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716016" y="450912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info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716016" y="3573016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149" idx="3"/>
            <a:endCxn id="32" idx="1"/>
          </p:cNvCxnSpPr>
          <p:nvPr/>
        </p:nvCxnSpPr>
        <p:spPr>
          <a:xfrm>
            <a:off x="5436096" y="3825044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6516216" y="508518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66" name="肘形接點 125"/>
          <p:cNvCxnSpPr>
            <a:stCxn id="121" idx="2"/>
            <a:endCxn id="143" idx="1"/>
          </p:cNvCxnSpPr>
          <p:nvPr/>
        </p:nvCxnSpPr>
        <p:spPr>
          <a:xfrm rot="16200000" flipH="1">
            <a:off x="3797914" y="3843046"/>
            <a:ext cx="684076" cy="1152128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接點 125"/>
          <p:cNvCxnSpPr>
            <a:stCxn id="165" idx="0"/>
            <a:endCxn id="143" idx="3"/>
          </p:cNvCxnSpPr>
          <p:nvPr/>
        </p:nvCxnSpPr>
        <p:spPr>
          <a:xfrm rot="16200000" flipV="1">
            <a:off x="5994158" y="4203086"/>
            <a:ext cx="324036" cy="1440160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/>
          <p:cNvSpPr txBox="1"/>
          <p:nvPr/>
        </p:nvSpPr>
        <p:spPr>
          <a:xfrm>
            <a:off x="6876256" y="458112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Defect for major repair</a:t>
            </a:r>
            <a:endParaRPr lang="zh-TW" altLang="en-US" sz="10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3635896" y="43651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Defect for major repair</a:t>
            </a:r>
            <a:endParaRPr lang="zh-TW" altLang="en-US" sz="1000" dirty="0"/>
          </a:p>
        </p:txBody>
      </p:sp>
      <p:cxnSp>
        <p:nvCxnSpPr>
          <p:cNvPr id="177" name="肘形接點 125"/>
          <p:cNvCxnSpPr>
            <a:endCxn id="183" idx="3"/>
          </p:cNvCxnSpPr>
          <p:nvPr/>
        </p:nvCxnSpPr>
        <p:spPr>
          <a:xfrm rot="10800000" flipV="1">
            <a:off x="2411760" y="4941168"/>
            <a:ext cx="2304256" cy="3960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691680" y="508518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UPSGetxxx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716016" y="5733256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Repair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02" name="直線單箭頭接點 201"/>
          <p:cNvCxnSpPr>
            <a:stCxn id="143" idx="2"/>
            <a:endCxn id="200" idx="0"/>
          </p:cNvCxnSpPr>
          <p:nvPr/>
        </p:nvCxnSpPr>
        <p:spPr>
          <a:xfrm>
            <a:off x="5076056" y="5013176"/>
            <a:ext cx="0" cy="7200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5580112" y="5167825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07" name="肘形接點 125"/>
          <p:cNvCxnSpPr>
            <a:endCxn id="206" idx="0"/>
          </p:cNvCxnSpPr>
          <p:nvPr/>
        </p:nvCxnSpPr>
        <p:spPr>
          <a:xfrm>
            <a:off x="5436098" y="4941170"/>
            <a:ext cx="504054" cy="226655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接點 125"/>
          <p:cNvCxnSpPr>
            <a:stCxn id="200" idx="1"/>
            <a:endCxn id="31" idx="2"/>
          </p:cNvCxnSpPr>
          <p:nvPr/>
        </p:nvCxnSpPr>
        <p:spPr>
          <a:xfrm rot="10800000">
            <a:off x="1043608" y="4077072"/>
            <a:ext cx="3672408" cy="1822512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接點 125"/>
          <p:cNvCxnSpPr>
            <a:stCxn id="114" idx="0"/>
            <a:endCxn id="128" idx="0"/>
          </p:cNvCxnSpPr>
          <p:nvPr/>
        </p:nvCxnSpPr>
        <p:spPr>
          <a:xfrm rot="5400000" flipH="1" flipV="1">
            <a:off x="5256076" y="-207404"/>
            <a:ext cx="12700" cy="3384376"/>
          </a:xfrm>
          <a:prstGeom prst="bentConnector3">
            <a:avLst>
              <a:gd name="adj1" fmla="val 180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肘形接點 125"/>
          <p:cNvCxnSpPr/>
          <p:nvPr/>
        </p:nvCxnSpPr>
        <p:spPr>
          <a:xfrm rot="5400000" flipH="1" flipV="1">
            <a:off x="5400092" y="2528900"/>
            <a:ext cx="1728192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肘形接點 125"/>
          <p:cNvCxnSpPr/>
          <p:nvPr/>
        </p:nvCxnSpPr>
        <p:spPr>
          <a:xfrm rot="16200000" flipV="1">
            <a:off x="6768244" y="2528900"/>
            <a:ext cx="1728192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251520" y="2492896"/>
            <a:ext cx="1872208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1700808"/>
            <a:ext cx="57606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563888" y="256490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563888" y="98072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355976" y="170080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Normal PO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619672" y="4377298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Release the data in ATM and re-assign Asset No. to same AV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43608" y="5877272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Need to have the process for release the UUT and re-assign it to another same AV UUT for both Normal and Shell PO</a:t>
            </a:r>
            <a:endParaRPr lang="zh-TW" altLang="en-US" sz="1000" dirty="0"/>
          </a:p>
        </p:txBody>
      </p:sp>
      <p:cxnSp>
        <p:nvCxnSpPr>
          <p:cNvPr id="57" name="直線單箭頭接點 56"/>
          <p:cNvCxnSpPr>
            <a:stCxn id="149" idx="2"/>
            <a:endCxn id="143" idx="0"/>
          </p:cNvCxnSpPr>
          <p:nvPr/>
        </p:nvCxnSpPr>
        <p:spPr>
          <a:xfrm>
            <a:off x="5076056" y="407707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5496" y="44624"/>
            <a:ext cx="645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Flow for Release for Repair (Replacement)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79712" y="98072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24128" y="1268760"/>
            <a:ext cx="122413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 follow AV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(on Carton)</a:t>
            </a:r>
            <a:endParaRPr lang="en-US" altLang="zh-TW" sz="1000" b="1" dirty="0" smtClean="0">
              <a:latin typeface="+mj-lt"/>
            </a:endParaRPr>
          </a:p>
        </p:txBody>
      </p:sp>
      <p:cxnSp>
        <p:nvCxnSpPr>
          <p:cNvPr id="56" name="直線單箭頭接點 55"/>
          <p:cNvCxnSpPr>
            <a:stCxn id="149" idx="3"/>
            <a:endCxn id="32" idx="1"/>
          </p:cNvCxnSpPr>
          <p:nvPr/>
        </p:nvCxnSpPr>
        <p:spPr>
          <a:xfrm>
            <a:off x="1547664" y="123275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827584" y="98072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32" idx="3"/>
            <a:endCxn id="79" idx="1"/>
          </p:cNvCxnSpPr>
          <p:nvPr/>
        </p:nvCxnSpPr>
        <p:spPr>
          <a:xfrm>
            <a:off x="2699792" y="1232756"/>
            <a:ext cx="576064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79" idx="3"/>
            <a:endCxn id="80" idx="1"/>
          </p:cNvCxnSpPr>
          <p:nvPr/>
        </p:nvCxnSpPr>
        <p:spPr>
          <a:xfrm flipV="1">
            <a:off x="3995936" y="1016732"/>
            <a:ext cx="1728192" cy="219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75856" y="9837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24128" y="764704"/>
            <a:ext cx="122413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  <a:r>
              <a:rPr lang="zh-TW" altLang="en-US" sz="1000" b="1" dirty="0" smtClean="0">
                <a:latin typeface="+mj-lt"/>
              </a:rPr>
              <a:t> </a:t>
            </a:r>
            <a:r>
              <a:rPr lang="en-US" altLang="zh-TW" sz="1000" b="1" dirty="0" smtClean="0">
                <a:latin typeface="+mj-lt"/>
              </a:rPr>
              <a:t>follow PO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(on Carton)</a:t>
            </a:r>
            <a:endParaRPr lang="en-US" altLang="zh-TW" sz="1000" b="1" dirty="0" smtClean="0">
              <a:latin typeface="+mj-lt"/>
            </a:endParaRPr>
          </a:p>
        </p:txBody>
      </p:sp>
      <p:cxnSp>
        <p:nvCxnSpPr>
          <p:cNvPr id="85" name="肘形接點 84"/>
          <p:cNvCxnSpPr>
            <a:stCxn id="79" idx="3"/>
            <a:endCxn id="33" idx="1"/>
          </p:cNvCxnSpPr>
          <p:nvPr/>
        </p:nvCxnSpPr>
        <p:spPr>
          <a:xfrm>
            <a:off x="3995936" y="1235777"/>
            <a:ext cx="1728192" cy="2850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951287" y="76470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PO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854979" y="1484784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PO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508104" y="1772816"/>
            <a:ext cx="19442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Normal PO will re-assign with PO number according to AV , will be done by IMES.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5496" y="44624"/>
            <a:ext cx="553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Packaging for Normal PO &amp; Shell PO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3212976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4869160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4869160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51" name="流程圖: 文件 50"/>
          <p:cNvSpPr/>
          <p:nvPr/>
        </p:nvSpPr>
        <p:spPr>
          <a:xfrm>
            <a:off x="6660232" y="4077072"/>
            <a:ext cx="57606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sp>
        <p:nvSpPr>
          <p:cNvPr id="114" name="矩形 113"/>
          <p:cNvSpPr/>
          <p:nvPr/>
        </p:nvSpPr>
        <p:spPr>
          <a:xfrm>
            <a:off x="2771800" y="3212976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203848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3212976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355976" y="3429000"/>
            <a:ext cx="20882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28" idx="2"/>
            <a:endCxn id="51" idx="0"/>
          </p:cNvCxnSpPr>
          <p:nvPr/>
        </p:nvCxnSpPr>
        <p:spPr>
          <a:xfrm>
            <a:off x="6948264" y="3645024"/>
            <a:ext cx="0" cy="43204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563888" y="3645024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6393923" y="4314818"/>
            <a:ext cx="388603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7114003" y="4314818"/>
            <a:ext cx="388603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716016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22" name="肘形接點 125"/>
          <p:cNvCxnSpPr>
            <a:stCxn id="114" idx="0"/>
            <a:endCxn id="128" idx="0"/>
          </p:cNvCxnSpPr>
          <p:nvPr/>
        </p:nvCxnSpPr>
        <p:spPr>
          <a:xfrm rot="5400000" flipH="1" flipV="1">
            <a:off x="5256076" y="1520788"/>
            <a:ext cx="12700" cy="3384376"/>
          </a:xfrm>
          <a:prstGeom prst="bentConnector3">
            <a:avLst>
              <a:gd name="adj1" fmla="val 180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肘形接點 125"/>
          <p:cNvCxnSpPr/>
          <p:nvPr/>
        </p:nvCxnSpPr>
        <p:spPr>
          <a:xfrm rot="5400000" flipH="1" flipV="1">
            <a:off x="5616116" y="4041068"/>
            <a:ext cx="1296144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肘形接點 125"/>
          <p:cNvCxnSpPr/>
          <p:nvPr/>
        </p:nvCxnSpPr>
        <p:spPr>
          <a:xfrm rot="16200000" flipV="1">
            <a:off x="6984268" y="4041068"/>
            <a:ext cx="1296144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467544" y="4005064"/>
            <a:ext cx="1440160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3429000"/>
            <a:ext cx="57606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563888" y="4293097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563888" y="270892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355976" y="342900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Normal PO</a:t>
            </a:r>
            <a:endParaRPr lang="zh-TW" altLang="en-US" sz="1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5496" y="44624"/>
            <a:ext cx="401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Current &amp; UPS Flow Chart</a:t>
            </a:r>
            <a:endParaRPr lang="zh-TW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115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613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3629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62" name="矩形 61"/>
          <p:cNvSpPr/>
          <p:nvPr/>
        </p:nvSpPr>
        <p:spPr>
          <a:xfrm>
            <a:off x="313184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44008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67744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70" name="直線單箭頭接點 69"/>
          <p:cNvCxnSpPr>
            <a:stCxn id="58" idx="3"/>
            <a:endCxn id="69" idx="1"/>
          </p:cNvCxnSpPr>
          <p:nvPr/>
        </p:nvCxnSpPr>
        <p:spPr>
          <a:xfrm>
            <a:off x="1331640" y="1592796"/>
            <a:ext cx="93610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69" idx="3"/>
            <a:endCxn id="62" idx="1"/>
          </p:cNvCxnSpPr>
          <p:nvPr/>
        </p:nvCxnSpPr>
        <p:spPr>
          <a:xfrm>
            <a:off x="2987824" y="1592796"/>
            <a:ext cx="14401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2" idx="3"/>
            <a:endCxn id="63" idx="1"/>
          </p:cNvCxnSpPr>
          <p:nvPr/>
        </p:nvCxnSpPr>
        <p:spPr>
          <a:xfrm>
            <a:off x="3851920" y="1592796"/>
            <a:ext cx="79208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63" idx="3"/>
            <a:endCxn id="59" idx="1"/>
          </p:cNvCxnSpPr>
          <p:nvPr/>
        </p:nvCxnSpPr>
        <p:spPr>
          <a:xfrm>
            <a:off x="5364088" y="159279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9" idx="3"/>
            <a:endCxn id="60" idx="1"/>
          </p:cNvCxnSpPr>
          <p:nvPr/>
        </p:nvCxnSpPr>
        <p:spPr>
          <a:xfrm>
            <a:off x="6516216" y="1592796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467544" y="908720"/>
            <a:ext cx="99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Current</a:t>
            </a:r>
            <a:endParaRPr lang="zh-TW" altLang="en-US" sz="20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50170" y="263691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UPS</a:t>
            </a:r>
            <a:endParaRPr lang="zh-TW" altLang="en-US" sz="2000" b="1" dirty="0"/>
          </a:p>
        </p:txBody>
      </p:sp>
      <p:cxnSp>
        <p:nvCxnSpPr>
          <p:cNvPr id="90" name="直線接點 89"/>
          <p:cNvCxnSpPr/>
          <p:nvPr/>
        </p:nvCxnSpPr>
        <p:spPr>
          <a:xfrm>
            <a:off x="251520" y="2348880"/>
            <a:ext cx="86409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338</Words>
  <Application>Microsoft Office PowerPoint</Application>
  <PresentationFormat>如螢幕大小 (4:3)</PresentationFormat>
  <Paragraphs>140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IES089976</dc:creator>
  <cp:lastModifiedBy>IES089976</cp:lastModifiedBy>
  <cp:revision>11</cp:revision>
  <dcterms:created xsi:type="dcterms:W3CDTF">2015-01-12T00:21:19Z</dcterms:created>
  <dcterms:modified xsi:type="dcterms:W3CDTF">2015-01-13T03:00:46Z</dcterms:modified>
</cp:coreProperties>
</file>