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0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2"/>
          <p:cNvGrpSpPr/>
          <p:nvPr userDrawn="1"/>
        </p:nvGrpSpPr>
        <p:grpSpPr>
          <a:xfrm>
            <a:off x="14356" y="0"/>
            <a:ext cx="9144000" cy="6858000"/>
            <a:chOff x="0" y="0"/>
            <a:chExt cx="9906000" cy="6858000"/>
          </a:xfrm>
        </p:grpSpPr>
        <p:grpSp>
          <p:nvGrpSpPr>
            <p:cNvPr id="3" name="群組 6"/>
            <p:cNvGrpSpPr>
              <a:grpSpLocks/>
            </p:cNvGrpSpPr>
            <p:nvPr/>
          </p:nvGrpSpPr>
          <p:grpSpPr bwMode="auto">
            <a:xfrm>
              <a:off x="0" y="0"/>
              <a:ext cx="9906000" cy="6858000"/>
              <a:chOff x="0" y="0"/>
              <a:chExt cx="9144000" cy="6858000"/>
            </a:xfrm>
          </p:grpSpPr>
          <p:sp>
            <p:nvSpPr>
              <p:cNvPr id="17" name="矩形 2"/>
              <p:cNvSpPr/>
              <p:nvPr userDrawn="1"/>
            </p:nvSpPr>
            <p:spPr>
              <a:xfrm>
                <a:off x="0" y="0"/>
                <a:ext cx="9144000" cy="642937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0" lang="zh-TW" altLang="en-US">
                  <a:solidFill>
                    <a:srgbClr val="FFFFFF"/>
                  </a:solidFill>
                  <a:effectLst/>
                  <a:latin typeface="微軟正黑體" pitchFamily="34" charset="-120"/>
                </a:endParaRPr>
              </a:p>
            </p:txBody>
          </p:sp>
          <p:sp>
            <p:nvSpPr>
              <p:cNvPr id="18" name="矩形 17"/>
              <p:cNvSpPr/>
              <p:nvPr userDrawn="1"/>
            </p:nvSpPr>
            <p:spPr>
              <a:xfrm>
                <a:off x="0" y="6357958"/>
                <a:ext cx="9144000" cy="500042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0" lang="zh-TW" altLang="en-US">
                  <a:solidFill>
                    <a:srgbClr val="FFFFFF"/>
                  </a:solidFill>
                  <a:effectLst/>
                  <a:latin typeface="微軟正黑體" pitchFamily="34" charset="-120"/>
                </a:endParaRPr>
              </a:p>
            </p:txBody>
          </p:sp>
        </p:grpSp>
        <p:pic>
          <p:nvPicPr>
            <p:cNvPr id="15" name="內容版面配置區 5" descr="Inventec Logo_Min.wmf"/>
            <p:cNvPicPr>
              <a:picLocks noChangeAspect="1"/>
            </p:cNvPicPr>
            <p:nvPr/>
          </p:nvPicPr>
          <p:blipFill>
            <a:blip r:embed="rId2" cstate="print"/>
            <a:srcRect t="28120" b="31445"/>
            <a:stretch>
              <a:fillRect/>
            </a:stretch>
          </p:blipFill>
          <p:spPr bwMode="auto">
            <a:xfrm>
              <a:off x="8048625" y="6429375"/>
              <a:ext cx="1857375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4059238" y="6496050"/>
              <a:ext cx="167497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TW" sz="1200" b="1" dirty="0">
                  <a:solidFill>
                    <a:srgbClr val="898989"/>
                  </a:solidFill>
                  <a:effectLst/>
                </a:rPr>
                <a:t>Inventec Confidential</a:t>
              </a:r>
              <a:endParaRPr lang="zh-TW" altLang="en-US" sz="1200" b="1" dirty="0">
                <a:effectLst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0022-A9EA-4FEA-829C-8647DEFD5AA5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0022-A9EA-4FEA-829C-8647DEFD5AA5}" type="datetimeFigureOut">
              <a:rPr lang="zh-TW" altLang="en-US" smtClean="0"/>
              <a:pPr/>
              <a:t>2015/1/14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4FC19-FD27-42CE-8AB6-9C8FDC220D0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直線單箭頭接點 115"/>
          <p:cNvCxnSpPr>
            <a:stCxn id="114" idx="3"/>
            <a:endCxn id="128" idx="1"/>
          </p:cNvCxnSpPr>
          <p:nvPr/>
        </p:nvCxnSpPr>
        <p:spPr>
          <a:xfrm>
            <a:off x="5868144" y="4725144"/>
            <a:ext cx="1440160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4016" y="44624"/>
            <a:ext cx="85689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88032" y="620688"/>
            <a:ext cx="8748464" cy="5760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b="1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016" y="620688"/>
            <a:ext cx="4320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900" b="1" dirty="0" smtClean="0">
                <a:latin typeface="+mj-lt"/>
              </a:rPr>
              <a:t>HP ERP</a:t>
            </a:r>
            <a:endParaRPr lang="zh-TW" altLang="en-US" sz="900" b="1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016" y="1412776"/>
            <a:ext cx="4320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900" b="1" dirty="0" smtClean="0">
                <a:latin typeface="+mj-lt"/>
              </a:rPr>
              <a:t>Inventec ERP</a:t>
            </a:r>
            <a:endParaRPr lang="zh-TW" altLang="en-US" sz="900" b="1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4016" y="2204864"/>
            <a:ext cx="432048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900" b="1" dirty="0" smtClean="0">
                <a:latin typeface="+mj-lt"/>
              </a:rPr>
              <a:t>Inventec  </a:t>
            </a:r>
            <a:r>
              <a:rPr lang="en-US" altLang="zh-TW" sz="900" b="1" dirty="0" err="1" smtClean="0">
                <a:latin typeface="+mj-lt"/>
              </a:rPr>
              <a:t>Shopfloor</a:t>
            </a:r>
            <a:endParaRPr lang="zh-TW" altLang="en-US" sz="900" b="1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016" y="4437112"/>
            <a:ext cx="43204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900" b="1" dirty="0" smtClean="0">
                <a:latin typeface="+mj-lt"/>
              </a:rPr>
              <a:t>HP UPS at Inventec</a:t>
            </a:r>
            <a:endParaRPr lang="zh-TW" altLang="en-US" sz="900" b="1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016" y="5517232"/>
            <a:ext cx="43204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sz="900" b="1" dirty="0" smtClean="0">
                <a:latin typeface="+mj-lt"/>
              </a:rPr>
              <a:t>Production</a:t>
            </a:r>
          </a:p>
          <a:p>
            <a:pPr algn="ctr"/>
            <a:r>
              <a:rPr lang="en-US" altLang="zh-TW" sz="900" b="1" dirty="0" smtClean="0">
                <a:latin typeface="+mj-lt"/>
              </a:rPr>
              <a:t>Line</a:t>
            </a:r>
            <a:endParaRPr lang="zh-TW" altLang="en-US" sz="900" b="1" dirty="0">
              <a:latin typeface="+mj-lt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504056" y="4221088"/>
            <a:ext cx="8532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0"/>
          </p:cNvCxnSpPr>
          <p:nvPr/>
        </p:nvCxnSpPr>
        <p:spPr>
          <a:xfrm>
            <a:off x="360040" y="1412776"/>
            <a:ext cx="867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504056" y="2204864"/>
            <a:ext cx="8532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60040" y="5517232"/>
            <a:ext cx="8676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五邊形 12"/>
          <p:cNvSpPr/>
          <p:nvPr/>
        </p:nvSpPr>
        <p:spPr>
          <a:xfrm rot="5400000">
            <a:off x="792088" y="980729"/>
            <a:ext cx="432048" cy="288032"/>
          </a:xfrm>
          <a:prstGeom prst="homePlate">
            <a:avLst/>
          </a:prstGeom>
          <a:solidFill>
            <a:srgbClr val="417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b="1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20880" y="1556792"/>
            <a:ext cx="864096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Send data to HP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5" name="平行四邊形 14"/>
          <p:cNvSpPr/>
          <p:nvPr/>
        </p:nvSpPr>
        <p:spPr>
          <a:xfrm>
            <a:off x="2952328" y="793582"/>
            <a:ext cx="864096" cy="504056"/>
          </a:xfrm>
          <a:prstGeom prst="parallelogram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50" b="1" dirty="0" smtClean="0">
                <a:latin typeface="+mj-lt"/>
              </a:rPr>
              <a:t>HP Purchase </a:t>
            </a:r>
          </a:p>
          <a:p>
            <a:pPr algn="ctr"/>
            <a:r>
              <a:rPr lang="en-US" altLang="zh-TW" sz="1050" b="1" dirty="0" smtClean="0">
                <a:latin typeface="+mj-lt"/>
              </a:rPr>
              <a:t>Order</a:t>
            </a:r>
            <a:endParaRPr lang="zh-TW" altLang="en-US" sz="1050" b="1" dirty="0">
              <a:latin typeface="+mj-lt"/>
            </a:endParaRPr>
          </a:p>
        </p:txBody>
      </p:sp>
      <p:sp>
        <p:nvSpPr>
          <p:cNvPr id="16" name="流程圖: 結束點 15"/>
          <p:cNvSpPr/>
          <p:nvPr/>
        </p:nvSpPr>
        <p:spPr>
          <a:xfrm>
            <a:off x="6876256" y="908720"/>
            <a:ext cx="576064" cy="288032"/>
          </a:xfrm>
          <a:prstGeom prst="flowChartTerminator">
            <a:avLst/>
          </a:prstGeom>
          <a:solidFill>
            <a:srgbClr val="417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END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20880" y="836712"/>
            <a:ext cx="864096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WPTR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84176" y="836712"/>
            <a:ext cx="86409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  <a:ea typeface="Arial Unicode MS" pitchFamily="34" charset="-120"/>
                <a:cs typeface="Arial Unicode MS" pitchFamily="34" charset="-120"/>
              </a:rPr>
              <a:t>Order</a:t>
            </a:r>
          </a:p>
          <a:p>
            <a:pPr algn="ctr"/>
            <a:r>
              <a:rPr lang="en-US" altLang="zh-TW" sz="1000" b="1" dirty="0" smtClean="0">
                <a:latin typeface="+mj-lt"/>
                <a:ea typeface="Arial Unicode MS" pitchFamily="34" charset="-120"/>
                <a:cs typeface="Arial Unicode MS" pitchFamily="34" charset="-120"/>
              </a:rPr>
              <a:t>Management</a:t>
            </a:r>
            <a:endParaRPr lang="zh-TW" altLang="en-US" sz="1000" b="1" dirty="0">
              <a:latin typeface="+mj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9" name="平行四邊形 18"/>
          <p:cNvSpPr/>
          <p:nvPr/>
        </p:nvSpPr>
        <p:spPr>
          <a:xfrm>
            <a:off x="7920880" y="2580906"/>
            <a:ext cx="864096" cy="560062"/>
          </a:xfrm>
          <a:prstGeom prst="parallelogram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WPTR Data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80320" y="1556792"/>
            <a:ext cx="864096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Process HP</a:t>
            </a:r>
          </a:p>
          <a:p>
            <a:pPr algn="ctr"/>
            <a:r>
              <a:rPr lang="en-US" altLang="zh-TW" sz="1000" b="1" dirty="0" smtClean="0">
                <a:latin typeface="+mj-lt"/>
              </a:rPr>
              <a:t>Purchase Order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1" name="平行四邊形 20"/>
          <p:cNvSpPr/>
          <p:nvPr/>
        </p:nvSpPr>
        <p:spPr>
          <a:xfrm>
            <a:off x="648073" y="1556792"/>
            <a:ext cx="1008112" cy="504056"/>
          </a:xfrm>
          <a:prstGeom prst="parallelogram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HPPO , BOM or SKU</a:t>
            </a:r>
          </a:p>
          <a:p>
            <a:pPr algn="ctr"/>
            <a:r>
              <a:rPr lang="en-US" altLang="zh-TW" sz="1000" b="1" dirty="0" smtClean="0">
                <a:latin typeface="+mj-lt"/>
              </a:rPr>
              <a:t>Order </a:t>
            </a:r>
            <a:r>
              <a:rPr lang="en-US" altLang="zh-TW" sz="1000" b="1" dirty="0" err="1" smtClean="0">
                <a:latin typeface="+mj-lt"/>
              </a:rPr>
              <a:t>Q’ty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91202" y="2420888"/>
            <a:ext cx="792088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err="1" smtClean="0">
                <a:latin typeface="+mj-lt"/>
              </a:rPr>
              <a:t>UPSSendBOM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20281" y="2420888"/>
            <a:ext cx="720080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err="1" smtClean="0">
                <a:latin typeface="+mj-lt"/>
              </a:rPr>
              <a:t>UPSSendOSI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28392" y="2420888"/>
            <a:ext cx="720080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err="1" smtClean="0">
                <a:latin typeface="+mj-lt"/>
              </a:rPr>
              <a:t>UPSVerifyPOReady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5" name="流程圖: 準備作業 24"/>
          <p:cNvSpPr/>
          <p:nvPr/>
        </p:nvSpPr>
        <p:spPr>
          <a:xfrm>
            <a:off x="1728193" y="2377758"/>
            <a:ext cx="720080" cy="504056"/>
          </a:xfrm>
          <a:prstGeom prst="flowChartPreparation">
            <a:avLst/>
          </a:prstGeom>
          <a:solidFill>
            <a:srgbClr val="417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Wait for  20+ min 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6" name="流程圖: 決策 25"/>
          <p:cNvSpPr/>
          <p:nvPr/>
        </p:nvSpPr>
        <p:spPr>
          <a:xfrm>
            <a:off x="4536505" y="2366134"/>
            <a:ext cx="936104" cy="528059"/>
          </a:xfrm>
          <a:prstGeom prst="flowChartDecision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800" b="1" dirty="0" err="1" smtClean="0">
                <a:latin typeface="+mj-lt"/>
              </a:rPr>
              <a:t>UPSVerifyPOReady</a:t>
            </a:r>
            <a:r>
              <a:rPr lang="en-US" altLang="zh-TW" sz="800" b="1" dirty="0" smtClean="0">
                <a:latin typeface="+mj-lt"/>
              </a:rPr>
              <a:t>?</a:t>
            </a:r>
            <a:endParaRPr lang="zh-TW" altLang="en-US" sz="800" b="1" dirty="0">
              <a:latin typeface="+mj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79912" y="4581128"/>
            <a:ext cx="864096" cy="288032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UPSGetATM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sp>
        <p:nvSpPr>
          <p:cNvPr id="28" name="流程圖: 決策 27"/>
          <p:cNvSpPr/>
          <p:nvPr/>
        </p:nvSpPr>
        <p:spPr>
          <a:xfrm>
            <a:off x="3384376" y="3479560"/>
            <a:ext cx="1008112" cy="672075"/>
          </a:xfrm>
          <a:prstGeom prst="flowChartDecision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900" b="1" dirty="0" err="1" smtClean="0">
                <a:latin typeface="+mj-lt"/>
              </a:rPr>
              <a:t>Datastring</a:t>
            </a:r>
            <a:r>
              <a:rPr lang="en-US" altLang="zh-TW" sz="900" b="1" dirty="0" smtClean="0">
                <a:latin typeface="+mj-lt"/>
              </a:rPr>
              <a:t> Empty?</a:t>
            </a:r>
            <a:endParaRPr lang="zh-TW" altLang="en-US" sz="900" b="1" dirty="0">
              <a:latin typeface="+mj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87624" y="5805264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Final Assembly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771800" y="5805264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Test Station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35" name="直線單箭頭接點 34"/>
          <p:cNvCxnSpPr>
            <a:stCxn id="19" idx="0"/>
            <a:endCxn id="14" idx="2"/>
          </p:cNvCxnSpPr>
          <p:nvPr/>
        </p:nvCxnSpPr>
        <p:spPr>
          <a:xfrm flipV="1">
            <a:off x="8352928" y="2060848"/>
            <a:ext cx="0" cy="520058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4" idx="0"/>
            <a:endCxn id="17" idx="2"/>
          </p:cNvCxnSpPr>
          <p:nvPr/>
        </p:nvCxnSpPr>
        <p:spPr>
          <a:xfrm flipV="1">
            <a:off x="8352928" y="1268760"/>
            <a:ext cx="0" cy="288032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7" idx="1"/>
            <a:endCxn id="16" idx="3"/>
          </p:cNvCxnSpPr>
          <p:nvPr/>
        </p:nvCxnSpPr>
        <p:spPr>
          <a:xfrm flipH="1">
            <a:off x="7452320" y="1052736"/>
            <a:ext cx="468560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3" idx="0"/>
            <a:endCxn id="18" idx="1"/>
          </p:cNvCxnSpPr>
          <p:nvPr/>
        </p:nvCxnSpPr>
        <p:spPr>
          <a:xfrm>
            <a:off x="1152128" y="1052736"/>
            <a:ext cx="43204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15" idx="5"/>
          </p:cNvCxnSpPr>
          <p:nvPr/>
        </p:nvCxnSpPr>
        <p:spPr>
          <a:xfrm flipV="1">
            <a:off x="2448273" y="1045610"/>
            <a:ext cx="567063" cy="7126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5" idx="3"/>
            <a:endCxn id="20" idx="0"/>
          </p:cNvCxnSpPr>
          <p:nvPr/>
        </p:nvCxnSpPr>
        <p:spPr>
          <a:xfrm flipH="1">
            <a:off x="3312369" y="1297638"/>
            <a:ext cx="9001" cy="259154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0" idx="1"/>
            <a:endCxn id="21" idx="2"/>
          </p:cNvCxnSpPr>
          <p:nvPr/>
        </p:nvCxnSpPr>
        <p:spPr>
          <a:xfrm flipH="1">
            <a:off x="1593178" y="1808820"/>
            <a:ext cx="1287143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1" idx="3"/>
            <a:endCxn id="22" idx="0"/>
          </p:cNvCxnSpPr>
          <p:nvPr/>
        </p:nvCxnSpPr>
        <p:spPr>
          <a:xfrm flipH="1">
            <a:off x="1087247" y="2060848"/>
            <a:ext cx="1875" cy="36004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2" idx="3"/>
            <a:endCxn id="25" idx="1"/>
          </p:cNvCxnSpPr>
          <p:nvPr/>
        </p:nvCxnSpPr>
        <p:spPr>
          <a:xfrm flipV="1">
            <a:off x="1483291" y="2629786"/>
            <a:ext cx="244902" cy="7126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25" idx="0"/>
            <a:endCxn id="24" idx="0"/>
          </p:cNvCxnSpPr>
          <p:nvPr/>
        </p:nvCxnSpPr>
        <p:spPr>
          <a:xfrm rot="16200000" flipH="1">
            <a:off x="2966767" y="1499224"/>
            <a:ext cx="43130" cy="1800200"/>
          </a:xfrm>
          <a:prstGeom prst="bentConnector3">
            <a:avLst>
              <a:gd name="adj1" fmla="val -250014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3" idx="3"/>
            <a:endCxn id="24" idx="1"/>
          </p:cNvCxnSpPr>
          <p:nvPr/>
        </p:nvCxnSpPr>
        <p:spPr>
          <a:xfrm>
            <a:off x="3240361" y="2636912"/>
            <a:ext cx="288032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24" idx="3"/>
            <a:endCxn id="26" idx="1"/>
          </p:cNvCxnSpPr>
          <p:nvPr/>
        </p:nvCxnSpPr>
        <p:spPr>
          <a:xfrm flipV="1">
            <a:off x="4248473" y="2630162"/>
            <a:ext cx="288032" cy="675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接點 125"/>
          <p:cNvCxnSpPr>
            <a:stCxn id="26" idx="2"/>
            <a:endCxn id="28" idx="3"/>
          </p:cNvCxnSpPr>
          <p:nvPr/>
        </p:nvCxnSpPr>
        <p:spPr>
          <a:xfrm rot="5400000">
            <a:off x="4237821" y="3048861"/>
            <a:ext cx="921405" cy="612069"/>
          </a:xfrm>
          <a:prstGeom prst="bentConnector2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28" idx="0"/>
            <a:endCxn id="24" idx="2"/>
          </p:cNvCxnSpPr>
          <p:nvPr/>
        </p:nvCxnSpPr>
        <p:spPr>
          <a:xfrm flipV="1">
            <a:off x="3888432" y="2852936"/>
            <a:ext cx="0" cy="626624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125"/>
          <p:cNvCxnSpPr>
            <a:stCxn id="28" idx="1"/>
            <a:endCxn id="23" idx="2"/>
          </p:cNvCxnSpPr>
          <p:nvPr/>
        </p:nvCxnSpPr>
        <p:spPr>
          <a:xfrm rot="10800000">
            <a:off x="2880322" y="2852936"/>
            <a:ext cx="504055" cy="962662"/>
          </a:xfrm>
          <a:prstGeom prst="bentConnector2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125"/>
          <p:cNvCxnSpPr>
            <a:stCxn id="26" idx="3"/>
            <a:endCxn id="27" idx="0"/>
          </p:cNvCxnSpPr>
          <p:nvPr/>
        </p:nvCxnSpPr>
        <p:spPr>
          <a:xfrm flipH="1">
            <a:off x="4211960" y="2630164"/>
            <a:ext cx="1260649" cy="1950964"/>
          </a:xfrm>
          <a:prstGeom prst="bentConnector4">
            <a:avLst>
              <a:gd name="adj1" fmla="val -18134"/>
              <a:gd name="adj2" fmla="val 77761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圖: 文件 50"/>
          <p:cNvSpPr/>
          <p:nvPr/>
        </p:nvSpPr>
        <p:spPr>
          <a:xfrm>
            <a:off x="7452320" y="5157192"/>
            <a:ext cx="576064" cy="360040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100" dirty="0" smtClean="0">
                <a:solidFill>
                  <a:srgbClr val="689CDA"/>
                </a:solidFill>
              </a:rPr>
              <a:t>Asset Tag</a:t>
            </a:r>
          </a:p>
        </p:txBody>
      </p:sp>
      <p:cxnSp>
        <p:nvCxnSpPr>
          <p:cNvPr id="53" name="肘形接點 125"/>
          <p:cNvCxnSpPr>
            <a:stCxn id="31" idx="0"/>
            <a:endCxn id="27" idx="1"/>
          </p:cNvCxnSpPr>
          <p:nvPr/>
        </p:nvCxnSpPr>
        <p:spPr>
          <a:xfrm rot="5400000" flipH="1" flipV="1">
            <a:off x="2915816" y="4941168"/>
            <a:ext cx="1080120" cy="648072"/>
          </a:xfrm>
          <a:prstGeom prst="bentConnector2">
            <a:avLst/>
          </a:prstGeom>
          <a:ln w="19050">
            <a:solidFill>
              <a:srgbClr val="88A9D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30" idx="3"/>
            <a:endCxn id="31" idx="1"/>
          </p:cNvCxnSpPr>
          <p:nvPr/>
        </p:nvCxnSpPr>
        <p:spPr>
          <a:xfrm>
            <a:off x="1907704" y="6057292"/>
            <a:ext cx="864096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1" idx="3"/>
            <a:endCxn id="32" idx="1"/>
          </p:cNvCxnSpPr>
          <p:nvPr/>
        </p:nvCxnSpPr>
        <p:spPr>
          <a:xfrm>
            <a:off x="3491880" y="6057292"/>
            <a:ext cx="331236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32" idx="3"/>
            <a:endCxn id="33" idx="1"/>
          </p:cNvCxnSpPr>
          <p:nvPr/>
        </p:nvCxnSpPr>
        <p:spPr>
          <a:xfrm flipV="1">
            <a:off x="7524328" y="6054271"/>
            <a:ext cx="468560" cy="3021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2664297" y="908720"/>
            <a:ext cx="72136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8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3286362" y="1315509"/>
            <a:ext cx="72136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9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129371" y="1673161"/>
            <a:ext cx="144270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10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016562" y="2147614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11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494916" y="2492896"/>
            <a:ext cx="144270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12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2880320" y="2132856"/>
            <a:ext cx="144270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13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4303228" y="2492896"/>
            <a:ext cx="144270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14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931786" y="3212976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15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3096344" y="2972853"/>
            <a:ext cx="1728192" cy="42518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altLang="zh-TW" sz="1100" b="1" dirty="0" smtClean="0">
                <a:solidFill>
                  <a:srgbClr val="7030A0"/>
                </a:solidFill>
              </a:rPr>
              <a:t>17, Repeat </a:t>
            </a:r>
            <a:r>
              <a:rPr lang="en-US" altLang="zh-TW" sz="1100" b="1" dirty="0" err="1" smtClean="0">
                <a:solidFill>
                  <a:srgbClr val="7030A0"/>
                </a:solidFill>
              </a:rPr>
              <a:t>UPSVerifyPOReady</a:t>
            </a:r>
            <a:r>
              <a:rPr lang="en-US" altLang="zh-TW" sz="1100" b="1" dirty="0" smtClean="0">
                <a:solidFill>
                  <a:srgbClr val="7030A0"/>
                </a:solidFill>
              </a:rPr>
              <a:t> until return code = 0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cxnSp>
        <p:nvCxnSpPr>
          <p:cNvPr id="67" name="直線接點 66"/>
          <p:cNvCxnSpPr/>
          <p:nvPr/>
        </p:nvCxnSpPr>
        <p:spPr>
          <a:xfrm>
            <a:off x="6732240" y="620688"/>
            <a:ext cx="0" cy="576064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3286490" y="2492896"/>
            <a:ext cx="144270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18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808312" y="3238238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16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8280920" y="1358022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34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5436096" y="2420888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/>
              <a:t>0 - Ready</a:t>
            </a:r>
            <a:endParaRPr lang="zh-TW" altLang="en-US" sz="8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4968554" y="2924944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1 - Not Ready</a:t>
            </a:r>
            <a:endParaRPr lang="zh-TW" altLang="en-US" sz="800" b="1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3816424" y="3310244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/>
              <a:t>Yes</a:t>
            </a:r>
            <a:endParaRPr lang="zh-TW" altLang="en-US" sz="800" b="1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3149890" y="3623574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/>
              <a:t>No</a:t>
            </a:r>
            <a:endParaRPr lang="zh-TW" altLang="en-US" sz="800" b="1" dirty="0"/>
          </a:p>
        </p:txBody>
      </p:sp>
      <p:sp>
        <p:nvSpPr>
          <p:cNvPr id="81" name="TextBox 1"/>
          <p:cNvSpPr txBox="1"/>
          <p:nvPr/>
        </p:nvSpPr>
        <p:spPr>
          <a:xfrm>
            <a:off x="295060" y="44626"/>
            <a:ext cx="8158732" cy="45653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sz="2400" dirty="0" smtClean="0">
              <a:latin typeface="+mj-lt"/>
            </a:endParaRPr>
          </a:p>
          <a:p>
            <a:pPr>
              <a:lnSpc>
                <a:spcPts val="1300"/>
              </a:lnSpc>
              <a:tabLst>
                <a:tab pos="63500" algn="l"/>
                <a:tab pos="5473700" algn="l"/>
              </a:tabLst>
            </a:pPr>
            <a:r>
              <a:rPr lang="en-US" altLang="zh-CN" sz="2400" dirty="0" smtClean="0">
                <a:latin typeface="+mj-lt"/>
              </a:rPr>
              <a:t>	</a:t>
            </a:r>
            <a:r>
              <a:rPr lang="en-US" altLang="zh-CN" sz="1600" dirty="0" smtClean="0">
                <a:solidFill>
                  <a:srgbClr val="FEFFFF"/>
                </a:solidFill>
                <a:latin typeface="+mj-lt"/>
                <a:cs typeface="Calibri" pitchFamily="18" charset="0"/>
              </a:rPr>
              <a:t>HP UPS Asset Tag Work flow at </a:t>
            </a:r>
            <a:r>
              <a:rPr lang="en-US" altLang="zh-CN" sz="1600" dirty="0" err="1" smtClean="0">
                <a:solidFill>
                  <a:srgbClr val="FEFFFF"/>
                </a:solidFill>
                <a:latin typeface="+mj-lt"/>
                <a:cs typeface="Calibri" pitchFamily="18" charset="0"/>
              </a:rPr>
              <a:t>Inventec</a:t>
            </a:r>
            <a:r>
              <a:rPr lang="en-US" altLang="zh-CN" sz="1600" dirty="0" smtClean="0">
                <a:solidFill>
                  <a:srgbClr val="FEFFFF"/>
                </a:solidFill>
                <a:latin typeface="+mj-lt"/>
                <a:cs typeface="Calibri" pitchFamily="18" charset="0"/>
              </a:rPr>
              <a:t>, Shanghai</a:t>
            </a:r>
            <a:endParaRPr lang="en-US" altLang="zh-CN" sz="2800" dirty="0" smtClean="0">
              <a:latin typeface="+mj-lt"/>
            </a:endParaRPr>
          </a:p>
          <a:p>
            <a:pPr algn="r">
              <a:lnSpc>
                <a:spcPts val="900"/>
              </a:lnSpc>
              <a:tabLst>
                <a:tab pos="63500" algn="l"/>
                <a:tab pos="5473700" algn="l"/>
              </a:tabLst>
            </a:pPr>
            <a:r>
              <a:rPr lang="en-US" altLang="zh-CN" sz="2800" dirty="0" smtClean="0">
                <a:latin typeface="+mj-lt"/>
              </a:rPr>
              <a:t>	</a:t>
            </a:r>
            <a:r>
              <a:rPr lang="en-US" altLang="zh-CN" sz="1100" dirty="0" smtClean="0">
                <a:solidFill>
                  <a:srgbClr val="FEFFFF"/>
                </a:solidFill>
                <a:latin typeface="+mj-lt"/>
                <a:cs typeface="Calibri" pitchFamily="18" charset="0"/>
              </a:rPr>
              <a:t>Design Phase</a:t>
            </a:r>
          </a:p>
        </p:txBody>
      </p:sp>
      <p:sp>
        <p:nvSpPr>
          <p:cNvPr id="83" name="文字方塊 82"/>
          <p:cNvSpPr txBox="1"/>
          <p:nvPr/>
        </p:nvSpPr>
        <p:spPr>
          <a:xfrm>
            <a:off x="5630600" y="3356992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19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3059832" y="5157192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20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5004048" y="4581128"/>
            <a:ext cx="864096" cy="288032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UPSGetUSI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851920" y="5805264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Image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7308304" y="4581128"/>
            <a:ext cx="864096" cy="288032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UPSGetATRP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cxnSp>
        <p:nvCxnSpPr>
          <p:cNvPr id="138" name="肘形接點 125"/>
          <p:cNvCxnSpPr>
            <a:stCxn id="33" idx="3"/>
            <a:endCxn id="19" idx="4"/>
          </p:cNvCxnSpPr>
          <p:nvPr/>
        </p:nvCxnSpPr>
        <p:spPr>
          <a:xfrm flipH="1" flipV="1">
            <a:off x="8352928" y="3140968"/>
            <a:ext cx="360040" cy="2913303"/>
          </a:xfrm>
          <a:prstGeom prst="bentConnector4">
            <a:avLst>
              <a:gd name="adj1" fmla="val -63493"/>
              <a:gd name="adj2" fmla="val 54325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>
            <a:stCxn id="27" idx="2"/>
            <a:endCxn id="121" idx="0"/>
          </p:cNvCxnSpPr>
          <p:nvPr/>
        </p:nvCxnSpPr>
        <p:spPr>
          <a:xfrm>
            <a:off x="4211960" y="4869160"/>
            <a:ext cx="0" cy="936104"/>
          </a:xfrm>
          <a:prstGeom prst="straightConnector1">
            <a:avLst/>
          </a:prstGeom>
          <a:ln w="19050">
            <a:solidFill>
              <a:srgbClr val="88A9D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接點 125"/>
          <p:cNvCxnSpPr>
            <a:stCxn id="51" idx="2"/>
            <a:endCxn id="32" idx="0"/>
          </p:cNvCxnSpPr>
          <p:nvPr/>
        </p:nvCxnSpPr>
        <p:spPr>
          <a:xfrm rot="5400000">
            <a:off x="7296403" y="5361314"/>
            <a:ext cx="311835" cy="576064"/>
          </a:xfrm>
          <a:prstGeom prst="bentConnector3">
            <a:avLst>
              <a:gd name="adj1" fmla="val 50000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肘形接點 125"/>
          <p:cNvCxnSpPr>
            <a:stCxn id="51" idx="2"/>
            <a:endCxn id="33" idx="0"/>
          </p:cNvCxnSpPr>
          <p:nvPr/>
        </p:nvCxnSpPr>
        <p:spPr>
          <a:xfrm rot="16200000" flipH="1">
            <a:off x="7892233" y="5341548"/>
            <a:ext cx="308814" cy="612576"/>
          </a:xfrm>
          <a:prstGeom prst="bentConnector3">
            <a:avLst>
              <a:gd name="adj1" fmla="val 50000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300192" y="3933056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>
                <a:solidFill>
                  <a:srgbClr val="7030A0"/>
                </a:solidFill>
              </a:rPr>
              <a:t>2</a:t>
            </a:r>
            <a:r>
              <a:rPr lang="en-US" altLang="zh-TW" sz="1100" b="1" dirty="0" smtClean="0">
                <a:solidFill>
                  <a:srgbClr val="7030A0"/>
                </a:solidFill>
              </a:rPr>
              <a:t>1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139952" y="5157192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23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69" name="文字方塊 168"/>
          <p:cNvSpPr txBox="1"/>
          <p:nvPr/>
        </p:nvSpPr>
        <p:spPr>
          <a:xfrm>
            <a:off x="2195736" y="5343599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Must consider the response time for </a:t>
            </a:r>
            <a:r>
              <a:rPr lang="en-US" altLang="zh-TW" sz="800" b="1" dirty="0" err="1" smtClean="0"/>
              <a:t>UPSGetATM</a:t>
            </a:r>
            <a:endParaRPr lang="zh-TW" altLang="en-US" sz="800" b="1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3635896" y="5949280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22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cxnSp>
        <p:nvCxnSpPr>
          <p:cNvPr id="181" name="肘形接點 125"/>
          <p:cNvCxnSpPr/>
          <p:nvPr/>
        </p:nvCxnSpPr>
        <p:spPr>
          <a:xfrm rot="5400000" flipH="1" flipV="1">
            <a:off x="6642230" y="5211198"/>
            <a:ext cx="1044116" cy="288032"/>
          </a:xfrm>
          <a:prstGeom prst="bentConnector2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804248" y="5805264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Print Station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190" name="肘形接點 125"/>
          <p:cNvCxnSpPr/>
          <p:nvPr/>
        </p:nvCxnSpPr>
        <p:spPr>
          <a:xfrm rot="16200000" flipV="1">
            <a:off x="7830362" y="5175194"/>
            <a:ext cx="972108" cy="288032"/>
          </a:xfrm>
          <a:prstGeom prst="bentConnector2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992888" y="5802243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Packing</a:t>
            </a:r>
          </a:p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Update AT Number</a:t>
            </a:r>
          </a:p>
        </p:txBody>
      </p:sp>
      <p:cxnSp>
        <p:nvCxnSpPr>
          <p:cNvPr id="192" name="直線單箭頭接點 191"/>
          <p:cNvCxnSpPr>
            <a:stCxn id="128" idx="2"/>
            <a:endCxn id="51" idx="0"/>
          </p:cNvCxnSpPr>
          <p:nvPr/>
        </p:nvCxnSpPr>
        <p:spPr>
          <a:xfrm>
            <a:off x="7740352" y="4869160"/>
            <a:ext cx="0" cy="288032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6948264" y="5301208"/>
            <a:ext cx="14401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25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7524328" y="4941168"/>
            <a:ext cx="14401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26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203" name="文字方塊 202"/>
          <p:cNvSpPr txBox="1"/>
          <p:nvPr/>
        </p:nvSpPr>
        <p:spPr>
          <a:xfrm>
            <a:off x="7236296" y="5563979"/>
            <a:ext cx="14401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27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204" name="文字方塊 203"/>
          <p:cNvSpPr txBox="1"/>
          <p:nvPr/>
        </p:nvSpPr>
        <p:spPr>
          <a:xfrm>
            <a:off x="7687187" y="5959913"/>
            <a:ext cx="14401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28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205" name="文字方塊 204"/>
          <p:cNvSpPr txBox="1"/>
          <p:nvPr/>
        </p:nvSpPr>
        <p:spPr>
          <a:xfrm>
            <a:off x="8388424" y="5301208"/>
            <a:ext cx="14401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29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206" name="文字方塊 205"/>
          <p:cNvSpPr txBox="1"/>
          <p:nvPr/>
        </p:nvSpPr>
        <p:spPr>
          <a:xfrm>
            <a:off x="7812360" y="4941168"/>
            <a:ext cx="14401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30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8100392" y="5549131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31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207" name="文字方塊 206"/>
          <p:cNvSpPr txBox="1"/>
          <p:nvPr/>
        </p:nvSpPr>
        <p:spPr>
          <a:xfrm>
            <a:off x="4211960" y="501317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PO;</a:t>
            </a:r>
          </a:p>
          <a:p>
            <a:r>
              <a:rPr lang="en-US" altLang="zh-TW" sz="800" b="1" dirty="0" smtClean="0"/>
              <a:t>Asset No(Password ); AV, S/N</a:t>
            </a:r>
            <a:endParaRPr lang="zh-TW" altLang="en-US" sz="800" b="1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3131840" y="4941168"/>
            <a:ext cx="86409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Asset No. , S/N</a:t>
            </a:r>
            <a:endParaRPr lang="zh-TW" altLang="en-US" sz="800" b="1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2123728" y="479715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HPPO;S/N; Mac 1 ; MAC 2 ; AV</a:t>
            </a:r>
            <a:endParaRPr lang="zh-TW" altLang="en-US" sz="800" b="1" dirty="0"/>
          </a:p>
        </p:txBody>
      </p:sp>
      <p:cxnSp>
        <p:nvCxnSpPr>
          <p:cNvPr id="122" name="直線單箭頭接點 121"/>
          <p:cNvCxnSpPr>
            <a:stCxn id="27" idx="3"/>
            <a:endCxn id="114" idx="1"/>
          </p:cNvCxnSpPr>
          <p:nvPr/>
        </p:nvCxnSpPr>
        <p:spPr>
          <a:xfrm>
            <a:off x="4644008" y="4725144"/>
            <a:ext cx="360040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字方塊 128"/>
          <p:cNvSpPr txBox="1"/>
          <p:nvPr/>
        </p:nvSpPr>
        <p:spPr>
          <a:xfrm>
            <a:off x="5868144" y="443711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PO ; Asset No(Password );</a:t>
            </a:r>
          </a:p>
          <a:p>
            <a:r>
              <a:rPr lang="en-US" altLang="zh-TW" sz="800" b="1" dirty="0" smtClean="0"/>
              <a:t> S/N; Mac ; AV</a:t>
            </a:r>
            <a:endParaRPr lang="zh-TW" altLang="en-US" sz="8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4716016" y="4581128"/>
            <a:ext cx="20413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rgbClr val="7030A0"/>
                </a:solidFill>
              </a:rPr>
              <a:t>21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4611482" y="4725144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 smtClean="0"/>
              <a:t>Yes</a:t>
            </a:r>
            <a:endParaRPr lang="zh-TW" altLang="en-US" sz="800" b="1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6372200" y="4725144"/>
            <a:ext cx="36004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1100" b="1" dirty="0" smtClean="0">
                <a:solidFill>
                  <a:srgbClr val="7030A0"/>
                </a:solidFill>
              </a:rPr>
              <a:t>24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8284263" y="3573016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32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8284263" y="2276872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33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7668344" y="980728"/>
            <a:ext cx="144270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b="1" dirty="0" smtClean="0">
                <a:solidFill>
                  <a:srgbClr val="7030A0"/>
                </a:solidFill>
              </a:rPr>
              <a:t>35</a:t>
            </a:r>
            <a:endParaRPr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6732240" y="5589240"/>
            <a:ext cx="360040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S/N</a:t>
            </a:r>
            <a:endParaRPr lang="zh-TW" altLang="en-US" sz="800" b="1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8388424" y="5589240"/>
            <a:ext cx="360040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S/N</a:t>
            </a:r>
            <a:endParaRPr lang="zh-TW" altLang="en-US" sz="800" b="1" dirty="0"/>
          </a:p>
        </p:txBody>
      </p:sp>
      <p:sp>
        <p:nvSpPr>
          <p:cNvPr id="119" name="矩形 118"/>
          <p:cNvSpPr/>
          <p:nvPr/>
        </p:nvSpPr>
        <p:spPr>
          <a:xfrm>
            <a:off x="5076056" y="5805264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Combine DN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5724128" y="530120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>
                <a:solidFill>
                  <a:srgbClr val="FF0000"/>
                </a:solidFill>
              </a:rPr>
              <a:t>CDSI,CNRS CEHCK PO</a:t>
            </a:r>
          </a:p>
        </p:txBody>
      </p:sp>
      <p:sp>
        <p:nvSpPr>
          <p:cNvPr id="124" name="文字方塊 123"/>
          <p:cNvSpPr txBox="1"/>
          <p:nvPr/>
        </p:nvSpPr>
        <p:spPr>
          <a:xfrm>
            <a:off x="5868144" y="5733256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 smtClean="0"/>
              <a:t>Normal </a:t>
            </a:r>
          </a:p>
          <a:p>
            <a:r>
              <a:rPr lang="en-US" altLang="zh-TW" sz="800" b="1" dirty="0" smtClean="0"/>
              <a:t>Combine PO</a:t>
            </a:r>
          </a:p>
        </p:txBody>
      </p:sp>
      <p:cxnSp>
        <p:nvCxnSpPr>
          <p:cNvPr id="126" name="肘形接點 125"/>
          <p:cNvCxnSpPr>
            <a:stCxn id="119" idx="0"/>
            <a:endCxn id="32" idx="0"/>
          </p:cNvCxnSpPr>
          <p:nvPr/>
        </p:nvCxnSpPr>
        <p:spPr>
          <a:xfrm rot="5400000" flipH="1" flipV="1">
            <a:off x="6300192" y="4941168"/>
            <a:ext cx="12700" cy="1728192"/>
          </a:xfrm>
          <a:prstGeom prst="bentConnector3">
            <a:avLst>
              <a:gd name="adj1" fmla="val 1800000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331640" y="1484784"/>
            <a:ext cx="864096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UPSGetATM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3568" y="3140968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Test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68144" y="3140968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Print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308304" y="3140968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Packing</a:t>
            </a:r>
          </a:p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Update AT Number</a:t>
            </a:r>
          </a:p>
        </p:txBody>
      </p:sp>
      <p:sp>
        <p:nvSpPr>
          <p:cNvPr id="51" name="流程圖: 文件 50"/>
          <p:cNvSpPr/>
          <p:nvPr/>
        </p:nvSpPr>
        <p:spPr>
          <a:xfrm>
            <a:off x="6660232" y="2132856"/>
            <a:ext cx="576064" cy="432048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100" dirty="0" smtClean="0">
                <a:solidFill>
                  <a:srgbClr val="689CDA"/>
                </a:solidFill>
              </a:rPr>
              <a:t>Asset Tag</a:t>
            </a:r>
          </a:p>
        </p:txBody>
      </p:sp>
      <p:cxnSp>
        <p:nvCxnSpPr>
          <p:cNvPr id="55" name="直線單箭頭接點 54"/>
          <p:cNvCxnSpPr>
            <a:stCxn id="31" idx="3"/>
            <a:endCxn id="149" idx="1"/>
          </p:cNvCxnSpPr>
          <p:nvPr/>
        </p:nvCxnSpPr>
        <p:spPr>
          <a:xfrm>
            <a:off x="1403648" y="3392996"/>
            <a:ext cx="331236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32" idx="1"/>
            <a:endCxn id="149" idx="1"/>
          </p:cNvCxnSpPr>
          <p:nvPr/>
        </p:nvCxnSpPr>
        <p:spPr>
          <a:xfrm flipH="1">
            <a:off x="4716016" y="3392996"/>
            <a:ext cx="115212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2987824" y="1484784"/>
            <a:ext cx="1584176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UPSGetUSI</a:t>
            </a:r>
            <a:endParaRPr lang="en-US" altLang="zh-CN" sz="1100" dirty="0" smtClean="0"/>
          </a:p>
        </p:txBody>
      </p:sp>
      <p:sp>
        <p:nvSpPr>
          <p:cNvPr id="121" name="矩形 120"/>
          <p:cNvSpPr/>
          <p:nvPr/>
        </p:nvSpPr>
        <p:spPr>
          <a:xfrm>
            <a:off x="3419872" y="3140968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Image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444208" y="1484784"/>
            <a:ext cx="1008112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UPSGetATRP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cxnSp>
        <p:nvCxnSpPr>
          <p:cNvPr id="141" name="直線單箭頭接點 140"/>
          <p:cNvCxnSpPr>
            <a:stCxn id="114" idx="3"/>
            <a:endCxn id="128" idx="1"/>
          </p:cNvCxnSpPr>
          <p:nvPr/>
        </p:nvCxnSpPr>
        <p:spPr>
          <a:xfrm>
            <a:off x="4572000" y="1700808"/>
            <a:ext cx="187220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stCxn id="128" idx="2"/>
            <a:endCxn id="51" idx="0"/>
          </p:cNvCxnSpPr>
          <p:nvPr/>
        </p:nvCxnSpPr>
        <p:spPr>
          <a:xfrm>
            <a:off x="6948264" y="1916832"/>
            <a:ext cx="0" cy="216024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>
            <a:stCxn id="114" idx="2"/>
            <a:endCxn id="121" idx="0"/>
          </p:cNvCxnSpPr>
          <p:nvPr/>
        </p:nvCxnSpPr>
        <p:spPr>
          <a:xfrm>
            <a:off x="3779912" y="1916832"/>
            <a:ext cx="0" cy="1224136"/>
          </a:xfrm>
          <a:prstGeom prst="straightConnector1">
            <a:avLst/>
          </a:prstGeom>
          <a:ln w="19050">
            <a:solidFill>
              <a:srgbClr val="88A9D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接點 125"/>
          <p:cNvCxnSpPr>
            <a:stCxn id="51" idx="2"/>
            <a:endCxn id="32" idx="0"/>
          </p:cNvCxnSpPr>
          <p:nvPr/>
        </p:nvCxnSpPr>
        <p:spPr>
          <a:xfrm rot="5400000">
            <a:off x="6285911" y="2478614"/>
            <a:ext cx="604627" cy="720080"/>
          </a:xfrm>
          <a:prstGeom prst="bentConnector3">
            <a:avLst>
              <a:gd name="adj1" fmla="val 50000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肘形接點 125"/>
          <p:cNvCxnSpPr>
            <a:stCxn id="51" idx="2"/>
            <a:endCxn id="33" idx="0"/>
          </p:cNvCxnSpPr>
          <p:nvPr/>
        </p:nvCxnSpPr>
        <p:spPr>
          <a:xfrm rot="16200000" flipH="1">
            <a:off x="7005991" y="2478614"/>
            <a:ext cx="604627" cy="720080"/>
          </a:xfrm>
          <a:prstGeom prst="bentConnector3">
            <a:avLst>
              <a:gd name="adj1" fmla="val 50000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4716016" y="4838963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Release AT info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4716016" y="3140968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Cosmetic Inspection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152" name="直線單箭頭接點 151"/>
          <p:cNvCxnSpPr>
            <a:stCxn id="149" idx="3"/>
            <a:endCxn id="32" idx="1"/>
          </p:cNvCxnSpPr>
          <p:nvPr/>
        </p:nvCxnSpPr>
        <p:spPr>
          <a:xfrm>
            <a:off x="5436096" y="3392996"/>
            <a:ext cx="43204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接點 125"/>
          <p:cNvCxnSpPr>
            <a:stCxn id="143" idx="1"/>
            <a:endCxn id="183" idx="3"/>
          </p:cNvCxnSpPr>
          <p:nvPr/>
        </p:nvCxnSpPr>
        <p:spPr>
          <a:xfrm rot="10800000" flipV="1">
            <a:off x="2411760" y="5090991"/>
            <a:ext cx="2304256" cy="57606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>
          <a:xfrm>
            <a:off x="1691680" y="5415027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err="1" smtClean="0">
                <a:latin typeface="+mj-lt"/>
              </a:rPr>
              <a:t>UPSGetxxx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6156176" y="5559043"/>
            <a:ext cx="720080" cy="3326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IMES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207" name="肘形接點 125"/>
          <p:cNvCxnSpPr>
            <a:stCxn id="143" idx="3"/>
            <a:endCxn id="206" idx="0"/>
          </p:cNvCxnSpPr>
          <p:nvPr/>
        </p:nvCxnSpPr>
        <p:spPr>
          <a:xfrm>
            <a:off x="5436096" y="5090991"/>
            <a:ext cx="1080120" cy="468052"/>
          </a:xfrm>
          <a:prstGeom prst="bentConnector2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肘形接點 125"/>
          <p:cNvCxnSpPr>
            <a:endCxn id="128" idx="0"/>
          </p:cNvCxnSpPr>
          <p:nvPr/>
        </p:nvCxnSpPr>
        <p:spPr>
          <a:xfrm flipV="1">
            <a:off x="2267744" y="1484784"/>
            <a:ext cx="4680520" cy="216024"/>
          </a:xfrm>
          <a:prstGeom prst="bentConnector4">
            <a:avLst>
              <a:gd name="adj1" fmla="val 984"/>
              <a:gd name="adj2" fmla="val 205822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肘形接點 125"/>
          <p:cNvCxnSpPr/>
          <p:nvPr/>
        </p:nvCxnSpPr>
        <p:spPr>
          <a:xfrm rot="5400000" flipH="1" flipV="1">
            <a:off x="5616116" y="2312876"/>
            <a:ext cx="1296144" cy="360040"/>
          </a:xfrm>
          <a:prstGeom prst="bentConnector3">
            <a:avLst>
              <a:gd name="adj1" fmla="val 99971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肘形接點 125"/>
          <p:cNvCxnSpPr>
            <a:endCxn id="128" idx="3"/>
          </p:cNvCxnSpPr>
          <p:nvPr/>
        </p:nvCxnSpPr>
        <p:spPr>
          <a:xfrm rot="16200000" flipV="1">
            <a:off x="6912260" y="2240868"/>
            <a:ext cx="1440160" cy="360040"/>
          </a:xfrm>
          <a:prstGeom prst="bentConnector2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肘形接點 125"/>
          <p:cNvCxnSpPr>
            <a:stCxn id="31" idx="0"/>
            <a:endCxn id="27" idx="1"/>
          </p:cNvCxnSpPr>
          <p:nvPr/>
        </p:nvCxnSpPr>
        <p:spPr>
          <a:xfrm rot="5400000" flipH="1" flipV="1">
            <a:off x="467544" y="2276872"/>
            <a:ext cx="1440160" cy="288032"/>
          </a:xfrm>
          <a:prstGeom prst="bentConnector2">
            <a:avLst/>
          </a:prstGeom>
          <a:ln w="19050">
            <a:solidFill>
              <a:srgbClr val="88A9D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27" idx="3"/>
            <a:endCxn id="114" idx="1"/>
          </p:cNvCxnSpPr>
          <p:nvPr/>
        </p:nvCxnSpPr>
        <p:spPr>
          <a:xfrm>
            <a:off x="2195736" y="1700808"/>
            <a:ext cx="79208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3563888" y="2564905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Shell PO</a:t>
            </a:r>
            <a:endParaRPr lang="zh-TW" altLang="en-US" sz="10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2339752" y="1700808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Shell PO</a:t>
            </a:r>
            <a:endParaRPr lang="zh-TW" altLang="en-US" sz="10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2500908" y="103763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Normal PO</a:t>
            </a:r>
            <a:endParaRPr lang="zh-TW" altLang="en-US" sz="10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619672" y="4707141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Release the data in ATM and re-assign Asset No. to same AV</a:t>
            </a:r>
            <a:endParaRPr lang="zh-TW" altLang="en-US" sz="10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3635896" y="5323274"/>
            <a:ext cx="2592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Need to have the process for release the UUT and re-assign it to another same AV UUT for both Normal and Shell PO</a:t>
            </a:r>
            <a:endParaRPr lang="zh-TW" altLang="en-US" sz="10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35496" y="44624"/>
            <a:ext cx="645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Flow for Release for Repair (Replacement)</a:t>
            </a:r>
            <a:endParaRPr lang="zh-TW" altLang="en-US" sz="2800" b="1" dirty="0"/>
          </a:p>
        </p:txBody>
      </p:sp>
      <p:sp>
        <p:nvSpPr>
          <p:cNvPr id="46" name="矩形 45"/>
          <p:cNvSpPr/>
          <p:nvPr/>
        </p:nvSpPr>
        <p:spPr>
          <a:xfrm>
            <a:off x="6156176" y="4838963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Dismantle unit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48" name="直線單箭頭接點 47"/>
          <p:cNvCxnSpPr>
            <a:stCxn id="46" idx="1"/>
            <a:endCxn id="143" idx="3"/>
          </p:cNvCxnSpPr>
          <p:nvPr/>
        </p:nvCxnSpPr>
        <p:spPr>
          <a:xfrm flipH="1">
            <a:off x="5436096" y="5090991"/>
            <a:ext cx="72008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308304" y="4578315"/>
            <a:ext cx="720080" cy="3326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/>
              <a:t>Repair fail</a:t>
            </a:r>
            <a:endParaRPr lang="zh-TW" altLang="en-US" sz="1000" b="1" dirty="0" smtClean="0"/>
          </a:p>
        </p:txBody>
      </p:sp>
      <p:sp>
        <p:nvSpPr>
          <p:cNvPr id="58" name="矩形 57"/>
          <p:cNvSpPr/>
          <p:nvPr/>
        </p:nvSpPr>
        <p:spPr>
          <a:xfrm>
            <a:off x="7308304" y="4920496"/>
            <a:ext cx="720080" cy="3326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order cancel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308304" y="5271011"/>
            <a:ext cx="720080" cy="3326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/>
              <a:t>Surplus  unit</a:t>
            </a:r>
          </a:p>
        </p:txBody>
      </p:sp>
      <p:cxnSp>
        <p:nvCxnSpPr>
          <p:cNvPr id="62" name="肘形接點 61"/>
          <p:cNvCxnSpPr>
            <a:stCxn id="52" idx="1"/>
            <a:endCxn id="46" idx="3"/>
          </p:cNvCxnSpPr>
          <p:nvPr/>
        </p:nvCxnSpPr>
        <p:spPr>
          <a:xfrm rot="10800000" flipV="1">
            <a:off x="6876256" y="4744643"/>
            <a:ext cx="432048" cy="34634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58" idx="1"/>
            <a:endCxn id="46" idx="3"/>
          </p:cNvCxnSpPr>
          <p:nvPr/>
        </p:nvCxnSpPr>
        <p:spPr>
          <a:xfrm flipH="1">
            <a:off x="6876256" y="5086824"/>
            <a:ext cx="432048" cy="416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接點 70"/>
          <p:cNvCxnSpPr>
            <a:stCxn id="59" idx="1"/>
            <a:endCxn id="46" idx="3"/>
          </p:cNvCxnSpPr>
          <p:nvPr/>
        </p:nvCxnSpPr>
        <p:spPr>
          <a:xfrm rot="10800000">
            <a:off x="6876256" y="5090991"/>
            <a:ext cx="432048" cy="34634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圖: 決策 75"/>
          <p:cNvSpPr/>
          <p:nvPr/>
        </p:nvSpPr>
        <p:spPr>
          <a:xfrm>
            <a:off x="3491880" y="4077072"/>
            <a:ext cx="136815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Repair</a:t>
            </a:r>
            <a:endParaRPr lang="zh-TW" altLang="en-US" sz="1200" dirty="0"/>
          </a:p>
        </p:txBody>
      </p:sp>
      <p:cxnSp>
        <p:nvCxnSpPr>
          <p:cNvPr id="78" name="圖案 77"/>
          <p:cNvCxnSpPr>
            <a:stCxn id="76" idx="1"/>
            <a:endCxn id="31" idx="2"/>
          </p:cNvCxnSpPr>
          <p:nvPr/>
        </p:nvCxnSpPr>
        <p:spPr>
          <a:xfrm rot="10800000">
            <a:off x="1043608" y="3645024"/>
            <a:ext cx="2448272" cy="648072"/>
          </a:xfrm>
          <a:prstGeom prst="bentConnector2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76" idx="3"/>
            <a:endCxn id="52" idx="3"/>
          </p:cNvCxnSpPr>
          <p:nvPr/>
        </p:nvCxnSpPr>
        <p:spPr>
          <a:xfrm>
            <a:off x="4860032" y="4293096"/>
            <a:ext cx="3168352" cy="451547"/>
          </a:xfrm>
          <a:prstGeom prst="bentConnector3">
            <a:avLst>
              <a:gd name="adj1" fmla="val 107215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5004048" y="407707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Repair NG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2339752" y="4005064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Repair OK</a:t>
            </a:r>
            <a:endParaRPr lang="zh-TW" altLang="en-US" sz="1000" dirty="0"/>
          </a:p>
        </p:txBody>
      </p:sp>
      <p:grpSp>
        <p:nvGrpSpPr>
          <p:cNvPr id="115" name="群組 114"/>
          <p:cNvGrpSpPr/>
          <p:nvPr/>
        </p:nvGrpSpPr>
        <p:grpSpPr>
          <a:xfrm>
            <a:off x="1403648" y="3573016"/>
            <a:ext cx="2772308" cy="504056"/>
            <a:chOff x="1403648" y="3573016"/>
            <a:chExt cx="2772308" cy="504056"/>
          </a:xfrm>
        </p:grpSpPr>
        <p:cxnSp>
          <p:nvCxnSpPr>
            <p:cNvPr id="110" name="肘形接點 109"/>
            <p:cNvCxnSpPr/>
            <p:nvPr/>
          </p:nvCxnSpPr>
          <p:spPr>
            <a:xfrm>
              <a:off x="1403648" y="3573016"/>
              <a:ext cx="1800200" cy="288032"/>
            </a:xfrm>
            <a:prstGeom prst="bentConnector3">
              <a:avLst>
                <a:gd name="adj1" fmla="val 99207"/>
              </a:avLst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圖案 111"/>
            <p:cNvCxnSpPr>
              <a:endCxn id="76" idx="0"/>
            </p:cNvCxnSpPr>
            <p:nvPr/>
          </p:nvCxnSpPr>
          <p:spPr>
            <a:xfrm>
              <a:off x="3203848" y="3861048"/>
              <a:ext cx="972108" cy="216024"/>
            </a:xfrm>
            <a:prstGeom prst="bentConnector2">
              <a:avLst/>
            </a:prstGeom>
            <a:ln w="95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文字方塊 115"/>
          <p:cNvSpPr txBox="1"/>
          <p:nvPr/>
        </p:nvSpPr>
        <p:spPr>
          <a:xfrm>
            <a:off x="1547664" y="3140968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OK</a:t>
            </a:r>
            <a:endParaRPr lang="zh-TW" altLang="en-US" sz="10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1547664" y="339880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NG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9" name="肘形接點 118"/>
          <p:cNvCxnSpPr>
            <a:stCxn id="121" idx="2"/>
            <a:endCxn id="76" idx="0"/>
          </p:cNvCxnSpPr>
          <p:nvPr/>
        </p:nvCxnSpPr>
        <p:spPr>
          <a:xfrm rot="16200000" flipH="1">
            <a:off x="3761910" y="3663026"/>
            <a:ext cx="432048" cy="39604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149" idx="2"/>
            <a:endCxn id="76" idx="0"/>
          </p:cNvCxnSpPr>
          <p:nvPr/>
        </p:nvCxnSpPr>
        <p:spPr>
          <a:xfrm rot="5400000">
            <a:off x="4409982" y="3410998"/>
            <a:ext cx="432048" cy="9001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2843808" y="4437112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QC</a:t>
            </a:r>
          </a:p>
          <a:p>
            <a:pPr algn="ctr"/>
            <a:r>
              <a:rPr lang="en-US" altLang="zh-TW" sz="1000" b="1" dirty="0" smtClean="0"/>
              <a:t>Inspection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130" name="圖案 129"/>
          <p:cNvCxnSpPr>
            <a:stCxn id="127" idx="3"/>
            <a:endCxn id="76" idx="2"/>
          </p:cNvCxnSpPr>
          <p:nvPr/>
        </p:nvCxnSpPr>
        <p:spPr>
          <a:xfrm flipV="1">
            <a:off x="3563888" y="4509120"/>
            <a:ext cx="612068" cy="18002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/>
          <p:cNvSpPr txBox="1"/>
          <p:nvPr/>
        </p:nvSpPr>
        <p:spPr>
          <a:xfrm>
            <a:off x="4788024" y="368683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NG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3707904" y="3686835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NG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3563888" y="450912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NG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979712" y="980728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Print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24128" y="1268760"/>
            <a:ext cx="1224136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Packing follow AV</a:t>
            </a:r>
          </a:p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(on Carton)</a:t>
            </a:r>
          </a:p>
        </p:txBody>
      </p:sp>
      <p:cxnSp>
        <p:nvCxnSpPr>
          <p:cNvPr id="56" name="直線單箭頭接點 55"/>
          <p:cNvCxnSpPr>
            <a:stCxn id="149" idx="3"/>
            <a:endCxn id="32" idx="1"/>
          </p:cNvCxnSpPr>
          <p:nvPr/>
        </p:nvCxnSpPr>
        <p:spPr>
          <a:xfrm>
            <a:off x="1547664" y="1232756"/>
            <a:ext cx="432048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827584" y="980728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Cosmetic Inspection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152" name="直線單箭頭接點 151"/>
          <p:cNvCxnSpPr>
            <a:stCxn id="32" idx="3"/>
            <a:endCxn id="79" idx="1"/>
          </p:cNvCxnSpPr>
          <p:nvPr/>
        </p:nvCxnSpPr>
        <p:spPr>
          <a:xfrm>
            <a:off x="2699792" y="1232756"/>
            <a:ext cx="576064" cy="3021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接點 76"/>
          <p:cNvCxnSpPr>
            <a:stCxn id="79" idx="3"/>
            <a:endCxn id="80" idx="1"/>
          </p:cNvCxnSpPr>
          <p:nvPr/>
        </p:nvCxnSpPr>
        <p:spPr>
          <a:xfrm flipV="1">
            <a:off x="3995936" y="1016732"/>
            <a:ext cx="1728192" cy="21904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275856" y="983749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Print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724128" y="764704"/>
            <a:ext cx="1224136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Packing</a:t>
            </a:r>
            <a:r>
              <a:rPr lang="zh-TW" altLang="en-US" sz="1000" b="1" dirty="0" smtClean="0">
                <a:latin typeface="+mj-lt"/>
              </a:rPr>
              <a:t> </a:t>
            </a:r>
            <a:r>
              <a:rPr lang="en-US" altLang="zh-TW" sz="1000" b="1" dirty="0" smtClean="0">
                <a:latin typeface="+mj-lt"/>
              </a:rPr>
              <a:t>follow PO</a:t>
            </a:r>
          </a:p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(on Carton)</a:t>
            </a:r>
          </a:p>
        </p:txBody>
      </p:sp>
      <p:cxnSp>
        <p:nvCxnSpPr>
          <p:cNvPr id="85" name="肘形接點 84"/>
          <p:cNvCxnSpPr>
            <a:stCxn id="79" idx="3"/>
            <a:endCxn id="33" idx="1"/>
          </p:cNvCxnSpPr>
          <p:nvPr/>
        </p:nvCxnSpPr>
        <p:spPr>
          <a:xfrm>
            <a:off x="3995936" y="1235777"/>
            <a:ext cx="1728192" cy="28501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4951287" y="764704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Shell PO</a:t>
            </a:r>
            <a:endParaRPr lang="zh-TW" altLang="en-US" sz="12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4854979" y="1484784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Normal PO</a:t>
            </a:r>
            <a:endParaRPr lang="zh-TW" altLang="en-US" sz="1200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5508104" y="1772816"/>
            <a:ext cx="194421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Normal PO will re-assign with PO number according to AV , will be done by IMES.</a:t>
            </a:r>
          </a:p>
          <a:p>
            <a:r>
              <a:rPr lang="en-US" altLang="zh-TW" sz="1050" dirty="0" smtClean="0">
                <a:solidFill>
                  <a:srgbClr val="FF0000"/>
                </a:solidFill>
              </a:rPr>
              <a:t>Final combination will upload via WPTR.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35496" y="44624"/>
            <a:ext cx="5537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Packaging for Normal PO &amp; Shell PO</a:t>
            </a:r>
            <a:endParaRPr lang="zh-TW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331640" y="3212976"/>
            <a:ext cx="864096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UPSGetATM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3568" y="4869160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Test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68144" y="4869160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Print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308304" y="4869160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Packing</a:t>
            </a:r>
          </a:p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Update AT Number</a:t>
            </a:r>
          </a:p>
        </p:txBody>
      </p:sp>
      <p:sp>
        <p:nvSpPr>
          <p:cNvPr id="51" name="流程圖: 文件 50"/>
          <p:cNvSpPr/>
          <p:nvPr/>
        </p:nvSpPr>
        <p:spPr>
          <a:xfrm>
            <a:off x="6660232" y="4077072"/>
            <a:ext cx="576064" cy="432048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100" dirty="0" smtClean="0">
                <a:solidFill>
                  <a:srgbClr val="689CDA"/>
                </a:solidFill>
              </a:rPr>
              <a:t>Asset Tag</a:t>
            </a:r>
          </a:p>
        </p:txBody>
      </p:sp>
      <p:sp>
        <p:nvSpPr>
          <p:cNvPr id="114" name="矩形 113"/>
          <p:cNvSpPr/>
          <p:nvPr/>
        </p:nvSpPr>
        <p:spPr>
          <a:xfrm>
            <a:off x="3203848" y="3212976"/>
            <a:ext cx="1584176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UPSGetUSI</a:t>
            </a:r>
            <a:endParaRPr lang="en-US" altLang="zh-CN" sz="1100" dirty="0" smtClean="0"/>
          </a:p>
        </p:txBody>
      </p:sp>
      <p:sp>
        <p:nvSpPr>
          <p:cNvPr id="121" name="矩形 120"/>
          <p:cNvSpPr/>
          <p:nvPr/>
        </p:nvSpPr>
        <p:spPr>
          <a:xfrm>
            <a:off x="3635896" y="4869160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Image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444208" y="3212976"/>
            <a:ext cx="1008112" cy="432048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1100" dirty="0"/>
              <a:t>	</a:t>
            </a:r>
            <a:r>
              <a:rPr lang="en-US" altLang="zh-CN" sz="1100" dirty="0" err="1" smtClean="0"/>
              <a:t>UPSGetATRP</a:t>
            </a:r>
            <a:endParaRPr lang="en-US" altLang="zh-CN" sz="1100" dirty="0">
              <a:solidFill>
                <a:srgbClr val="FEFFFF"/>
              </a:solidFill>
              <a:cs typeface="微軟正黑體" pitchFamily="18" charset="0"/>
            </a:endParaRPr>
          </a:p>
        </p:txBody>
      </p:sp>
      <p:cxnSp>
        <p:nvCxnSpPr>
          <p:cNvPr id="141" name="直線單箭頭接點 140"/>
          <p:cNvCxnSpPr>
            <a:stCxn id="114" idx="3"/>
            <a:endCxn id="128" idx="1"/>
          </p:cNvCxnSpPr>
          <p:nvPr/>
        </p:nvCxnSpPr>
        <p:spPr>
          <a:xfrm>
            <a:off x="4788024" y="3429000"/>
            <a:ext cx="1656184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stCxn id="128" idx="2"/>
            <a:endCxn id="51" idx="0"/>
          </p:cNvCxnSpPr>
          <p:nvPr/>
        </p:nvCxnSpPr>
        <p:spPr>
          <a:xfrm>
            <a:off x="6948264" y="3645024"/>
            <a:ext cx="0" cy="432048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>
            <a:stCxn id="114" idx="2"/>
            <a:endCxn id="121" idx="0"/>
          </p:cNvCxnSpPr>
          <p:nvPr/>
        </p:nvCxnSpPr>
        <p:spPr>
          <a:xfrm>
            <a:off x="3995936" y="3645024"/>
            <a:ext cx="0" cy="1224136"/>
          </a:xfrm>
          <a:prstGeom prst="straightConnector1">
            <a:avLst/>
          </a:prstGeom>
          <a:ln w="19050">
            <a:solidFill>
              <a:srgbClr val="88A9D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接點 125"/>
          <p:cNvCxnSpPr>
            <a:stCxn id="51" idx="2"/>
            <a:endCxn id="32" idx="0"/>
          </p:cNvCxnSpPr>
          <p:nvPr/>
        </p:nvCxnSpPr>
        <p:spPr>
          <a:xfrm rot="5400000">
            <a:off x="6393923" y="4314818"/>
            <a:ext cx="388603" cy="720080"/>
          </a:xfrm>
          <a:prstGeom prst="bentConnector3">
            <a:avLst>
              <a:gd name="adj1" fmla="val 50000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肘形接點 125"/>
          <p:cNvCxnSpPr>
            <a:stCxn id="51" idx="2"/>
            <a:endCxn id="33" idx="0"/>
          </p:cNvCxnSpPr>
          <p:nvPr/>
        </p:nvCxnSpPr>
        <p:spPr>
          <a:xfrm rot="16200000" flipH="1">
            <a:off x="7114003" y="4314818"/>
            <a:ext cx="388603" cy="720080"/>
          </a:xfrm>
          <a:prstGeom prst="bentConnector3">
            <a:avLst>
              <a:gd name="adj1" fmla="val 50000"/>
            </a:avLst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4716016" y="4869160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Cosmetic Inspection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261" name="肘形接點 125"/>
          <p:cNvCxnSpPr/>
          <p:nvPr/>
        </p:nvCxnSpPr>
        <p:spPr>
          <a:xfrm rot="5400000" flipH="1" flipV="1">
            <a:off x="5616116" y="4041068"/>
            <a:ext cx="1296144" cy="360040"/>
          </a:xfrm>
          <a:prstGeom prst="bentConnector2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肘形接點 125"/>
          <p:cNvCxnSpPr/>
          <p:nvPr/>
        </p:nvCxnSpPr>
        <p:spPr>
          <a:xfrm rot="16200000" flipV="1">
            <a:off x="6984268" y="4041068"/>
            <a:ext cx="1296144" cy="360040"/>
          </a:xfrm>
          <a:prstGeom prst="bentConnector2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肘形接點 125"/>
          <p:cNvCxnSpPr>
            <a:stCxn id="31" idx="0"/>
            <a:endCxn id="27" idx="1"/>
          </p:cNvCxnSpPr>
          <p:nvPr/>
        </p:nvCxnSpPr>
        <p:spPr>
          <a:xfrm rot="5400000" flipH="1" flipV="1">
            <a:off x="467544" y="4005064"/>
            <a:ext cx="1440160" cy="288032"/>
          </a:xfrm>
          <a:prstGeom prst="bentConnector2">
            <a:avLst/>
          </a:prstGeom>
          <a:ln w="19050">
            <a:solidFill>
              <a:srgbClr val="88A9D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27" idx="3"/>
            <a:endCxn id="114" idx="1"/>
          </p:cNvCxnSpPr>
          <p:nvPr/>
        </p:nvCxnSpPr>
        <p:spPr>
          <a:xfrm>
            <a:off x="2195736" y="3429000"/>
            <a:ext cx="1008112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35496" y="44624"/>
            <a:ext cx="401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Current &amp; UPS Flow Chart</a:t>
            </a:r>
            <a:endParaRPr lang="zh-TW" altLang="en-US" sz="2800" b="1" dirty="0"/>
          </a:p>
        </p:txBody>
      </p:sp>
      <p:sp>
        <p:nvSpPr>
          <p:cNvPr id="58" name="矩形 57"/>
          <p:cNvSpPr/>
          <p:nvPr/>
        </p:nvSpPr>
        <p:spPr>
          <a:xfrm>
            <a:off x="611560" y="1340768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Test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96136" y="1340768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Print Station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236296" y="1340768"/>
            <a:ext cx="720080" cy="504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Packing</a:t>
            </a:r>
          </a:p>
          <a:p>
            <a:pPr algn="ctr">
              <a:lnSpc>
                <a:spcPts val="1000"/>
              </a:lnSpc>
            </a:pPr>
            <a:r>
              <a:rPr lang="en-US" altLang="zh-TW" sz="1000" b="1" dirty="0" smtClean="0">
                <a:latin typeface="+mj-lt"/>
              </a:rPr>
              <a:t>Update AT Number</a:t>
            </a:r>
          </a:p>
        </p:txBody>
      </p:sp>
      <p:sp>
        <p:nvSpPr>
          <p:cNvPr id="62" name="矩形 61"/>
          <p:cNvSpPr/>
          <p:nvPr/>
        </p:nvSpPr>
        <p:spPr>
          <a:xfrm>
            <a:off x="2411760" y="1340768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Image</a:t>
            </a:r>
            <a:endParaRPr lang="zh-TW" altLang="en-US" sz="1000" b="1" dirty="0">
              <a:latin typeface="+mj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211960" y="1340768"/>
            <a:ext cx="720080" cy="504056"/>
          </a:xfrm>
          <a:prstGeom prst="rect">
            <a:avLst/>
          </a:prstGeom>
          <a:solidFill>
            <a:srgbClr val="689C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000" b="1" dirty="0" smtClean="0">
                <a:latin typeface="+mj-lt"/>
              </a:rPr>
              <a:t>Cosmetic Inspection</a:t>
            </a:r>
            <a:endParaRPr lang="zh-TW" altLang="en-US" sz="1000" b="1" dirty="0">
              <a:latin typeface="+mj-lt"/>
            </a:endParaRPr>
          </a:p>
        </p:txBody>
      </p:sp>
      <p:cxnSp>
        <p:nvCxnSpPr>
          <p:cNvPr id="70" name="直線單箭頭接點 69"/>
          <p:cNvCxnSpPr>
            <a:stCxn id="58" idx="3"/>
            <a:endCxn id="62" idx="1"/>
          </p:cNvCxnSpPr>
          <p:nvPr/>
        </p:nvCxnSpPr>
        <p:spPr>
          <a:xfrm>
            <a:off x="1331640" y="1592796"/>
            <a:ext cx="1080120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62" idx="3"/>
            <a:endCxn id="63" idx="1"/>
          </p:cNvCxnSpPr>
          <p:nvPr/>
        </p:nvCxnSpPr>
        <p:spPr>
          <a:xfrm>
            <a:off x="3131840" y="1592796"/>
            <a:ext cx="1080120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63" idx="3"/>
            <a:endCxn id="59" idx="1"/>
          </p:cNvCxnSpPr>
          <p:nvPr/>
        </p:nvCxnSpPr>
        <p:spPr>
          <a:xfrm>
            <a:off x="4932040" y="1592796"/>
            <a:ext cx="864096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59" idx="3"/>
            <a:endCxn id="60" idx="1"/>
          </p:cNvCxnSpPr>
          <p:nvPr/>
        </p:nvCxnSpPr>
        <p:spPr>
          <a:xfrm>
            <a:off x="6516216" y="1592796"/>
            <a:ext cx="720080" cy="0"/>
          </a:xfrm>
          <a:prstGeom prst="straightConnector1">
            <a:avLst/>
          </a:prstGeom>
          <a:ln w="19050">
            <a:solidFill>
              <a:srgbClr val="88A9D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467544" y="908720"/>
            <a:ext cx="992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Current</a:t>
            </a:r>
            <a:endParaRPr lang="zh-TW" altLang="en-US" sz="2000" b="1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650170" y="2636912"/>
            <a:ext cx="609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UPS</a:t>
            </a:r>
            <a:endParaRPr lang="zh-TW" altLang="en-US" sz="2000" b="1" dirty="0"/>
          </a:p>
        </p:txBody>
      </p:sp>
      <p:cxnSp>
        <p:nvCxnSpPr>
          <p:cNvPr id="90" name="直線接點 89"/>
          <p:cNvCxnSpPr/>
          <p:nvPr/>
        </p:nvCxnSpPr>
        <p:spPr>
          <a:xfrm>
            <a:off x="251520" y="2348880"/>
            <a:ext cx="8640960" cy="0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333</Words>
  <Application>Microsoft Office PowerPoint</Application>
  <PresentationFormat>如螢幕大小 (4:3)</PresentationFormat>
  <Paragraphs>148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投影片 1</vt:lpstr>
      <vt:lpstr>投影片 2</vt:lpstr>
      <vt:lpstr>投影片 3</vt:lpstr>
      <vt:lpstr>投影片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IES089976</dc:creator>
  <cp:lastModifiedBy>inventec</cp:lastModifiedBy>
  <cp:revision>20</cp:revision>
  <dcterms:created xsi:type="dcterms:W3CDTF">2015-01-12T00:21:19Z</dcterms:created>
  <dcterms:modified xsi:type="dcterms:W3CDTF">2015-01-14T05:27:05Z</dcterms:modified>
</cp:coreProperties>
</file>