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2" y="14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2"/>
          <p:cNvGrpSpPr/>
          <p:nvPr userDrawn="1"/>
        </p:nvGrpSpPr>
        <p:grpSpPr>
          <a:xfrm>
            <a:off x="14356" y="0"/>
            <a:ext cx="9144000" cy="6858000"/>
            <a:chOff x="0" y="0"/>
            <a:chExt cx="9906000" cy="6858000"/>
          </a:xfrm>
        </p:grpSpPr>
        <p:grpSp>
          <p:nvGrpSpPr>
            <p:cNvPr id="3" name="群組 6"/>
            <p:cNvGrpSpPr>
              <a:grpSpLocks/>
            </p:cNvGrpSpPr>
            <p:nvPr/>
          </p:nvGrpSpPr>
          <p:grpSpPr bwMode="auto">
            <a:xfrm>
              <a:off x="0" y="0"/>
              <a:ext cx="9906000" cy="6858000"/>
              <a:chOff x="0" y="0"/>
              <a:chExt cx="9144000" cy="6858000"/>
            </a:xfrm>
          </p:grpSpPr>
          <p:sp>
            <p:nvSpPr>
              <p:cNvPr id="17" name="矩形 2"/>
              <p:cNvSpPr/>
              <p:nvPr userDrawn="1"/>
            </p:nvSpPr>
            <p:spPr>
              <a:xfrm>
                <a:off x="0" y="0"/>
                <a:ext cx="9144000" cy="642937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0" lang="zh-TW" altLang="en-US">
                  <a:solidFill>
                    <a:srgbClr val="FFFFFF"/>
                  </a:solidFill>
                  <a:effectLst/>
                  <a:latin typeface="微軟正黑體" pitchFamily="34" charset="-120"/>
                </a:endParaRPr>
              </a:p>
            </p:txBody>
          </p:sp>
          <p:sp>
            <p:nvSpPr>
              <p:cNvPr id="18" name="矩形 17"/>
              <p:cNvSpPr/>
              <p:nvPr userDrawn="1"/>
            </p:nvSpPr>
            <p:spPr>
              <a:xfrm>
                <a:off x="0" y="6357958"/>
                <a:ext cx="9144000" cy="50004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0" lang="zh-TW" altLang="en-US">
                  <a:solidFill>
                    <a:srgbClr val="FFFFFF"/>
                  </a:solidFill>
                  <a:effectLst/>
                  <a:latin typeface="微軟正黑體" pitchFamily="34" charset="-120"/>
                </a:endParaRPr>
              </a:p>
            </p:txBody>
          </p:sp>
        </p:grpSp>
        <p:pic>
          <p:nvPicPr>
            <p:cNvPr id="15" name="內容版面配置區 5" descr="Inventec Logo_Min.wmf"/>
            <p:cNvPicPr>
              <a:picLocks noChangeAspect="1"/>
            </p:cNvPicPr>
            <p:nvPr/>
          </p:nvPicPr>
          <p:blipFill>
            <a:blip r:embed="rId2" cstate="print"/>
            <a:srcRect t="28120" b="31445"/>
            <a:stretch>
              <a:fillRect/>
            </a:stretch>
          </p:blipFill>
          <p:spPr bwMode="auto">
            <a:xfrm>
              <a:off x="8048625" y="6429375"/>
              <a:ext cx="18573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059238" y="6496050"/>
              <a:ext cx="167497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TW" sz="1200" b="1" dirty="0">
                  <a:solidFill>
                    <a:srgbClr val="898989"/>
                  </a:solidFill>
                  <a:effectLst/>
                </a:rPr>
                <a:t>Inventec Confidential</a:t>
              </a:r>
              <a:endParaRPr lang="zh-TW" altLang="en-US" sz="1200" b="1" dirty="0">
                <a:effectLst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016" y="44624"/>
            <a:ext cx="85689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88032" y="620688"/>
            <a:ext cx="874846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016" y="620688"/>
            <a:ext cx="4320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HP ERP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16" y="1412776"/>
            <a:ext cx="4320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Inventec ERP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016" y="2204864"/>
            <a:ext cx="4320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Inventec  </a:t>
            </a:r>
            <a:r>
              <a:rPr lang="en-US" altLang="zh-TW" sz="900" b="1" dirty="0" err="1" smtClean="0">
                <a:latin typeface="+mj-lt"/>
              </a:rPr>
              <a:t>Shopfloor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016" y="4437112"/>
            <a:ext cx="4320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HP UPS at Inventec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016" y="5517232"/>
            <a:ext cx="4320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Production</a:t>
            </a:r>
          </a:p>
          <a:p>
            <a:pPr algn="ctr"/>
            <a:r>
              <a:rPr lang="en-US" altLang="zh-TW" sz="900" b="1" dirty="0" smtClean="0">
                <a:latin typeface="+mj-lt"/>
              </a:rPr>
              <a:t>Line</a:t>
            </a:r>
            <a:endParaRPr lang="zh-TW" altLang="en-US" sz="900" b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504056" y="4221088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0"/>
          </p:cNvCxnSpPr>
          <p:nvPr/>
        </p:nvCxnSpPr>
        <p:spPr>
          <a:xfrm>
            <a:off x="360040" y="1412776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04056" y="2204864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60040" y="5517232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五邊形 12"/>
          <p:cNvSpPr/>
          <p:nvPr/>
        </p:nvSpPr>
        <p:spPr>
          <a:xfrm rot="5400000">
            <a:off x="792088" y="980729"/>
            <a:ext cx="432048" cy="288032"/>
          </a:xfrm>
          <a:prstGeom prst="homePlate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20880" y="1556792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Send data to HP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5" name="平行四邊形 14"/>
          <p:cNvSpPr/>
          <p:nvPr/>
        </p:nvSpPr>
        <p:spPr>
          <a:xfrm>
            <a:off x="2952328" y="793582"/>
            <a:ext cx="864096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50" b="1" dirty="0" smtClean="0">
                <a:latin typeface="+mj-lt"/>
              </a:rPr>
              <a:t>HP Purchase </a:t>
            </a:r>
          </a:p>
          <a:p>
            <a:pPr algn="ctr"/>
            <a:r>
              <a:rPr lang="en-US" altLang="zh-TW" sz="1050" b="1" dirty="0" smtClean="0">
                <a:latin typeface="+mj-lt"/>
              </a:rPr>
              <a:t>Order</a:t>
            </a:r>
            <a:endParaRPr lang="zh-TW" altLang="en-US" sz="1050" b="1" dirty="0">
              <a:latin typeface="+mj-lt"/>
            </a:endParaRPr>
          </a:p>
        </p:txBody>
      </p:sp>
      <p:sp>
        <p:nvSpPr>
          <p:cNvPr id="16" name="流程圖: 結束點 15"/>
          <p:cNvSpPr/>
          <p:nvPr/>
        </p:nvSpPr>
        <p:spPr>
          <a:xfrm>
            <a:off x="6876256" y="908720"/>
            <a:ext cx="576064" cy="288032"/>
          </a:xfrm>
          <a:prstGeom prst="flowChartTerminator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END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20880" y="836712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WPTR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84176" y="836712"/>
            <a:ext cx="86409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Order</a:t>
            </a:r>
          </a:p>
          <a:p>
            <a:pPr algn="ctr"/>
            <a:r>
              <a:rPr lang="en-US" altLang="zh-TW" sz="10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Management</a:t>
            </a:r>
            <a:endParaRPr lang="zh-TW" altLang="en-US" sz="1000" b="1" dirty="0"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平行四邊形 18"/>
          <p:cNvSpPr/>
          <p:nvPr/>
        </p:nvSpPr>
        <p:spPr>
          <a:xfrm>
            <a:off x="7920880" y="2580906"/>
            <a:ext cx="864096" cy="560062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WPTR Data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80320" y="1556792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Process HP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Purchase Order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1" name="平行四邊形 20"/>
          <p:cNvSpPr/>
          <p:nvPr/>
        </p:nvSpPr>
        <p:spPr>
          <a:xfrm>
            <a:off x="648073" y="1556792"/>
            <a:ext cx="1008112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HPPO , BOM or SKU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Order </a:t>
            </a:r>
            <a:r>
              <a:rPr lang="en-US" altLang="zh-TW" sz="1000" b="1" dirty="0" err="1" smtClean="0">
                <a:latin typeface="+mj-lt"/>
              </a:rPr>
              <a:t>Q’ty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1202" y="2420888"/>
            <a:ext cx="792088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UPSSendBOM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20281" y="2420888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UPSSendOSI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28392" y="2420888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UPSVerifyPOReady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5" name="流程圖: 準備作業 24"/>
          <p:cNvSpPr/>
          <p:nvPr/>
        </p:nvSpPr>
        <p:spPr>
          <a:xfrm>
            <a:off x="1728193" y="2377758"/>
            <a:ext cx="720080" cy="504056"/>
          </a:xfrm>
          <a:prstGeom prst="flowChartPreparation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Wait for  20+ min 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6" name="流程圖: 決策 25"/>
          <p:cNvSpPr/>
          <p:nvPr/>
        </p:nvSpPr>
        <p:spPr>
          <a:xfrm>
            <a:off x="4536505" y="2366134"/>
            <a:ext cx="936104" cy="528059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800" b="1" dirty="0" err="1" smtClean="0">
                <a:latin typeface="+mj-lt"/>
              </a:rPr>
              <a:t>UPSVerifyPOReady</a:t>
            </a:r>
            <a:r>
              <a:rPr lang="en-US" altLang="zh-TW" sz="800" b="1" dirty="0" smtClean="0">
                <a:latin typeface="+mj-lt"/>
              </a:rPr>
              <a:t>?</a:t>
            </a:r>
            <a:endParaRPr lang="zh-TW" altLang="en-US" sz="800" b="1" dirty="0"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39752" y="4653136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28" name="流程圖: 決策 27"/>
          <p:cNvSpPr/>
          <p:nvPr/>
        </p:nvSpPr>
        <p:spPr>
          <a:xfrm>
            <a:off x="3384376" y="3479560"/>
            <a:ext cx="1008112" cy="672075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900" b="1" dirty="0" err="1" smtClean="0">
                <a:latin typeface="+mj-lt"/>
              </a:rPr>
              <a:t>Datastring</a:t>
            </a:r>
            <a:r>
              <a:rPr lang="en-US" altLang="zh-TW" sz="900" b="1" dirty="0" smtClean="0">
                <a:latin typeface="+mj-lt"/>
              </a:rPr>
              <a:t> Empty?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1600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Final Assembly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11760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35" name="直線單箭頭接點 34"/>
          <p:cNvCxnSpPr>
            <a:stCxn id="19" idx="0"/>
            <a:endCxn id="14" idx="2"/>
          </p:cNvCxnSpPr>
          <p:nvPr/>
        </p:nvCxnSpPr>
        <p:spPr>
          <a:xfrm flipV="1">
            <a:off x="8352928" y="2060848"/>
            <a:ext cx="0" cy="52005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4" idx="0"/>
            <a:endCxn id="17" idx="2"/>
          </p:cNvCxnSpPr>
          <p:nvPr/>
        </p:nvCxnSpPr>
        <p:spPr>
          <a:xfrm flipV="1">
            <a:off x="8352928" y="1268760"/>
            <a:ext cx="0" cy="288032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1"/>
            <a:endCxn id="16" idx="3"/>
          </p:cNvCxnSpPr>
          <p:nvPr/>
        </p:nvCxnSpPr>
        <p:spPr>
          <a:xfrm flipH="1">
            <a:off x="7452320" y="1052736"/>
            <a:ext cx="46856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0"/>
            <a:endCxn id="18" idx="1"/>
          </p:cNvCxnSpPr>
          <p:nvPr/>
        </p:nvCxnSpPr>
        <p:spPr>
          <a:xfrm>
            <a:off x="1152128" y="1052736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15" idx="5"/>
          </p:cNvCxnSpPr>
          <p:nvPr/>
        </p:nvCxnSpPr>
        <p:spPr>
          <a:xfrm flipV="1">
            <a:off x="2448273" y="1045610"/>
            <a:ext cx="567063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3"/>
            <a:endCxn id="20" idx="0"/>
          </p:cNvCxnSpPr>
          <p:nvPr/>
        </p:nvCxnSpPr>
        <p:spPr>
          <a:xfrm flipH="1">
            <a:off x="3312369" y="1297638"/>
            <a:ext cx="9001" cy="25915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1"/>
            <a:endCxn id="21" idx="2"/>
          </p:cNvCxnSpPr>
          <p:nvPr/>
        </p:nvCxnSpPr>
        <p:spPr>
          <a:xfrm flipH="1">
            <a:off x="1593178" y="1808820"/>
            <a:ext cx="1287143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1" idx="3"/>
            <a:endCxn id="22" idx="0"/>
          </p:cNvCxnSpPr>
          <p:nvPr/>
        </p:nvCxnSpPr>
        <p:spPr>
          <a:xfrm flipH="1">
            <a:off x="1087247" y="2060848"/>
            <a:ext cx="1875" cy="36004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3"/>
            <a:endCxn id="25" idx="1"/>
          </p:cNvCxnSpPr>
          <p:nvPr/>
        </p:nvCxnSpPr>
        <p:spPr>
          <a:xfrm flipV="1">
            <a:off x="1483291" y="2629786"/>
            <a:ext cx="244902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5" idx="0"/>
            <a:endCxn id="24" idx="0"/>
          </p:cNvCxnSpPr>
          <p:nvPr/>
        </p:nvCxnSpPr>
        <p:spPr>
          <a:xfrm rot="16200000" flipH="1">
            <a:off x="2966767" y="1499224"/>
            <a:ext cx="43130" cy="1800200"/>
          </a:xfrm>
          <a:prstGeom prst="bentConnector3">
            <a:avLst>
              <a:gd name="adj1" fmla="val -250014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3" idx="3"/>
            <a:endCxn id="24" idx="1"/>
          </p:cNvCxnSpPr>
          <p:nvPr/>
        </p:nvCxnSpPr>
        <p:spPr>
          <a:xfrm>
            <a:off x="3240361" y="2636912"/>
            <a:ext cx="288032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4" idx="3"/>
            <a:endCxn id="26" idx="1"/>
          </p:cNvCxnSpPr>
          <p:nvPr/>
        </p:nvCxnSpPr>
        <p:spPr>
          <a:xfrm flipV="1">
            <a:off x="4248473" y="2630162"/>
            <a:ext cx="288032" cy="675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125"/>
          <p:cNvCxnSpPr>
            <a:stCxn id="26" idx="2"/>
            <a:endCxn id="28" idx="3"/>
          </p:cNvCxnSpPr>
          <p:nvPr/>
        </p:nvCxnSpPr>
        <p:spPr>
          <a:xfrm rot="5400000">
            <a:off x="4237821" y="3048861"/>
            <a:ext cx="921405" cy="612069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8" idx="0"/>
            <a:endCxn id="24" idx="2"/>
          </p:cNvCxnSpPr>
          <p:nvPr/>
        </p:nvCxnSpPr>
        <p:spPr>
          <a:xfrm flipV="1">
            <a:off x="3888432" y="2852936"/>
            <a:ext cx="0" cy="62662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125"/>
          <p:cNvCxnSpPr>
            <a:stCxn id="28" idx="1"/>
            <a:endCxn id="23" idx="2"/>
          </p:cNvCxnSpPr>
          <p:nvPr/>
        </p:nvCxnSpPr>
        <p:spPr>
          <a:xfrm rot="10800000">
            <a:off x="2880322" y="2852936"/>
            <a:ext cx="504055" cy="962662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125"/>
          <p:cNvCxnSpPr>
            <a:stCxn id="26" idx="3"/>
            <a:endCxn id="27" idx="0"/>
          </p:cNvCxnSpPr>
          <p:nvPr/>
        </p:nvCxnSpPr>
        <p:spPr>
          <a:xfrm flipH="1">
            <a:off x="2771800" y="2630164"/>
            <a:ext cx="2700809" cy="2022972"/>
          </a:xfrm>
          <a:prstGeom prst="bentConnector4">
            <a:avLst>
              <a:gd name="adj1" fmla="val -8464"/>
              <a:gd name="adj2" fmla="val 79597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125"/>
          <p:cNvCxnSpPr>
            <a:stCxn id="31" idx="0"/>
            <a:endCxn id="27" idx="2"/>
          </p:cNvCxnSpPr>
          <p:nvPr/>
        </p:nvCxnSpPr>
        <p:spPr>
          <a:xfrm rot="5400000" flipH="1" flipV="1">
            <a:off x="2339752" y="5373216"/>
            <a:ext cx="864096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3"/>
            <a:endCxn id="31" idx="1"/>
          </p:cNvCxnSpPr>
          <p:nvPr/>
        </p:nvCxnSpPr>
        <p:spPr>
          <a:xfrm>
            <a:off x="1691680" y="6057292"/>
            <a:ext cx="72008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121" idx="3"/>
            <a:endCxn id="32" idx="1"/>
          </p:cNvCxnSpPr>
          <p:nvPr/>
        </p:nvCxnSpPr>
        <p:spPr>
          <a:xfrm>
            <a:off x="4572000" y="6057292"/>
            <a:ext cx="504056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664297" y="908720"/>
            <a:ext cx="72136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286362" y="1315509"/>
            <a:ext cx="72136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129371" y="1673161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016562" y="2147614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494916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880320" y="213285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303228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931786" y="321297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096344" y="2972853"/>
            <a:ext cx="1728192" cy="4251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zh-TW" sz="1100" b="1" dirty="0" smtClean="0">
                <a:solidFill>
                  <a:srgbClr val="7030A0"/>
                </a:solidFill>
              </a:rPr>
              <a:t>17, Repeat </a:t>
            </a:r>
            <a:r>
              <a:rPr lang="en-US" altLang="zh-TW" sz="1100" b="1" dirty="0" err="1" smtClean="0">
                <a:solidFill>
                  <a:srgbClr val="7030A0"/>
                </a:solidFill>
              </a:rPr>
              <a:t>UPSVerifyPOReady</a:t>
            </a:r>
            <a:r>
              <a:rPr lang="en-US" altLang="zh-TW" sz="1100" b="1" dirty="0" smtClean="0">
                <a:solidFill>
                  <a:srgbClr val="7030A0"/>
                </a:solidFill>
              </a:rPr>
              <a:t> until return code = 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6732240" y="620688"/>
            <a:ext cx="0" cy="576064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286490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808312" y="3238238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436096" y="242088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0 - Ready</a:t>
            </a:r>
            <a:endParaRPr lang="zh-TW" altLang="en-US" sz="8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968554" y="292494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1 - Not Ready</a:t>
            </a:r>
            <a:endParaRPr lang="zh-TW" altLang="en-US" sz="8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816424" y="331024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Yes</a:t>
            </a:r>
            <a:endParaRPr lang="zh-TW" altLang="en-US" sz="8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3149890" y="362357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No</a:t>
            </a:r>
            <a:endParaRPr lang="zh-TW" altLang="en-US" sz="800" b="1" dirty="0"/>
          </a:p>
        </p:txBody>
      </p:sp>
      <p:sp>
        <p:nvSpPr>
          <p:cNvPr id="81" name="TextBox 1"/>
          <p:cNvSpPr txBox="1"/>
          <p:nvPr/>
        </p:nvSpPr>
        <p:spPr>
          <a:xfrm>
            <a:off x="295060" y="44626"/>
            <a:ext cx="8158732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sz="2400" dirty="0" smtClean="0">
              <a:latin typeface="+mj-lt"/>
            </a:endParaRPr>
          </a:p>
          <a:p>
            <a:pPr>
              <a:lnSpc>
                <a:spcPts val="1300"/>
              </a:lnSpc>
              <a:tabLst>
                <a:tab pos="63500" algn="l"/>
                <a:tab pos="5473700" algn="l"/>
              </a:tabLst>
            </a:pPr>
            <a:r>
              <a:rPr lang="en-US" altLang="zh-CN" sz="2400" dirty="0" smtClean="0">
                <a:latin typeface="+mj-lt"/>
              </a:rPr>
              <a:t>	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HP UPS Asset Tag Work flow at </a:t>
            </a:r>
            <a:r>
              <a:rPr lang="en-US" altLang="zh-CN" sz="1600" dirty="0" err="1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Inventec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, Shanghai</a:t>
            </a:r>
            <a:endParaRPr lang="en-US" altLang="zh-CN" sz="2800" dirty="0" smtClean="0">
              <a:latin typeface="+mj-lt"/>
            </a:endParaRPr>
          </a:p>
          <a:p>
            <a:pPr algn="r">
              <a:lnSpc>
                <a:spcPts val="900"/>
              </a:lnSpc>
              <a:tabLst>
                <a:tab pos="63500" algn="l"/>
                <a:tab pos="5473700" algn="l"/>
              </a:tabLst>
            </a:pPr>
            <a:r>
              <a:rPr lang="en-US" altLang="zh-CN" sz="2800" dirty="0" smtClean="0">
                <a:latin typeface="+mj-lt"/>
              </a:rPr>
              <a:t>	</a:t>
            </a:r>
            <a:r>
              <a:rPr lang="en-US" altLang="zh-CN" sz="11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Design Phase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5630600" y="335699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831113" y="505142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79912" y="4653136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51920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47293" y="4671759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38" name="肘形接點 125"/>
          <p:cNvCxnSpPr>
            <a:stCxn id="33" idx="3"/>
            <a:endCxn id="19" idx="4"/>
          </p:cNvCxnSpPr>
          <p:nvPr/>
        </p:nvCxnSpPr>
        <p:spPr>
          <a:xfrm flipH="1" flipV="1">
            <a:off x="8352928" y="3140968"/>
            <a:ext cx="360040" cy="2913303"/>
          </a:xfrm>
          <a:prstGeom prst="bentConnector4">
            <a:avLst>
              <a:gd name="adj1" fmla="val -63493"/>
              <a:gd name="adj2" fmla="val 54325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14" idx="2"/>
            <a:endCxn id="121" idx="0"/>
          </p:cNvCxnSpPr>
          <p:nvPr/>
        </p:nvCxnSpPr>
        <p:spPr>
          <a:xfrm>
            <a:off x="4211960" y="4941168"/>
            <a:ext cx="0" cy="864096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300192" y="393305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>
                <a:solidFill>
                  <a:srgbClr val="7030A0"/>
                </a:solidFill>
              </a:rPr>
              <a:t>2</a:t>
            </a:r>
            <a:r>
              <a:rPr lang="en-US" altLang="zh-TW" sz="1100" b="1" dirty="0" smtClean="0">
                <a:solidFill>
                  <a:srgbClr val="7030A0"/>
                </a:solidFill>
              </a:rPr>
              <a:t>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139952" y="515719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1629934" y="51305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Must consider the response time for </a:t>
            </a:r>
            <a:r>
              <a:rPr lang="en-US" altLang="zh-TW" sz="800" b="1" dirty="0" err="1" smtClean="0"/>
              <a:t>UPSGetATM</a:t>
            </a:r>
            <a:endParaRPr lang="zh-TW" altLang="en-US" sz="800" b="1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4742472" y="5843903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76056" y="5805264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Print </a:t>
            </a:r>
            <a:r>
              <a:rPr lang="en-US" altLang="zh-TW" sz="1000" b="1" dirty="0" smtClean="0">
                <a:latin typeface="+mj-lt"/>
              </a:rPr>
              <a:t>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92888" y="5802243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Shipping Print Station</a:t>
            </a:r>
            <a:endParaRPr lang="en-US" altLang="zh-TW" sz="1000" b="1" dirty="0" smtClean="0">
              <a:latin typeface="+mj-lt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081990" y="583514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7470576" y="5892741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3" name="文字方塊 202"/>
          <p:cNvSpPr txBox="1"/>
          <p:nvPr/>
        </p:nvSpPr>
        <p:spPr>
          <a:xfrm>
            <a:off x="7843579" y="4641771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27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8739463" y="4396347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5" name="文字方塊 204"/>
          <p:cNvSpPr txBox="1"/>
          <p:nvPr/>
        </p:nvSpPr>
        <p:spPr>
          <a:xfrm>
            <a:off x="8310420" y="221560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8274463" y="1330355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7" name="文字方塊 206"/>
          <p:cNvSpPr txBox="1"/>
          <p:nvPr/>
        </p:nvSpPr>
        <p:spPr>
          <a:xfrm>
            <a:off x="4298907" y="503219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HPPO</a:t>
            </a:r>
            <a:r>
              <a:rPr lang="en-US" altLang="zh-TW" sz="800" b="1" dirty="0" smtClean="0"/>
              <a:t>;</a:t>
            </a:r>
          </a:p>
          <a:p>
            <a:r>
              <a:rPr lang="en-US" altLang="zh-TW" sz="800" b="1" dirty="0" smtClean="0"/>
              <a:t>Asset No(Password ); AV, S/N</a:t>
            </a:r>
            <a:endParaRPr lang="zh-TW" altLang="en-US" sz="800" b="1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2741256" y="5333107"/>
            <a:ext cx="86409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Asset No. , S/N</a:t>
            </a:r>
            <a:endParaRPr lang="zh-TW" altLang="en-US" sz="800" b="1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605742" y="437584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HPPO;S/N; Mac 1 ; MAC 2 ; AV</a:t>
            </a:r>
            <a:endParaRPr lang="zh-TW" altLang="en-US" sz="800" b="1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6510172" y="4467269"/>
            <a:ext cx="798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</a:t>
            </a:r>
            <a:r>
              <a:rPr lang="en-US" altLang="zh-TW" sz="800" b="1" dirty="0" smtClean="0"/>
              <a:t>; </a:t>
            </a:r>
            <a:r>
              <a:rPr lang="en-US" altLang="zh-TW" sz="800" b="1" dirty="0" smtClean="0"/>
              <a:t>Location</a:t>
            </a:r>
            <a:endParaRPr lang="zh-TW" altLang="en-US" sz="8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372143" y="5839450"/>
            <a:ext cx="20413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3722666" y="5300654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</a:rPr>
              <a:t>If Shell Po</a:t>
            </a:r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5658999" y="4573121"/>
            <a:ext cx="36004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7668344" y="980728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8388424" y="5589240"/>
            <a:ext cx="360040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</a:t>
            </a:r>
            <a:endParaRPr lang="zh-TW" altLang="en-US" sz="800" b="1" dirty="0"/>
          </a:p>
        </p:txBody>
      </p:sp>
      <p:sp>
        <p:nvSpPr>
          <p:cNvPr id="119" name="矩形 118"/>
          <p:cNvSpPr/>
          <p:nvPr/>
        </p:nvSpPr>
        <p:spPr>
          <a:xfrm>
            <a:off x="6444208" y="5805264"/>
            <a:ext cx="72008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Assign</a:t>
            </a:r>
          </a:p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Shipping PO</a:t>
            </a:r>
            <a:endParaRPr lang="zh-TW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444208" y="522920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</a:rPr>
              <a:t>Normal UUT assign new HPPO with sam</a:t>
            </a:r>
            <a:r>
              <a:rPr lang="en-US" altLang="zh-TW" sz="800" b="1" dirty="0" smtClean="0">
                <a:solidFill>
                  <a:srgbClr val="FF0000"/>
                </a:solidFill>
              </a:rPr>
              <a:t>e AV</a:t>
            </a:r>
            <a:endParaRPr lang="en-US" altLang="zh-TW" sz="800" b="1" dirty="0" smtClean="0">
              <a:solidFill>
                <a:srgbClr val="FF0000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6911174" y="3040435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Normal </a:t>
            </a:r>
          </a:p>
          <a:p>
            <a:r>
              <a:rPr lang="en-US" altLang="zh-TW" sz="800" b="1" dirty="0" smtClean="0"/>
              <a:t>Combine PO</a:t>
            </a:r>
          </a:p>
        </p:txBody>
      </p:sp>
      <p:cxnSp>
        <p:nvCxnSpPr>
          <p:cNvPr id="130" name="肘形接點 129"/>
          <p:cNvCxnSpPr>
            <a:stCxn id="31" idx="3"/>
            <a:endCxn id="121" idx="1"/>
          </p:cNvCxnSpPr>
          <p:nvPr/>
        </p:nvCxnSpPr>
        <p:spPr>
          <a:xfrm>
            <a:off x="3131840" y="6057292"/>
            <a:ext cx="72008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32" idx="0"/>
            <a:endCxn id="128" idx="1"/>
          </p:cNvCxnSpPr>
          <p:nvPr/>
        </p:nvCxnSpPr>
        <p:spPr>
          <a:xfrm rot="5400000" flipH="1" flipV="1">
            <a:off x="5446950" y="4804922"/>
            <a:ext cx="989489" cy="1011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接點 147"/>
          <p:cNvCxnSpPr>
            <a:stCxn id="33" idx="0"/>
            <a:endCxn id="128" idx="3"/>
          </p:cNvCxnSpPr>
          <p:nvPr/>
        </p:nvCxnSpPr>
        <p:spPr>
          <a:xfrm rot="16200000" flipV="1">
            <a:off x="7338925" y="4788239"/>
            <a:ext cx="986468" cy="10415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32" idx="3"/>
            <a:endCxn id="119" idx="1"/>
          </p:cNvCxnSpPr>
          <p:nvPr/>
        </p:nvCxnSpPr>
        <p:spPr>
          <a:xfrm>
            <a:off x="5796136" y="6057292"/>
            <a:ext cx="648072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19" idx="3"/>
            <a:endCxn id="33" idx="1"/>
          </p:cNvCxnSpPr>
          <p:nvPr/>
        </p:nvCxnSpPr>
        <p:spPr>
          <a:xfrm flipV="1">
            <a:off x="7164288" y="6054271"/>
            <a:ext cx="828600" cy="3021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5420926" y="508980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Btw file,</a:t>
            </a:r>
          </a:p>
          <a:p>
            <a:r>
              <a:rPr lang="en-US" altLang="zh-TW" sz="800" b="1" dirty="0" smtClean="0"/>
              <a:t>parameter</a:t>
            </a:r>
            <a:endParaRPr lang="zh-TW" altLang="en-US" sz="800" b="1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7763712" y="5079436"/>
            <a:ext cx="62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Btw file,</a:t>
            </a:r>
          </a:p>
          <a:p>
            <a:r>
              <a:rPr lang="en-US" altLang="zh-TW" sz="800" b="1" dirty="0" smtClean="0"/>
              <a:t>parameter</a:t>
            </a:r>
            <a:endParaRPr lang="zh-TW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331640" y="1484784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3568" y="31409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8144" y="31409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Print </a:t>
            </a:r>
            <a:r>
              <a:rPr lang="en-US" altLang="zh-TW" sz="1000" b="1" dirty="0" smtClean="0">
                <a:latin typeface="+mj-lt"/>
              </a:rPr>
              <a:t>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08304" y="31409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Shipping Print 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Station</a:t>
            </a:r>
            <a:endParaRPr lang="en-US" altLang="zh-TW" sz="1000" b="1" dirty="0" smtClean="0">
              <a:latin typeface="+mj-lt"/>
            </a:endParaRPr>
          </a:p>
        </p:txBody>
      </p:sp>
      <p:cxnSp>
        <p:nvCxnSpPr>
          <p:cNvPr id="55" name="直線單箭頭接點 54"/>
          <p:cNvCxnSpPr>
            <a:stCxn id="31" idx="3"/>
            <a:endCxn id="149" idx="1"/>
          </p:cNvCxnSpPr>
          <p:nvPr/>
        </p:nvCxnSpPr>
        <p:spPr>
          <a:xfrm>
            <a:off x="1403648" y="3392996"/>
            <a:ext cx="331236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2" idx="1"/>
            <a:endCxn id="149" idx="1"/>
          </p:cNvCxnSpPr>
          <p:nvPr/>
        </p:nvCxnSpPr>
        <p:spPr>
          <a:xfrm flipH="1">
            <a:off x="4716016" y="3392996"/>
            <a:ext cx="115212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987824" y="1484784"/>
            <a:ext cx="158417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 smtClean="0"/>
          </a:p>
        </p:txBody>
      </p:sp>
      <p:sp>
        <p:nvSpPr>
          <p:cNvPr id="121" name="矩形 120"/>
          <p:cNvSpPr/>
          <p:nvPr/>
        </p:nvSpPr>
        <p:spPr>
          <a:xfrm>
            <a:off x="3419872" y="31409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44208" y="1484784"/>
            <a:ext cx="1008112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41" name="直線單箭頭接點 140"/>
          <p:cNvCxnSpPr>
            <a:stCxn id="114" idx="3"/>
            <a:endCxn id="128" idx="1"/>
          </p:cNvCxnSpPr>
          <p:nvPr/>
        </p:nvCxnSpPr>
        <p:spPr>
          <a:xfrm>
            <a:off x="4572000" y="1700808"/>
            <a:ext cx="187220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14" idx="2"/>
            <a:endCxn id="121" idx="0"/>
          </p:cNvCxnSpPr>
          <p:nvPr/>
        </p:nvCxnSpPr>
        <p:spPr>
          <a:xfrm>
            <a:off x="3779912" y="1916832"/>
            <a:ext cx="0" cy="1224136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4716016" y="4838963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Release AT 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716016" y="31409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52" name="直線單箭頭接點 151"/>
          <p:cNvCxnSpPr>
            <a:stCxn id="149" idx="3"/>
            <a:endCxn id="32" idx="1"/>
          </p:cNvCxnSpPr>
          <p:nvPr/>
        </p:nvCxnSpPr>
        <p:spPr>
          <a:xfrm>
            <a:off x="5436096" y="3392996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接點 125"/>
          <p:cNvCxnSpPr>
            <a:stCxn id="143" idx="1"/>
            <a:endCxn id="183" idx="3"/>
          </p:cNvCxnSpPr>
          <p:nvPr/>
        </p:nvCxnSpPr>
        <p:spPr>
          <a:xfrm rot="10800000" flipV="1">
            <a:off x="2411760" y="5090991"/>
            <a:ext cx="2304256" cy="5760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1259632" y="5415027"/>
            <a:ext cx="1152128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rgbClr val="FF0000"/>
                </a:solidFill>
                <a:latin typeface="+mj-lt"/>
              </a:rPr>
              <a:t>New </a:t>
            </a:r>
            <a:r>
              <a:rPr lang="en-US" altLang="zh-TW" sz="1000" b="1" dirty="0" err="1" smtClean="0">
                <a:solidFill>
                  <a:srgbClr val="FF0000"/>
                </a:solidFill>
                <a:latin typeface="+mj-lt"/>
              </a:rPr>
              <a:t>GetUPSReleaseAT</a:t>
            </a:r>
            <a:r>
              <a:rPr lang="en-US" altLang="zh-TW" sz="1000" b="1" dirty="0" smtClean="0">
                <a:solidFill>
                  <a:srgbClr val="FF0000"/>
                </a:solidFill>
                <a:latin typeface="+mj-lt"/>
              </a:rPr>
              <a:t> Web service</a:t>
            </a:r>
            <a:endParaRPr lang="zh-TW" altLang="en-US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6156176" y="5559043"/>
            <a:ext cx="720080" cy="3326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IMES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207" name="肘形接點 125"/>
          <p:cNvCxnSpPr>
            <a:stCxn id="143" idx="3"/>
            <a:endCxn id="206" idx="0"/>
          </p:cNvCxnSpPr>
          <p:nvPr/>
        </p:nvCxnSpPr>
        <p:spPr>
          <a:xfrm>
            <a:off x="5436096" y="5090991"/>
            <a:ext cx="1080120" cy="468052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接點 125"/>
          <p:cNvCxnSpPr>
            <a:endCxn id="128" idx="0"/>
          </p:cNvCxnSpPr>
          <p:nvPr/>
        </p:nvCxnSpPr>
        <p:spPr>
          <a:xfrm flipV="1">
            <a:off x="2267744" y="1484784"/>
            <a:ext cx="4680520" cy="216024"/>
          </a:xfrm>
          <a:prstGeom prst="bentConnector4">
            <a:avLst>
              <a:gd name="adj1" fmla="val 984"/>
              <a:gd name="adj2" fmla="val 205822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肘形接點 125"/>
          <p:cNvCxnSpPr>
            <a:stCxn id="31" idx="0"/>
            <a:endCxn id="27" idx="1"/>
          </p:cNvCxnSpPr>
          <p:nvPr/>
        </p:nvCxnSpPr>
        <p:spPr>
          <a:xfrm rot="5400000" flipH="1" flipV="1">
            <a:off x="467544" y="2276872"/>
            <a:ext cx="1440160" cy="288032"/>
          </a:xfrm>
          <a:prstGeom prst="bentConnector2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7" idx="3"/>
            <a:endCxn id="114" idx="1"/>
          </p:cNvCxnSpPr>
          <p:nvPr/>
        </p:nvCxnSpPr>
        <p:spPr>
          <a:xfrm>
            <a:off x="2195736" y="1700808"/>
            <a:ext cx="79208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563888" y="256490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Shell PO</a:t>
            </a:r>
            <a:endParaRPr lang="zh-TW" altLang="en-US" sz="10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339752" y="170080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Shell PO</a:t>
            </a:r>
            <a:endParaRPr lang="zh-TW" altLang="en-US" sz="1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500908" y="103763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Normal PO</a:t>
            </a:r>
            <a:endParaRPr lang="zh-TW" altLang="en-US" sz="10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331640" y="4755341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Release the data in ATM and re-assign Asset No. to same AV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635896" y="5323274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Need to have the process for release the UUT and re-assign it to another same AV UUT for both Normal and Shell PO</a:t>
            </a:r>
            <a:endParaRPr lang="zh-TW" altLang="en-US" sz="1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5496" y="44624"/>
            <a:ext cx="645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Flow for Release for Repair (Replacement)</a:t>
            </a:r>
            <a:endParaRPr lang="zh-TW" altLang="en-US" sz="2800" b="1" dirty="0"/>
          </a:p>
        </p:txBody>
      </p:sp>
      <p:sp>
        <p:nvSpPr>
          <p:cNvPr id="46" name="矩形 45"/>
          <p:cNvSpPr/>
          <p:nvPr/>
        </p:nvSpPr>
        <p:spPr>
          <a:xfrm>
            <a:off x="6156176" y="4838963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Dismantle unit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48" name="直線單箭頭接點 47"/>
          <p:cNvCxnSpPr>
            <a:stCxn id="46" idx="1"/>
            <a:endCxn id="143" idx="3"/>
          </p:cNvCxnSpPr>
          <p:nvPr/>
        </p:nvCxnSpPr>
        <p:spPr>
          <a:xfrm flipH="1">
            <a:off x="5436096" y="5090991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308304" y="4578315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/>
              <a:t>Repair fail</a:t>
            </a:r>
            <a:endParaRPr lang="zh-TW" altLang="en-US" sz="1000" b="1" dirty="0" smtClean="0"/>
          </a:p>
        </p:txBody>
      </p:sp>
      <p:sp>
        <p:nvSpPr>
          <p:cNvPr id="58" name="矩形 57"/>
          <p:cNvSpPr/>
          <p:nvPr/>
        </p:nvSpPr>
        <p:spPr>
          <a:xfrm>
            <a:off x="7308304" y="4920496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order cancel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08304" y="5271011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/>
              <a:t>Surplus  unit</a:t>
            </a:r>
          </a:p>
        </p:txBody>
      </p:sp>
      <p:cxnSp>
        <p:nvCxnSpPr>
          <p:cNvPr id="62" name="肘形接點 61"/>
          <p:cNvCxnSpPr>
            <a:stCxn id="52" idx="1"/>
            <a:endCxn id="46" idx="3"/>
          </p:cNvCxnSpPr>
          <p:nvPr/>
        </p:nvCxnSpPr>
        <p:spPr>
          <a:xfrm rot="10800000" flipV="1">
            <a:off x="6876256" y="4744643"/>
            <a:ext cx="432048" cy="34634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8" idx="1"/>
            <a:endCxn id="46" idx="3"/>
          </p:cNvCxnSpPr>
          <p:nvPr/>
        </p:nvCxnSpPr>
        <p:spPr>
          <a:xfrm flipH="1">
            <a:off x="6876256" y="5086824"/>
            <a:ext cx="432048" cy="41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59" idx="1"/>
            <a:endCxn id="46" idx="3"/>
          </p:cNvCxnSpPr>
          <p:nvPr/>
        </p:nvCxnSpPr>
        <p:spPr>
          <a:xfrm rot="10800000">
            <a:off x="6876256" y="5090991"/>
            <a:ext cx="432048" cy="34634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決策 75"/>
          <p:cNvSpPr/>
          <p:nvPr/>
        </p:nvSpPr>
        <p:spPr>
          <a:xfrm>
            <a:off x="3491880" y="4077072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Repair</a:t>
            </a:r>
            <a:endParaRPr lang="zh-TW" altLang="en-US" sz="1200" dirty="0"/>
          </a:p>
        </p:txBody>
      </p:sp>
      <p:cxnSp>
        <p:nvCxnSpPr>
          <p:cNvPr id="78" name="圖案 77"/>
          <p:cNvCxnSpPr>
            <a:stCxn id="76" idx="1"/>
            <a:endCxn id="31" idx="2"/>
          </p:cNvCxnSpPr>
          <p:nvPr/>
        </p:nvCxnSpPr>
        <p:spPr>
          <a:xfrm rot="10800000">
            <a:off x="1043608" y="3645024"/>
            <a:ext cx="2448272" cy="648072"/>
          </a:xfrm>
          <a:prstGeom prst="bentConnector2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6" idx="3"/>
            <a:endCxn id="52" idx="3"/>
          </p:cNvCxnSpPr>
          <p:nvPr/>
        </p:nvCxnSpPr>
        <p:spPr>
          <a:xfrm>
            <a:off x="4860032" y="4293096"/>
            <a:ext cx="3168352" cy="451547"/>
          </a:xfrm>
          <a:prstGeom prst="bentConnector3">
            <a:avLst>
              <a:gd name="adj1" fmla="val 107215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5004048" y="407707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Repair 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2339752" y="400506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Repair OK</a:t>
            </a:r>
            <a:endParaRPr lang="zh-TW" altLang="en-US" sz="1000" dirty="0"/>
          </a:p>
        </p:txBody>
      </p:sp>
      <p:grpSp>
        <p:nvGrpSpPr>
          <p:cNvPr id="115" name="群組 114"/>
          <p:cNvGrpSpPr/>
          <p:nvPr/>
        </p:nvGrpSpPr>
        <p:grpSpPr>
          <a:xfrm>
            <a:off x="1403648" y="3573016"/>
            <a:ext cx="2772308" cy="504056"/>
            <a:chOff x="1403648" y="3573016"/>
            <a:chExt cx="2772308" cy="504056"/>
          </a:xfrm>
        </p:grpSpPr>
        <p:cxnSp>
          <p:nvCxnSpPr>
            <p:cNvPr id="110" name="肘形接點 109"/>
            <p:cNvCxnSpPr/>
            <p:nvPr/>
          </p:nvCxnSpPr>
          <p:spPr>
            <a:xfrm>
              <a:off x="1403648" y="3573016"/>
              <a:ext cx="1800200" cy="288032"/>
            </a:xfrm>
            <a:prstGeom prst="bentConnector3">
              <a:avLst>
                <a:gd name="adj1" fmla="val 99207"/>
              </a:avLst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圖案 111"/>
            <p:cNvCxnSpPr>
              <a:endCxn id="76" idx="0"/>
            </p:cNvCxnSpPr>
            <p:nvPr/>
          </p:nvCxnSpPr>
          <p:spPr>
            <a:xfrm>
              <a:off x="3203848" y="3861048"/>
              <a:ext cx="972108" cy="216024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字方塊 115"/>
          <p:cNvSpPr txBox="1"/>
          <p:nvPr/>
        </p:nvSpPr>
        <p:spPr>
          <a:xfrm>
            <a:off x="1547664" y="314096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OK</a:t>
            </a:r>
            <a:endParaRPr lang="zh-TW" altLang="en-US" sz="1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1547664" y="339880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9" name="肘形接點 118"/>
          <p:cNvCxnSpPr>
            <a:stCxn id="121" idx="2"/>
            <a:endCxn id="76" idx="0"/>
          </p:cNvCxnSpPr>
          <p:nvPr/>
        </p:nvCxnSpPr>
        <p:spPr>
          <a:xfrm rot="16200000" flipH="1">
            <a:off x="3761910" y="3663026"/>
            <a:ext cx="432048" cy="3960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149" idx="2"/>
            <a:endCxn id="76" idx="0"/>
          </p:cNvCxnSpPr>
          <p:nvPr/>
        </p:nvCxnSpPr>
        <p:spPr>
          <a:xfrm rot="5400000">
            <a:off x="4409982" y="3410998"/>
            <a:ext cx="432048" cy="9001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2843808" y="4437112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QC</a:t>
            </a:r>
          </a:p>
          <a:p>
            <a:pPr algn="ctr"/>
            <a:r>
              <a:rPr lang="en-US" altLang="zh-TW" sz="1000" b="1" dirty="0" smtClean="0"/>
              <a:t>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30" name="圖案 129"/>
          <p:cNvCxnSpPr>
            <a:stCxn id="127" idx="3"/>
            <a:endCxn id="76" idx="2"/>
          </p:cNvCxnSpPr>
          <p:nvPr/>
        </p:nvCxnSpPr>
        <p:spPr>
          <a:xfrm flipV="1">
            <a:off x="3563888" y="4509120"/>
            <a:ext cx="612068" cy="18002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4788024" y="368683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3707904" y="368683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3563888" y="45091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4" name="肘形接點 3"/>
          <p:cNvCxnSpPr>
            <a:endCxn id="32" idx="0"/>
          </p:cNvCxnSpPr>
          <p:nvPr/>
        </p:nvCxnSpPr>
        <p:spPr>
          <a:xfrm rot="5400000">
            <a:off x="5760132" y="2384883"/>
            <a:ext cx="1224137" cy="2880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>
            <a:endCxn id="33" idx="0"/>
          </p:cNvCxnSpPr>
          <p:nvPr/>
        </p:nvCxnSpPr>
        <p:spPr>
          <a:xfrm rot="16200000" flipH="1">
            <a:off x="6873123" y="2345747"/>
            <a:ext cx="1226554" cy="3638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009997" y="2337701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Print </a:t>
            </a:r>
            <a:r>
              <a:rPr lang="en-US" altLang="zh-TW" sz="1000" b="1" dirty="0" smtClean="0">
                <a:latin typeface="+mj-lt"/>
              </a:rPr>
              <a:t>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59466" y="2553725"/>
            <a:ext cx="122413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Packing Normal UUT </a:t>
            </a: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follow </a:t>
            </a: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AV</a:t>
            </a:r>
            <a:endParaRPr lang="en-US" altLang="zh-TW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6" name="直線單箭頭接點 55"/>
          <p:cNvCxnSpPr>
            <a:endCxn id="79" idx="1"/>
          </p:cNvCxnSpPr>
          <p:nvPr/>
        </p:nvCxnSpPr>
        <p:spPr>
          <a:xfrm>
            <a:off x="5983602" y="2436886"/>
            <a:ext cx="964662" cy="8827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2178864" y="23266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52" name="直線單箭頭接點 151"/>
          <p:cNvCxnSpPr>
            <a:stCxn id="32" idx="3"/>
            <a:endCxn id="149" idx="1"/>
          </p:cNvCxnSpPr>
          <p:nvPr/>
        </p:nvCxnSpPr>
        <p:spPr>
          <a:xfrm flipV="1">
            <a:off x="1730077" y="2578696"/>
            <a:ext cx="448787" cy="11033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149" idx="3"/>
            <a:endCxn id="80" idx="1"/>
          </p:cNvCxnSpPr>
          <p:nvPr/>
        </p:nvCxnSpPr>
        <p:spPr>
          <a:xfrm flipV="1">
            <a:off x="2898944" y="2301697"/>
            <a:ext cx="1860522" cy="276999"/>
          </a:xfrm>
          <a:prstGeom prst="bentConnector3">
            <a:avLst>
              <a:gd name="adj1" fmla="val 4436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948264" y="2193685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Shipping Print </a:t>
            </a:r>
            <a:r>
              <a:rPr lang="en-US" altLang="zh-TW" sz="1000" b="1" dirty="0" smtClean="0">
                <a:latin typeface="+mj-lt"/>
              </a:rPr>
              <a:t>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759466" y="2049669"/>
            <a:ext cx="122413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Packing Shell UUT </a:t>
            </a:r>
            <a:r>
              <a:rPr lang="zh-TW" altLang="en-US" sz="1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follow </a:t>
            </a: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assigned Shell PO</a:t>
            </a:r>
            <a:endParaRPr lang="en-US" altLang="zh-TW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5" name="肘形接點 84"/>
          <p:cNvCxnSpPr>
            <a:stCxn id="149" idx="3"/>
          </p:cNvCxnSpPr>
          <p:nvPr/>
        </p:nvCxnSpPr>
        <p:spPr>
          <a:xfrm>
            <a:off x="2898944" y="2578696"/>
            <a:ext cx="1860522" cy="252028"/>
          </a:xfrm>
          <a:prstGeom prst="bentConnector3">
            <a:avLst>
              <a:gd name="adj1" fmla="val 4488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829205" y="2039888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Shell </a:t>
            </a:r>
            <a:r>
              <a:rPr lang="en-US" altLang="zh-TW" sz="1200" dirty="0" smtClean="0"/>
              <a:t>UUT</a:t>
            </a:r>
            <a:endParaRPr lang="zh-TW" altLang="en-US" sz="12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745047" y="2762779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Normal </a:t>
            </a:r>
            <a:r>
              <a:rPr lang="en-US" altLang="zh-TW" sz="1200" dirty="0" smtClean="0"/>
              <a:t>UUT</a:t>
            </a:r>
            <a:endParaRPr lang="zh-TW" altLang="en-US" sz="12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533080" y="3248834"/>
            <a:ext cx="2055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Normal UUT </a:t>
            </a:r>
            <a:r>
              <a:rPr lang="en-US" altLang="zh-TW" sz="1400" dirty="0" smtClean="0"/>
              <a:t>will re-assign with PO number according to AV , will be done by IMES.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Final combination will upload via WPTR.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484025" y="14427"/>
            <a:ext cx="626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Packaging </a:t>
            </a:r>
            <a:r>
              <a:rPr lang="en-US" altLang="zh-TW" sz="2800" b="1" dirty="0" smtClean="0"/>
              <a:t>UUT for </a:t>
            </a:r>
            <a:r>
              <a:rPr lang="en-US" altLang="zh-TW" sz="2800" b="1" dirty="0" smtClean="0"/>
              <a:t>Normal PO &amp; Shell PO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630381" y="1746364"/>
            <a:ext cx="1846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Assign Shipping PO Station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331640" y="3212976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3568" y="4869160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56051" y="4899620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Print </a:t>
            </a:r>
            <a:r>
              <a:rPr lang="en-US" altLang="zh-TW" sz="1000" b="1" dirty="0" smtClean="0">
                <a:latin typeface="+mj-lt"/>
              </a:rPr>
              <a:t>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08304" y="49411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Shipping Print Station</a:t>
            </a:r>
            <a:endParaRPr lang="en-US" altLang="zh-TW" sz="1000" b="1" dirty="0" smtClean="0">
              <a:latin typeface="+mj-lt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699792" y="3212976"/>
            <a:ext cx="158417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 smtClean="0"/>
          </a:p>
        </p:txBody>
      </p:sp>
      <p:sp>
        <p:nvSpPr>
          <p:cNvPr id="121" name="矩形 120"/>
          <p:cNvSpPr/>
          <p:nvPr/>
        </p:nvSpPr>
        <p:spPr>
          <a:xfrm>
            <a:off x="3131840" y="4869160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868144" y="3212976"/>
            <a:ext cx="158417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41" name="直線單箭頭接點 140"/>
          <p:cNvCxnSpPr>
            <a:stCxn id="114" idx="3"/>
            <a:endCxn id="128" idx="1"/>
          </p:cNvCxnSpPr>
          <p:nvPr/>
        </p:nvCxnSpPr>
        <p:spPr>
          <a:xfrm>
            <a:off x="4283968" y="3429000"/>
            <a:ext cx="1584176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14" idx="2"/>
            <a:endCxn id="121" idx="0"/>
          </p:cNvCxnSpPr>
          <p:nvPr/>
        </p:nvCxnSpPr>
        <p:spPr>
          <a:xfrm>
            <a:off x="3491880" y="3645024"/>
            <a:ext cx="0" cy="1224136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139952" y="4869160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268" name="肘形接點 125"/>
          <p:cNvCxnSpPr>
            <a:stCxn id="31" idx="0"/>
            <a:endCxn id="27" idx="1"/>
          </p:cNvCxnSpPr>
          <p:nvPr/>
        </p:nvCxnSpPr>
        <p:spPr>
          <a:xfrm rot="5400000" flipH="1" flipV="1">
            <a:off x="467544" y="4005064"/>
            <a:ext cx="1440160" cy="288032"/>
          </a:xfrm>
          <a:prstGeom prst="bentConnector2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7" idx="3"/>
            <a:endCxn id="114" idx="1"/>
          </p:cNvCxnSpPr>
          <p:nvPr/>
        </p:nvCxnSpPr>
        <p:spPr>
          <a:xfrm>
            <a:off x="2195736" y="3429000"/>
            <a:ext cx="504056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35496" y="44624"/>
            <a:ext cx="401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Current &amp; UPS Flow Chart</a:t>
            </a:r>
            <a:endParaRPr lang="zh-TW" altLang="en-US" sz="2800" b="1" dirty="0"/>
          </a:p>
        </p:txBody>
      </p:sp>
      <p:sp>
        <p:nvSpPr>
          <p:cNvPr id="58" name="矩形 57"/>
          <p:cNvSpPr/>
          <p:nvPr/>
        </p:nvSpPr>
        <p:spPr>
          <a:xfrm>
            <a:off x="611560" y="13407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6136" y="13407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236296" y="13407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Update AT Number</a:t>
            </a:r>
          </a:p>
        </p:txBody>
      </p:sp>
      <p:sp>
        <p:nvSpPr>
          <p:cNvPr id="62" name="矩形 61"/>
          <p:cNvSpPr/>
          <p:nvPr/>
        </p:nvSpPr>
        <p:spPr>
          <a:xfrm>
            <a:off x="2411760" y="13407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211960" y="13407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70" name="直線單箭頭接點 69"/>
          <p:cNvCxnSpPr>
            <a:stCxn id="58" idx="3"/>
            <a:endCxn id="62" idx="1"/>
          </p:cNvCxnSpPr>
          <p:nvPr/>
        </p:nvCxnSpPr>
        <p:spPr>
          <a:xfrm>
            <a:off x="1331640" y="1592796"/>
            <a:ext cx="108012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2" idx="3"/>
            <a:endCxn id="63" idx="1"/>
          </p:cNvCxnSpPr>
          <p:nvPr/>
        </p:nvCxnSpPr>
        <p:spPr>
          <a:xfrm>
            <a:off x="3131840" y="1592796"/>
            <a:ext cx="108012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63" idx="3"/>
            <a:endCxn id="59" idx="1"/>
          </p:cNvCxnSpPr>
          <p:nvPr/>
        </p:nvCxnSpPr>
        <p:spPr>
          <a:xfrm>
            <a:off x="4932040" y="1592796"/>
            <a:ext cx="864096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9" idx="3"/>
            <a:endCxn id="60" idx="1"/>
          </p:cNvCxnSpPr>
          <p:nvPr/>
        </p:nvCxnSpPr>
        <p:spPr>
          <a:xfrm>
            <a:off x="6516216" y="1592796"/>
            <a:ext cx="72008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467544" y="908720"/>
            <a:ext cx="992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Current</a:t>
            </a:r>
            <a:endParaRPr lang="zh-TW" altLang="en-US" sz="20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50170" y="2636912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UPS</a:t>
            </a:r>
            <a:endParaRPr lang="zh-TW" altLang="en-US" sz="2000" b="1" dirty="0"/>
          </a:p>
        </p:txBody>
      </p:sp>
      <p:cxnSp>
        <p:nvCxnSpPr>
          <p:cNvPr id="90" name="直線接點 89"/>
          <p:cNvCxnSpPr/>
          <p:nvPr/>
        </p:nvCxnSpPr>
        <p:spPr>
          <a:xfrm>
            <a:off x="251520" y="2348880"/>
            <a:ext cx="864096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72200" y="4941168"/>
            <a:ext cx="72008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</a:rPr>
              <a:t>Assign</a:t>
            </a:r>
          </a:p>
          <a:p>
            <a:pPr algn="ctr"/>
            <a:r>
              <a:rPr lang="en-US" altLang="zh-TW" sz="1000" b="1" dirty="0">
                <a:solidFill>
                  <a:schemeClr val="tx1"/>
                </a:solidFill>
              </a:rPr>
              <a:t>Shipping PO</a:t>
            </a:r>
            <a:endParaRPr lang="zh-TW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" name="肘形接點 5"/>
          <p:cNvCxnSpPr/>
          <p:nvPr/>
        </p:nvCxnSpPr>
        <p:spPr>
          <a:xfrm rot="5400000">
            <a:off x="5114820" y="3966301"/>
            <a:ext cx="1254596" cy="6120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endCxn id="33" idx="0"/>
          </p:cNvCxnSpPr>
          <p:nvPr/>
        </p:nvCxnSpPr>
        <p:spPr>
          <a:xfrm rot="16200000" flipH="1">
            <a:off x="6732240" y="4005064"/>
            <a:ext cx="1296144" cy="5760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340</Words>
  <Application>Microsoft Office PowerPoint</Application>
  <PresentationFormat>如螢幕大小 (4:3)</PresentationFormat>
  <Paragraphs>144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IES089976</dc:creator>
  <cp:lastModifiedBy>Lee.VincentKS 李坤樹 IEC1</cp:lastModifiedBy>
  <cp:revision>26</cp:revision>
  <dcterms:created xsi:type="dcterms:W3CDTF">2015-01-12T00:21:19Z</dcterms:created>
  <dcterms:modified xsi:type="dcterms:W3CDTF">2015-01-14T06:56:36Z</dcterms:modified>
</cp:coreProperties>
</file>