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85" r:id="rId3"/>
    <p:sldMasterId id="2147483698" r:id="rId4"/>
    <p:sldMasterId id="2147483707" r:id="rId5"/>
    <p:sldMasterId id="2147483716" r:id="rId6"/>
    <p:sldMasterId id="2147483725" r:id="rId7"/>
    <p:sldMasterId id="2147483733" r:id="rId8"/>
  </p:sldMasterIdLst>
  <p:notesMasterIdLst>
    <p:notesMasterId r:id="rId44"/>
  </p:notesMasterIdLst>
  <p:sldIdLst>
    <p:sldId id="256" r:id="rId9"/>
    <p:sldId id="353" r:id="rId10"/>
    <p:sldId id="323" r:id="rId11"/>
    <p:sldId id="325" r:id="rId12"/>
    <p:sldId id="348" r:id="rId13"/>
    <p:sldId id="351" r:id="rId14"/>
    <p:sldId id="369" r:id="rId15"/>
    <p:sldId id="380" r:id="rId16"/>
    <p:sldId id="371" r:id="rId17"/>
    <p:sldId id="349" r:id="rId18"/>
    <p:sldId id="366" r:id="rId19"/>
    <p:sldId id="365" r:id="rId20"/>
    <p:sldId id="379" r:id="rId21"/>
    <p:sldId id="359" r:id="rId22"/>
    <p:sldId id="381" r:id="rId23"/>
    <p:sldId id="370" r:id="rId24"/>
    <p:sldId id="372" r:id="rId25"/>
    <p:sldId id="373" r:id="rId26"/>
    <p:sldId id="374" r:id="rId27"/>
    <p:sldId id="363" r:id="rId28"/>
    <p:sldId id="364" r:id="rId29"/>
    <p:sldId id="307" r:id="rId30"/>
    <p:sldId id="260" r:id="rId31"/>
    <p:sldId id="261" r:id="rId32"/>
    <p:sldId id="262" r:id="rId33"/>
    <p:sldId id="331" r:id="rId34"/>
    <p:sldId id="274" r:id="rId35"/>
    <p:sldId id="375" r:id="rId36"/>
    <p:sldId id="376" r:id="rId37"/>
    <p:sldId id="377" r:id="rId38"/>
    <p:sldId id="341" r:id="rId39"/>
    <p:sldId id="378" r:id="rId40"/>
    <p:sldId id="368" r:id="rId41"/>
    <p:sldId id="268" r:id="rId42"/>
    <p:sldId id="26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2133E17-FC29-4EAA-A6AE-518D3E287178}">
          <p14:sldIdLst>
            <p14:sldId id="256"/>
            <p14:sldId id="353"/>
          </p14:sldIdLst>
        </p14:section>
        <p14:section name="Serverless" id="{EA4D6080-DB04-4B69-84B8-BDFF3A58173A}">
          <p14:sldIdLst>
            <p14:sldId id="323"/>
            <p14:sldId id="325"/>
            <p14:sldId id="348"/>
          </p14:sldIdLst>
        </p14:section>
        <p14:section name="Into to Event Grid" id="{41536EF0-E95C-4632-9A9B-3C63216262E8}">
          <p14:sldIdLst>
            <p14:sldId id="351"/>
            <p14:sldId id="369"/>
            <p14:sldId id="380"/>
            <p14:sldId id="371"/>
            <p14:sldId id="349"/>
            <p14:sldId id="366"/>
          </p14:sldIdLst>
        </p14:section>
        <p14:section name="Messages" id="{CA092D77-D725-4CE1-9353-8B181B854338}">
          <p14:sldIdLst>
            <p14:sldId id="365"/>
            <p14:sldId id="379"/>
            <p14:sldId id="359"/>
            <p14:sldId id="381"/>
            <p14:sldId id="370"/>
            <p14:sldId id="372"/>
          </p14:sldIdLst>
        </p14:section>
        <p14:section name="Security" id="{E83FBDD3-7583-4C13-8500-CEE745ACECB5}">
          <p14:sldIdLst>
            <p14:sldId id="373"/>
            <p14:sldId id="374"/>
          </p14:sldIdLst>
        </p14:section>
        <p14:section name="Demo" id="{8163BF0D-BC77-457C-AB50-A9265E8987C9}">
          <p14:sldIdLst>
            <p14:sldId id="363"/>
            <p14:sldId id="364"/>
          </p14:sldIdLst>
        </p14:section>
        <p14:section name="Common Scenarios" id="{4252A4DE-5744-45F0-B690-9F07B71F4BFF}">
          <p14:sldIdLst>
            <p14:sldId id="307"/>
            <p14:sldId id="260"/>
            <p14:sldId id="261"/>
            <p14:sldId id="262"/>
          </p14:sldIdLst>
        </p14:section>
        <p14:section name="Pricing" id="{4B440B0B-49FA-4191-8011-F1CD2BF1513D}">
          <p14:sldIdLst>
            <p14:sldId id="331"/>
            <p14:sldId id="274"/>
            <p14:sldId id="375"/>
            <p14:sldId id="376"/>
            <p14:sldId id="377"/>
          </p14:sldIdLst>
        </p14:section>
        <p14:section name="Wrap Up" id="{E7EDF9FB-9BB8-40BF-A904-696689A373BC}">
          <p14:sldIdLst>
            <p14:sldId id="341"/>
            <p14:sldId id="378"/>
            <p14:sldId id="368"/>
          </p14:sldIdLst>
        </p14:section>
        <p14:section name="References" id="{E97D3C32-262F-43B3-AD00-CBE9BFDBEB29}">
          <p14:sldIdLst>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89806" autoAdjust="0"/>
  </p:normalViewPr>
  <p:slideViewPr>
    <p:cSldViewPr snapToGrid="0">
      <p:cViewPr varScale="1">
        <p:scale>
          <a:sx n="112" d="100"/>
          <a:sy n="112" d="100"/>
        </p:scale>
        <p:origin x="76" y="2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on Campbell" userId="c0fd8b2c1dc026c3" providerId="LiveId" clId="{28F2A74B-A769-4522-B4FF-2521E061608A}"/>
    <pc:docChg chg="undo custSel addSld delSld modSld sldOrd delSection modSection">
      <pc:chgData name="Callon Campbell" userId="c0fd8b2c1dc026c3" providerId="LiveId" clId="{28F2A74B-A769-4522-B4FF-2521E061608A}" dt="2018-04-21T17:37:49.033" v="4325"/>
      <pc:docMkLst>
        <pc:docMk/>
      </pc:docMkLst>
      <pc:sldChg chg="modSp">
        <pc:chgData name="Callon Campbell" userId="c0fd8b2c1dc026c3" providerId="LiveId" clId="{28F2A74B-A769-4522-B4FF-2521E061608A}" dt="2018-04-21T04:39:46.158" v="4316" actId="6549"/>
        <pc:sldMkLst>
          <pc:docMk/>
          <pc:sldMk cId="3674603976" sldId="256"/>
        </pc:sldMkLst>
        <pc:spChg chg="mod">
          <ac:chgData name="Callon Campbell" userId="c0fd8b2c1dc026c3" providerId="LiveId" clId="{28F2A74B-A769-4522-B4FF-2521E061608A}" dt="2018-03-25T13:27:16.484" v="2" actId="207"/>
          <ac:spMkLst>
            <pc:docMk/>
            <pc:sldMk cId="3674603976" sldId="256"/>
            <ac:spMk id="2" creationId="{00000000-0000-0000-0000-000000000000}"/>
          </ac:spMkLst>
        </pc:spChg>
        <pc:spChg chg="mod">
          <ac:chgData name="Callon Campbell" userId="c0fd8b2c1dc026c3" providerId="LiveId" clId="{28F2A74B-A769-4522-B4FF-2521E061608A}" dt="2018-04-21T04:39:46.158" v="4316" actId="6549"/>
          <ac:spMkLst>
            <pc:docMk/>
            <pc:sldMk cId="3674603976" sldId="256"/>
            <ac:spMk id="10" creationId="{1278BE55-2DF1-4613-A80B-BB5EBFA37D45}"/>
          </ac:spMkLst>
        </pc:spChg>
      </pc:sldChg>
      <pc:sldChg chg="addSp delSp modSp modNotesTx">
        <pc:chgData name="Callon Campbell" userId="c0fd8b2c1dc026c3" providerId="LiveId" clId="{28F2A74B-A769-4522-B4FF-2521E061608A}" dt="2018-03-29T02:39:56.504" v="1283" actId="20577"/>
        <pc:sldMkLst>
          <pc:docMk/>
          <pc:sldMk cId="3537442293" sldId="260"/>
        </pc:sldMkLst>
        <pc:spChg chg="mod">
          <ac:chgData name="Callon Campbell" userId="c0fd8b2c1dc026c3" providerId="LiveId" clId="{28F2A74B-A769-4522-B4FF-2521E061608A}" dt="2018-03-26T03:44:47.800" v="152" actId="6549"/>
          <ac:spMkLst>
            <pc:docMk/>
            <pc:sldMk cId="3537442293" sldId="260"/>
            <ac:spMk id="2" creationId="{00000000-0000-0000-0000-000000000000}"/>
          </ac:spMkLst>
        </pc:spChg>
        <pc:spChg chg="mod">
          <ac:chgData name="Callon Campbell" userId="c0fd8b2c1dc026c3" providerId="LiveId" clId="{28F2A74B-A769-4522-B4FF-2521E061608A}" dt="2018-03-27T03:41:25.683" v="264" actId="20577"/>
          <ac:spMkLst>
            <pc:docMk/>
            <pc:sldMk cId="3537442293" sldId="260"/>
            <ac:spMk id="3" creationId="{00000000-0000-0000-0000-000000000000}"/>
          </ac:spMkLst>
        </pc:spChg>
        <pc:spChg chg="add del">
          <ac:chgData name="Callon Campbell" userId="c0fd8b2c1dc026c3" providerId="LiveId" clId="{28F2A74B-A769-4522-B4FF-2521E061608A}" dt="2018-03-26T03:44:58.036" v="155" actId="6549"/>
          <ac:spMkLst>
            <pc:docMk/>
            <pc:sldMk cId="3537442293" sldId="260"/>
            <ac:spMk id="5" creationId="{E8208D07-D369-442B-B2C5-8DD8592C0D9D}"/>
          </ac:spMkLst>
        </pc:spChg>
        <pc:picChg chg="add mod">
          <ac:chgData name="Callon Campbell" userId="c0fd8b2c1dc026c3" providerId="LiveId" clId="{28F2A74B-A769-4522-B4FF-2521E061608A}" dt="2018-03-27T03:42:17.964" v="273" actId="1076"/>
          <ac:picMkLst>
            <pc:docMk/>
            <pc:sldMk cId="3537442293" sldId="260"/>
            <ac:picMk id="7" creationId="{C174D07A-C835-4ED9-9F7A-29B4BCF3808A}"/>
          </ac:picMkLst>
        </pc:picChg>
        <pc:picChg chg="del">
          <ac:chgData name="Callon Campbell" userId="c0fd8b2c1dc026c3" providerId="LiveId" clId="{28F2A74B-A769-4522-B4FF-2521E061608A}" dt="2018-03-26T03:44:55.693" v="153" actId="478"/>
          <ac:picMkLst>
            <pc:docMk/>
            <pc:sldMk cId="3537442293" sldId="260"/>
            <ac:picMk id="1028" creationId="{00000000-0000-0000-0000-000000000000}"/>
          </ac:picMkLst>
        </pc:picChg>
      </pc:sldChg>
      <pc:sldChg chg="addSp delSp modSp modNotesTx">
        <pc:chgData name="Callon Campbell" userId="c0fd8b2c1dc026c3" providerId="LiveId" clId="{28F2A74B-A769-4522-B4FF-2521E061608A}" dt="2018-03-29T02:42:57.495" v="1497" actId="20577"/>
        <pc:sldMkLst>
          <pc:docMk/>
          <pc:sldMk cId="2335634937" sldId="261"/>
        </pc:sldMkLst>
        <pc:spChg chg="mod">
          <ac:chgData name="Callon Campbell" userId="c0fd8b2c1dc026c3" providerId="LiveId" clId="{28F2A74B-A769-4522-B4FF-2521E061608A}" dt="2018-03-26T03:45:17.424" v="159" actId="27614"/>
          <ac:spMkLst>
            <pc:docMk/>
            <pc:sldMk cId="2335634937" sldId="261"/>
            <ac:spMk id="2" creationId="{00000000-0000-0000-0000-000000000000}"/>
          </ac:spMkLst>
        </pc:spChg>
        <pc:spChg chg="mod">
          <ac:chgData name="Callon Campbell" userId="c0fd8b2c1dc026c3" providerId="LiveId" clId="{28F2A74B-A769-4522-B4FF-2521E061608A}" dt="2018-03-29T02:42:57.495" v="1497" actId="20577"/>
          <ac:spMkLst>
            <pc:docMk/>
            <pc:sldMk cId="2335634937" sldId="261"/>
            <ac:spMk id="3" creationId="{00000000-0000-0000-0000-000000000000}"/>
          </ac:spMkLst>
        </pc:spChg>
        <pc:picChg chg="add mod">
          <ac:chgData name="Callon Campbell" userId="c0fd8b2c1dc026c3" providerId="LiveId" clId="{28F2A74B-A769-4522-B4FF-2521E061608A}" dt="2018-03-27T03:41:45.303" v="267" actId="1076"/>
          <ac:picMkLst>
            <pc:docMk/>
            <pc:sldMk cId="2335634937" sldId="261"/>
            <ac:picMk id="6" creationId="{F88FA25D-EBD0-46C7-8553-3612B793B7B3}"/>
          </ac:picMkLst>
        </pc:picChg>
        <pc:picChg chg="del">
          <ac:chgData name="Callon Campbell" userId="c0fd8b2c1dc026c3" providerId="LiveId" clId="{28F2A74B-A769-4522-B4FF-2521E061608A}" dt="2018-03-26T03:45:23.287" v="161" actId="478"/>
          <ac:picMkLst>
            <pc:docMk/>
            <pc:sldMk cId="2335634937" sldId="261"/>
            <ac:picMk id="7170" creationId="{00000000-0000-0000-0000-000000000000}"/>
          </ac:picMkLst>
        </pc:picChg>
      </pc:sldChg>
      <pc:sldChg chg="addSp delSp modSp modNotesTx">
        <pc:chgData name="Callon Campbell" userId="c0fd8b2c1dc026c3" providerId="LiveId" clId="{28F2A74B-A769-4522-B4FF-2521E061608A}" dt="2018-03-29T02:43:41.534" v="1575" actId="20577"/>
        <pc:sldMkLst>
          <pc:docMk/>
          <pc:sldMk cId="1618752035" sldId="262"/>
        </pc:sldMkLst>
        <pc:spChg chg="mod">
          <ac:chgData name="Callon Campbell" userId="c0fd8b2c1dc026c3" providerId="LiveId" clId="{28F2A74B-A769-4522-B4FF-2521E061608A}" dt="2018-03-26T03:45:34.812" v="164" actId="1076"/>
          <ac:spMkLst>
            <pc:docMk/>
            <pc:sldMk cId="1618752035" sldId="262"/>
            <ac:spMk id="2" creationId="{00000000-0000-0000-0000-000000000000}"/>
          </ac:spMkLst>
        </pc:spChg>
        <pc:spChg chg="mod">
          <ac:chgData name="Callon Campbell" userId="c0fd8b2c1dc026c3" providerId="LiveId" clId="{28F2A74B-A769-4522-B4FF-2521E061608A}" dt="2018-03-29T02:43:41.534" v="1575" actId="20577"/>
          <ac:spMkLst>
            <pc:docMk/>
            <pc:sldMk cId="1618752035" sldId="262"/>
            <ac:spMk id="3" creationId="{00000000-0000-0000-0000-000000000000}"/>
          </ac:spMkLst>
        </pc:spChg>
        <pc:picChg chg="add mod">
          <ac:chgData name="Callon Campbell" userId="c0fd8b2c1dc026c3" providerId="LiveId" clId="{28F2A74B-A769-4522-B4FF-2521E061608A}" dt="2018-03-27T03:41:56.998" v="271" actId="1076"/>
          <ac:picMkLst>
            <pc:docMk/>
            <pc:sldMk cId="1618752035" sldId="262"/>
            <ac:picMk id="6" creationId="{ABAEBD2F-4B3A-4B2C-9B2A-F1A861F6835A}"/>
          </ac:picMkLst>
        </pc:picChg>
        <pc:picChg chg="del">
          <ac:chgData name="Callon Campbell" userId="c0fd8b2c1dc026c3" providerId="LiveId" clId="{28F2A74B-A769-4522-B4FF-2521E061608A}" dt="2018-03-26T03:45:38.138" v="166" actId="478"/>
          <ac:picMkLst>
            <pc:docMk/>
            <pc:sldMk cId="1618752035" sldId="262"/>
            <ac:picMk id="6146" creationId="{00000000-0000-0000-0000-000000000000}"/>
          </ac:picMkLst>
        </pc:picChg>
      </pc:sldChg>
      <pc:sldChg chg="modSp">
        <pc:chgData name="Callon Campbell" userId="c0fd8b2c1dc026c3" providerId="LiveId" clId="{28F2A74B-A769-4522-B4FF-2521E061608A}" dt="2018-03-29T03:02:58.234" v="1673" actId="20577"/>
        <pc:sldMkLst>
          <pc:docMk/>
          <pc:sldMk cId="1684517942" sldId="267"/>
        </pc:sldMkLst>
        <pc:spChg chg="mod">
          <ac:chgData name="Callon Campbell" userId="c0fd8b2c1dc026c3" providerId="LiveId" clId="{28F2A74B-A769-4522-B4FF-2521E061608A}" dt="2018-03-29T03:02:58.234" v="1673" actId="20577"/>
          <ac:spMkLst>
            <pc:docMk/>
            <pc:sldMk cId="1684517942" sldId="267"/>
            <ac:spMk id="4" creationId="{00000000-0000-0000-0000-000000000000}"/>
          </ac:spMkLst>
        </pc:spChg>
      </pc:sldChg>
      <pc:sldChg chg="add del ord">
        <pc:chgData name="Callon Campbell" userId="c0fd8b2c1dc026c3" providerId="LiveId" clId="{28F2A74B-A769-4522-B4FF-2521E061608A}" dt="2018-03-29T03:03:23.757" v="1674" actId="6549"/>
        <pc:sldMkLst>
          <pc:docMk/>
          <pc:sldMk cId="182659110" sldId="268"/>
        </pc:sldMkLst>
      </pc:sldChg>
      <pc:sldChg chg="modSp modNotesTx">
        <pc:chgData name="Callon Campbell" userId="c0fd8b2c1dc026c3" providerId="LiveId" clId="{28F2A74B-A769-4522-B4FF-2521E061608A}" dt="2018-03-29T11:54:32.819" v="2415" actId="20577"/>
        <pc:sldMkLst>
          <pc:docMk/>
          <pc:sldMk cId="3307931807" sldId="274"/>
        </pc:sldMkLst>
        <pc:spChg chg="mod">
          <ac:chgData name="Callon Campbell" userId="c0fd8b2c1dc026c3" providerId="LiveId" clId="{28F2A74B-A769-4522-B4FF-2521E061608A}" dt="2018-03-29T11:52:58.333" v="2371" actId="20577"/>
          <ac:spMkLst>
            <pc:docMk/>
            <pc:sldMk cId="3307931807" sldId="274"/>
            <ac:spMk id="6" creationId="{00000000-0000-0000-0000-000000000000}"/>
          </ac:spMkLst>
        </pc:spChg>
      </pc:sldChg>
      <pc:sldChg chg="modSp">
        <pc:chgData name="Callon Campbell" userId="c0fd8b2c1dc026c3" providerId="LiveId" clId="{28F2A74B-A769-4522-B4FF-2521E061608A}" dt="2018-03-27T03:27:12.318" v="220" actId="207"/>
        <pc:sldMkLst>
          <pc:docMk/>
          <pc:sldMk cId="285005834" sldId="307"/>
        </pc:sldMkLst>
        <pc:spChg chg="mod">
          <ac:chgData name="Callon Campbell" userId="c0fd8b2c1dc026c3" providerId="LiveId" clId="{28F2A74B-A769-4522-B4FF-2521E061608A}" dt="2018-03-27T03:27:12.318" v="220" actId="207"/>
          <ac:spMkLst>
            <pc:docMk/>
            <pc:sldMk cId="285005834" sldId="307"/>
            <ac:spMk id="2" creationId="{00000000-0000-0000-0000-000000000000}"/>
          </ac:spMkLst>
        </pc:spChg>
      </pc:sldChg>
      <pc:sldChg chg="modTransition">
        <pc:chgData name="Callon Campbell" userId="c0fd8b2c1dc026c3" providerId="LiveId" clId="{28F2A74B-A769-4522-B4FF-2521E061608A}" dt="2018-04-21T17:37:43.812" v="4324"/>
        <pc:sldMkLst>
          <pc:docMk/>
          <pc:sldMk cId="3305778884" sldId="323"/>
        </pc:sldMkLst>
      </pc:sldChg>
      <pc:sldChg chg="modTransition">
        <pc:chgData name="Callon Campbell" userId="c0fd8b2c1dc026c3" providerId="LiveId" clId="{28F2A74B-A769-4522-B4FF-2521E061608A}" dt="2018-04-21T17:37:49.033" v="4325"/>
        <pc:sldMkLst>
          <pc:docMk/>
          <pc:sldMk cId="4136783634" sldId="325"/>
        </pc:sldMkLst>
      </pc:sldChg>
      <pc:sldChg chg="modSp">
        <pc:chgData name="Callon Campbell" userId="c0fd8b2c1dc026c3" providerId="LiveId" clId="{28F2A74B-A769-4522-B4FF-2521E061608A}" dt="2018-03-27T03:27:22.477" v="221" actId="207"/>
        <pc:sldMkLst>
          <pc:docMk/>
          <pc:sldMk cId="737659593" sldId="331"/>
        </pc:sldMkLst>
        <pc:spChg chg="mod">
          <ac:chgData name="Callon Campbell" userId="c0fd8b2c1dc026c3" providerId="LiveId" clId="{28F2A74B-A769-4522-B4FF-2521E061608A}" dt="2018-03-27T03:27:22.477" v="221" actId="207"/>
          <ac:spMkLst>
            <pc:docMk/>
            <pc:sldMk cId="737659593" sldId="331"/>
            <ac:spMk id="2" creationId="{00000000-0000-0000-0000-000000000000}"/>
          </ac:spMkLst>
        </pc:spChg>
      </pc:sldChg>
      <pc:sldChg chg="modSp">
        <pc:chgData name="Callon Campbell" userId="c0fd8b2c1dc026c3" providerId="LiveId" clId="{28F2A74B-A769-4522-B4FF-2521E061608A}" dt="2018-03-27T03:39:44.835" v="242" actId="207"/>
        <pc:sldMkLst>
          <pc:docMk/>
          <pc:sldMk cId="2824438987" sldId="341"/>
        </pc:sldMkLst>
        <pc:spChg chg="mod">
          <ac:chgData name="Callon Campbell" userId="c0fd8b2c1dc026c3" providerId="LiveId" clId="{28F2A74B-A769-4522-B4FF-2521E061608A}" dt="2018-03-27T03:39:44.835" v="242" actId="207"/>
          <ac:spMkLst>
            <pc:docMk/>
            <pc:sldMk cId="2824438987" sldId="341"/>
            <ac:spMk id="2" creationId="{66BEA1F8-46EB-47A7-AD99-78F2028213B2}"/>
          </ac:spMkLst>
        </pc:spChg>
      </pc:sldChg>
      <pc:sldChg chg="modTransition">
        <pc:chgData name="Callon Campbell" userId="c0fd8b2c1dc026c3" providerId="LiveId" clId="{28F2A74B-A769-4522-B4FF-2521E061608A}" dt="2018-03-29T18:30:07.726" v="2702" actId="20577"/>
        <pc:sldMkLst>
          <pc:docMk/>
          <pc:sldMk cId="3342333782" sldId="348"/>
        </pc:sldMkLst>
      </pc:sldChg>
      <pc:sldChg chg="ord modNotesTx">
        <pc:chgData name="Callon Campbell" userId="c0fd8b2c1dc026c3" providerId="LiveId" clId="{28F2A74B-A769-4522-B4FF-2521E061608A}" dt="2018-03-29T04:26:19.275" v="2331" actId="113"/>
        <pc:sldMkLst>
          <pc:docMk/>
          <pc:sldMk cId="3265342581" sldId="349"/>
        </pc:sldMkLst>
      </pc:sldChg>
      <pc:sldChg chg="modSp modNotesTx">
        <pc:chgData name="Callon Campbell" userId="c0fd8b2c1dc026c3" providerId="LiveId" clId="{28F2A74B-A769-4522-B4FF-2521E061608A}" dt="2018-03-29T22:46:57.584" v="3865" actId="20577"/>
        <pc:sldMkLst>
          <pc:docMk/>
          <pc:sldMk cId="972426756" sldId="351"/>
        </pc:sldMkLst>
        <pc:spChg chg="mod">
          <ac:chgData name="Callon Campbell" userId="c0fd8b2c1dc026c3" providerId="LiveId" clId="{28F2A74B-A769-4522-B4FF-2521E061608A}" dt="2018-03-29T22:46:57.584" v="3865" actId="20577"/>
          <ac:spMkLst>
            <pc:docMk/>
            <pc:sldMk cId="972426756" sldId="351"/>
            <ac:spMk id="3" creationId="{111A58B4-DC1D-486D-B1B4-AE770205BA75}"/>
          </ac:spMkLst>
        </pc:spChg>
        <pc:picChg chg="mod">
          <ac:chgData name="Callon Campbell" userId="c0fd8b2c1dc026c3" providerId="LiveId" clId="{28F2A74B-A769-4522-B4FF-2521E061608A}" dt="2018-03-27T03:23:57.752" v="199" actId="207"/>
          <ac:picMkLst>
            <pc:docMk/>
            <pc:sldMk cId="972426756" sldId="351"/>
            <ac:picMk id="5" creationId="{AA4A2C0C-6B9E-4439-8682-24E0966D5EA5}"/>
          </ac:picMkLst>
        </pc:picChg>
      </pc:sldChg>
      <pc:sldChg chg="modSp ord">
        <pc:chgData name="Callon Campbell" userId="c0fd8b2c1dc026c3" providerId="LiveId" clId="{28F2A74B-A769-4522-B4FF-2521E061608A}" dt="2018-03-29T19:00:10.324" v="3572" actId="20577"/>
        <pc:sldMkLst>
          <pc:docMk/>
          <pc:sldMk cId="1797430993" sldId="359"/>
        </pc:sldMkLst>
        <pc:spChg chg="mod">
          <ac:chgData name="Callon Campbell" userId="c0fd8b2c1dc026c3" providerId="LiveId" clId="{28F2A74B-A769-4522-B4FF-2521E061608A}" dt="2018-03-29T19:00:10.324" v="3572" actId="20577"/>
          <ac:spMkLst>
            <pc:docMk/>
            <pc:sldMk cId="1797430993" sldId="359"/>
            <ac:spMk id="2" creationId="{561F772E-5840-4E3F-A35D-AC347829BB5A}"/>
          </ac:spMkLst>
        </pc:spChg>
        <pc:spChg chg="mod">
          <ac:chgData name="Callon Campbell" userId="c0fd8b2c1dc026c3" providerId="LiveId" clId="{28F2A74B-A769-4522-B4FF-2521E061608A}" dt="2018-03-29T19:00:03.081" v="3567" actId="27636"/>
          <ac:spMkLst>
            <pc:docMk/>
            <pc:sldMk cId="1797430993" sldId="359"/>
            <ac:spMk id="3" creationId="{8DCF5DC6-1380-4C33-8867-356C646A5E8F}"/>
          </ac:spMkLst>
        </pc:spChg>
      </pc:sldChg>
      <pc:sldChg chg="modSp ord modTransition">
        <pc:chgData name="Callon Campbell" userId="c0fd8b2c1dc026c3" providerId="LiveId" clId="{28F2A74B-A769-4522-B4FF-2521E061608A}" dt="2018-04-21T14:17:13.684" v="4320" actId="1076"/>
        <pc:sldMkLst>
          <pc:docMk/>
          <pc:sldMk cId="314767066" sldId="363"/>
        </pc:sldMkLst>
        <pc:spChg chg="mod">
          <ac:chgData name="Callon Campbell" userId="c0fd8b2c1dc026c3" providerId="LiveId" clId="{28F2A74B-A769-4522-B4FF-2521E061608A}" dt="2018-03-27T03:40:20.003" v="258" actId="6549"/>
          <ac:spMkLst>
            <pc:docMk/>
            <pc:sldMk cId="314767066" sldId="363"/>
            <ac:spMk id="2" creationId="{00000000-0000-0000-0000-000000000000}"/>
          </ac:spMkLst>
        </pc:spChg>
      </pc:sldChg>
      <pc:sldChg chg="addSp delSp modSp ord modNotesTx">
        <pc:chgData name="Callon Campbell" userId="c0fd8b2c1dc026c3" providerId="LiveId" clId="{28F2A74B-A769-4522-B4FF-2521E061608A}" dt="2018-04-21T14:50:21.144" v="4321" actId="1076"/>
        <pc:sldMkLst>
          <pc:docMk/>
          <pc:sldMk cId="1753337159" sldId="364"/>
        </pc:sldMkLst>
        <pc:spChg chg="del">
          <ac:chgData name="Callon Campbell" userId="c0fd8b2c1dc026c3" providerId="LiveId" clId="{28F2A74B-A769-4522-B4FF-2521E061608A}" dt="2018-03-29T02:44:40.163" v="1576" actId="478"/>
          <ac:spMkLst>
            <pc:docMk/>
            <pc:sldMk cId="1753337159" sldId="364"/>
            <ac:spMk id="3" creationId="{EDBF4CF0-61BE-46FD-9682-D78A3DD9C34F}"/>
          </ac:spMkLst>
        </pc:spChg>
        <pc:spChg chg="add del mod">
          <ac:chgData name="Callon Campbell" userId="c0fd8b2c1dc026c3" providerId="LiveId" clId="{28F2A74B-A769-4522-B4FF-2521E061608A}" dt="2018-03-29T02:44:44.996" v="1577" actId="478"/>
          <ac:spMkLst>
            <pc:docMk/>
            <pc:sldMk cId="1753337159" sldId="364"/>
            <ac:spMk id="6" creationId="{35A4A4F7-1A86-4BC4-8BC6-CE1B11F501DB}"/>
          </ac:spMkLst>
        </pc:spChg>
        <pc:picChg chg="mod">
          <ac:chgData name="Callon Campbell" userId="c0fd8b2c1dc026c3" providerId="LiveId" clId="{28F2A74B-A769-4522-B4FF-2521E061608A}" dt="2018-04-21T14:50:21.144" v="4321" actId="1076"/>
          <ac:picMkLst>
            <pc:docMk/>
            <pc:sldMk cId="1753337159" sldId="364"/>
            <ac:picMk id="8" creationId="{77466FD5-AA9B-438B-A0C9-05A21A92413B}"/>
          </ac:picMkLst>
        </pc:picChg>
      </pc:sldChg>
      <pc:sldChg chg="addSp delSp modSp add ord modNotesTx">
        <pc:chgData name="Callon Campbell" userId="c0fd8b2c1dc026c3" providerId="LiveId" clId="{28F2A74B-A769-4522-B4FF-2521E061608A}" dt="2018-04-21T04:30:51.693" v="4057" actId="20577"/>
        <pc:sldMkLst>
          <pc:docMk/>
          <pc:sldMk cId="1805116590" sldId="365"/>
        </pc:sldMkLst>
        <pc:spChg chg="mod">
          <ac:chgData name="Callon Campbell" userId="c0fd8b2c1dc026c3" providerId="LiveId" clId="{28F2A74B-A769-4522-B4FF-2521E061608A}" dt="2018-03-26T03:42:33.140" v="150" actId="20577"/>
          <ac:spMkLst>
            <pc:docMk/>
            <pc:sldMk cId="1805116590" sldId="365"/>
            <ac:spMk id="2" creationId="{0ED38DD4-25CC-4743-A975-401502B567E9}"/>
          </ac:spMkLst>
        </pc:spChg>
        <pc:spChg chg="add del">
          <ac:chgData name="Callon Campbell" userId="c0fd8b2c1dc026c3" providerId="LiveId" clId="{28F2A74B-A769-4522-B4FF-2521E061608A}" dt="2018-03-26T03:41:40.022" v="116" actId="20577"/>
          <ac:spMkLst>
            <pc:docMk/>
            <pc:sldMk cId="1805116590" sldId="365"/>
            <ac:spMk id="3" creationId="{E71DACDA-E65E-4105-AD8C-A9FC1A2731C6}"/>
          </ac:spMkLst>
        </pc:spChg>
        <pc:picChg chg="add del mod">
          <ac:chgData name="Callon Campbell" userId="c0fd8b2c1dc026c3" providerId="LiveId" clId="{28F2A74B-A769-4522-B4FF-2521E061608A}" dt="2018-03-26T03:40:50.474" v="115" actId="20577"/>
          <ac:picMkLst>
            <pc:docMk/>
            <pc:sldMk cId="1805116590" sldId="365"/>
            <ac:picMk id="6" creationId="{C43B388F-421A-4916-9436-C0B7E5273682}"/>
          </ac:picMkLst>
        </pc:picChg>
        <pc:picChg chg="add mod">
          <ac:chgData name="Callon Campbell" userId="c0fd8b2c1dc026c3" providerId="LiveId" clId="{28F2A74B-A769-4522-B4FF-2521E061608A}" dt="2018-03-26T03:41:50.632" v="120" actId="14100"/>
          <ac:picMkLst>
            <pc:docMk/>
            <pc:sldMk cId="1805116590" sldId="365"/>
            <ac:picMk id="8" creationId="{C8C2DD25-B8CB-47E5-8811-2D3519458EF4}"/>
          </ac:picMkLst>
        </pc:picChg>
      </pc:sldChg>
      <pc:sldChg chg="addSp delSp modSp add del modTransition modNotesTx">
        <pc:chgData name="Callon Campbell" userId="c0fd8b2c1dc026c3" providerId="LiveId" clId="{28F2A74B-A769-4522-B4FF-2521E061608A}" dt="2018-04-21T04:30:27.019" v="3986" actId="6549"/>
        <pc:sldMkLst>
          <pc:docMk/>
          <pc:sldMk cId="4084972295" sldId="366"/>
        </pc:sldMkLst>
        <pc:spChg chg="mod">
          <ac:chgData name="Callon Campbell" userId="c0fd8b2c1dc026c3" providerId="LiveId" clId="{28F2A74B-A769-4522-B4FF-2521E061608A}" dt="2018-04-21T04:27:48.204" v="3878" actId="20577"/>
          <ac:spMkLst>
            <pc:docMk/>
            <pc:sldMk cId="4084972295" sldId="366"/>
            <ac:spMk id="2" creationId="{952ABA46-FD21-4223-8EBA-246F93B68A30}"/>
          </ac:spMkLst>
        </pc:spChg>
        <pc:spChg chg="mod">
          <ac:chgData name="Callon Campbell" userId="c0fd8b2c1dc026c3" providerId="LiveId" clId="{28F2A74B-A769-4522-B4FF-2521E061608A}" dt="2018-04-21T04:29:41.987" v="3964" actId="20577"/>
          <ac:spMkLst>
            <pc:docMk/>
            <pc:sldMk cId="4084972295" sldId="366"/>
            <ac:spMk id="3" creationId="{C12922B8-D869-4F85-83D8-714FB56D2053}"/>
          </ac:spMkLst>
        </pc:spChg>
        <pc:spChg chg="add del">
          <ac:chgData name="Callon Campbell" userId="c0fd8b2c1dc026c3" providerId="LiveId" clId="{28F2A74B-A769-4522-B4FF-2521E061608A}" dt="2018-04-21T04:30:07.992" v="3967" actId="6549"/>
          <ac:spMkLst>
            <pc:docMk/>
            <pc:sldMk cId="4084972295" sldId="366"/>
            <ac:spMk id="5" creationId="{C31BAE57-4F0D-45E1-8A05-591CCD7F6A8E}"/>
          </ac:spMkLst>
        </pc:spChg>
      </pc:sldChg>
      <pc:sldChg chg="modSp add ord">
        <pc:chgData name="Callon Campbell" userId="c0fd8b2c1dc026c3" providerId="LiveId" clId="{28F2A74B-A769-4522-B4FF-2521E061608A}" dt="2018-04-21T04:33:23.855" v="4127" actId="20577"/>
        <pc:sldMkLst>
          <pc:docMk/>
          <pc:sldMk cId="1561938445" sldId="368"/>
        </pc:sldMkLst>
        <pc:spChg chg="mod">
          <ac:chgData name="Callon Campbell" userId="c0fd8b2c1dc026c3" providerId="LiveId" clId="{28F2A74B-A769-4522-B4FF-2521E061608A}" dt="2018-04-21T04:33:23.855" v="4127" actId="20577"/>
          <ac:spMkLst>
            <pc:docMk/>
            <pc:sldMk cId="1561938445" sldId="368"/>
            <ac:spMk id="2" creationId="{43DB3641-BFDC-4B98-B335-67BBAEAB4284}"/>
          </ac:spMkLst>
        </pc:spChg>
        <pc:spChg chg="mod">
          <ac:chgData name="Callon Campbell" userId="c0fd8b2c1dc026c3" providerId="LiveId" clId="{28F2A74B-A769-4522-B4FF-2521E061608A}" dt="2018-03-29T19:13:18.944" v="3786" actId="6549"/>
          <ac:spMkLst>
            <pc:docMk/>
            <pc:sldMk cId="1561938445" sldId="368"/>
            <ac:spMk id="3" creationId="{5BC0DB9A-816A-46B7-8D33-F442BCB7EC72}"/>
          </ac:spMkLst>
        </pc:spChg>
      </pc:sldChg>
      <pc:sldChg chg="modSp add modNotesTx">
        <pc:chgData name="Callon Campbell" userId="c0fd8b2c1dc026c3" providerId="LiveId" clId="{28F2A74B-A769-4522-B4FF-2521E061608A}" dt="2018-03-29T18:58:42.538" v="3548" actId="20577"/>
        <pc:sldMkLst>
          <pc:docMk/>
          <pc:sldMk cId="1113801013" sldId="369"/>
        </pc:sldMkLst>
        <pc:spChg chg="mod">
          <ac:chgData name="Callon Campbell" userId="c0fd8b2c1dc026c3" providerId="LiveId" clId="{28F2A74B-A769-4522-B4FF-2521E061608A}" dt="2018-03-29T02:34:09.490" v="754" actId="20577"/>
          <ac:spMkLst>
            <pc:docMk/>
            <pc:sldMk cId="1113801013" sldId="369"/>
            <ac:spMk id="2" creationId="{E14BADA3-76DA-41A2-A08A-F59B78D64C0F}"/>
          </ac:spMkLst>
        </pc:spChg>
        <pc:spChg chg="mod">
          <ac:chgData name="Callon Campbell" userId="c0fd8b2c1dc026c3" providerId="LiveId" clId="{28F2A74B-A769-4522-B4FF-2521E061608A}" dt="2018-03-29T18:58:42.538" v="3548" actId="20577"/>
          <ac:spMkLst>
            <pc:docMk/>
            <pc:sldMk cId="1113801013" sldId="369"/>
            <ac:spMk id="3" creationId="{0B159CB7-4E72-468C-937A-9E73EE66103B}"/>
          </ac:spMkLst>
        </pc:spChg>
      </pc:sldChg>
      <pc:sldChg chg="addSp delSp modSp add modNotesTx">
        <pc:chgData name="Callon Campbell" userId="c0fd8b2c1dc026c3" providerId="LiveId" clId="{28F2A74B-A769-4522-B4FF-2521E061608A}" dt="2018-03-29T19:00:27.349" v="3576" actId="20577"/>
        <pc:sldMkLst>
          <pc:docMk/>
          <pc:sldMk cId="3838378368" sldId="370"/>
        </pc:sldMkLst>
        <pc:spChg chg="mod">
          <ac:chgData name="Callon Campbell" userId="c0fd8b2c1dc026c3" providerId="LiveId" clId="{28F2A74B-A769-4522-B4FF-2521E061608A}" dt="2018-03-29T02:50:19.044" v="1596" actId="20577"/>
          <ac:spMkLst>
            <pc:docMk/>
            <pc:sldMk cId="3838378368" sldId="370"/>
            <ac:spMk id="2" creationId="{77833BE5-31DB-4EAA-98F8-87E8F5ACC6FB}"/>
          </ac:spMkLst>
        </pc:spChg>
        <pc:spChg chg="add del mod">
          <ac:chgData name="Callon Campbell" userId="c0fd8b2c1dc026c3" providerId="LiveId" clId="{28F2A74B-A769-4522-B4FF-2521E061608A}" dt="2018-03-29T02:54:45.970" v="1615" actId="27636"/>
          <ac:spMkLst>
            <pc:docMk/>
            <pc:sldMk cId="3838378368" sldId="370"/>
            <ac:spMk id="3" creationId="{871DF99E-F8A3-4E5E-8AE0-C6E7673D3E4D}"/>
          </ac:spMkLst>
        </pc:spChg>
        <pc:picChg chg="add del mod">
          <ac:chgData name="Callon Campbell" userId="c0fd8b2c1dc026c3" providerId="LiveId" clId="{28F2A74B-A769-4522-B4FF-2521E061608A}" dt="2018-03-29T02:53:21.831" v="1598" actId="14100"/>
          <ac:picMkLst>
            <pc:docMk/>
            <pc:sldMk cId="3838378368" sldId="370"/>
            <ac:picMk id="5" creationId="{E15D658D-5EFF-4BA6-8EDD-1BD4899F6880}"/>
          </ac:picMkLst>
        </pc:picChg>
        <pc:picChg chg="add mod">
          <ac:chgData name="Callon Campbell" userId="c0fd8b2c1dc026c3" providerId="LiveId" clId="{28F2A74B-A769-4522-B4FF-2521E061608A}" dt="2018-03-29T02:54:53.597" v="1616" actId="14100"/>
          <ac:picMkLst>
            <pc:docMk/>
            <pc:sldMk cId="3838378368" sldId="370"/>
            <ac:picMk id="6" creationId="{10B43930-F44F-40EC-A707-7E77F231C647}"/>
          </ac:picMkLst>
        </pc:picChg>
      </pc:sldChg>
      <pc:sldChg chg="modSp add">
        <pc:chgData name="Callon Campbell" userId="c0fd8b2c1dc026c3" providerId="LiveId" clId="{28F2A74B-A769-4522-B4FF-2521E061608A}" dt="2018-03-29T03:20:32.033" v="2276" actId="20577"/>
        <pc:sldMkLst>
          <pc:docMk/>
          <pc:sldMk cId="30486404" sldId="371"/>
        </pc:sldMkLst>
        <pc:spChg chg="mod">
          <ac:chgData name="Callon Campbell" userId="c0fd8b2c1dc026c3" providerId="LiveId" clId="{28F2A74B-A769-4522-B4FF-2521E061608A}" dt="2018-03-29T03:19:26.099" v="2204" actId="20577"/>
          <ac:spMkLst>
            <pc:docMk/>
            <pc:sldMk cId="30486404" sldId="371"/>
            <ac:spMk id="2" creationId="{EC22F84C-3DCE-447F-B3F5-4FF6DE5FD564}"/>
          </ac:spMkLst>
        </pc:spChg>
        <pc:spChg chg="mod">
          <ac:chgData name="Callon Campbell" userId="c0fd8b2c1dc026c3" providerId="LiveId" clId="{28F2A74B-A769-4522-B4FF-2521E061608A}" dt="2018-03-29T03:20:32.033" v="2276" actId="20577"/>
          <ac:spMkLst>
            <pc:docMk/>
            <pc:sldMk cId="30486404" sldId="371"/>
            <ac:spMk id="3" creationId="{D9877060-53C5-4FEC-BAFF-1C91882524B0}"/>
          </ac:spMkLst>
        </pc:spChg>
      </pc:sldChg>
      <pc:sldChg chg="modSp add">
        <pc:chgData name="Callon Campbell" userId="c0fd8b2c1dc026c3" providerId="LiveId" clId="{28F2A74B-A769-4522-B4FF-2521E061608A}" dt="2018-03-29T18:52:51.279" v="3473" actId="313"/>
        <pc:sldMkLst>
          <pc:docMk/>
          <pc:sldMk cId="2553032888" sldId="372"/>
        </pc:sldMkLst>
        <pc:spChg chg="mod">
          <ac:chgData name="Callon Campbell" userId="c0fd8b2c1dc026c3" providerId="LiveId" clId="{28F2A74B-A769-4522-B4FF-2521E061608A}" dt="2018-03-29T03:14:56.286" v="1917" actId="20577"/>
          <ac:spMkLst>
            <pc:docMk/>
            <pc:sldMk cId="2553032888" sldId="372"/>
            <ac:spMk id="2" creationId="{E64E279B-3A28-45BD-B39C-B464410172AB}"/>
          </ac:spMkLst>
        </pc:spChg>
        <pc:spChg chg="mod">
          <ac:chgData name="Callon Campbell" userId="c0fd8b2c1dc026c3" providerId="LiveId" clId="{28F2A74B-A769-4522-B4FF-2521E061608A}" dt="2018-03-29T18:52:51.279" v="3473" actId="313"/>
          <ac:spMkLst>
            <pc:docMk/>
            <pc:sldMk cId="2553032888" sldId="372"/>
            <ac:spMk id="3" creationId="{61592D99-7C26-4557-BA05-E0666B2D7DE7}"/>
          </ac:spMkLst>
        </pc:spChg>
      </pc:sldChg>
      <pc:sldChg chg="modSp add modNotesTx">
        <pc:chgData name="Callon Campbell" userId="c0fd8b2c1dc026c3" providerId="LiveId" clId="{28F2A74B-A769-4522-B4FF-2521E061608A}" dt="2018-03-29T19:00:55.283" v="3578" actId="20577"/>
        <pc:sldMkLst>
          <pc:docMk/>
          <pc:sldMk cId="452546765" sldId="373"/>
        </pc:sldMkLst>
        <pc:spChg chg="mod">
          <ac:chgData name="Callon Campbell" userId="c0fd8b2c1dc026c3" providerId="LiveId" clId="{28F2A74B-A769-4522-B4FF-2521E061608A}" dt="2018-03-29T03:10:01.008" v="1808" actId="20577"/>
          <ac:spMkLst>
            <pc:docMk/>
            <pc:sldMk cId="452546765" sldId="373"/>
            <ac:spMk id="2" creationId="{D78672DB-6D35-4FCD-AC52-A454B2747FA8}"/>
          </ac:spMkLst>
        </pc:spChg>
        <pc:spChg chg="mod">
          <ac:chgData name="Callon Campbell" userId="c0fd8b2c1dc026c3" providerId="LiveId" clId="{28F2A74B-A769-4522-B4FF-2521E061608A}" dt="2018-03-29T03:12:38.509" v="1887" actId="14"/>
          <ac:spMkLst>
            <pc:docMk/>
            <pc:sldMk cId="452546765" sldId="373"/>
            <ac:spMk id="3" creationId="{7A8BDC59-860A-44A6-A55D-4881101FE748}"/>
          </ac:spMkLst>
        </pc:spChg>
      </pc:sldChg>
      <pc:sldChg chg="modSp add modNotesTx">
        <pc:chgData name="Callon Campbell" userId="c0fd8b2c1dc026c3" providerId="LiveId" clId="{28F2A74B-A769-4522-B4FF-2521E061608A}" dt="2018-04-21T04:32:48.442" v="4126" actId="20577"/>
        <pc:sldMkLst>
          <pc:docMk/>
          <pc:sldMk cId="3643042085" sldId="374"/>
        </pc:sldMkLst>
        <pc:spChg chg="mod">
          <ac:chgData name="Callon Campbell" userId="c0fd8b2c1dc026c3" providerId="LiveId" clId="{28F2A74B-A769-4522-B4FF-2521E061608A}" dt="2018-03-29T03:12:12.719" v="1883" actId="20577"/>
          <ac:spMkLst>
            <pc:docMk/>
            <pc:sldMk cId="3643042085" sldId="374"/>
            <ac:spMk id="2" creationId="{A96B562C-50CD-4626-8D6B-740DC04B0021}"/>
          </ac:spMkLst>
        </pc:spChg>
        <pc:spChg chg="mod">
          <ac:chgData name="Callon Campbell" userId="c0fd8b2c1dc026c3" providerId="LiveId" clId="{28F2A74B-A769-4522-B4FF-2521E061608A}" dt="2018-04-21T04:32:48.442" v="4126" actId="20577"/>
          <ac:spMkLst>
            <pc:docMk/>
            <pc:sldMk cId="3643042085" sldId="374"/>
            <ac:spMk id="3" creationId="{14360C14-6069-455E-8678-EB04BFE74FB0}"/>
          </ac:spMkLst>
        </pc:spChg>
      </pc:sldChg>
      <pc:sldChg chg="addSp delSp modSp add">
        <pc:chgData name="Callon Campbell" userId="c0fd8b2c1dc026c3" providerId="LiveId" clId="{28F2A74B-A769-4522-B4FF-2521E061608A}" dt="2018-03-29T18:32:38.521" v="2796" actId="20577"/>
        <pc:sldMkLst>
          <pc:docMk/>
          <pc:sldMk cId="1529435442" sldId="375"/>
        </pc:sldMkLst>
        <pc:spChg chg="del">
          <ac:chgData name="Callon Campbell" userId="c0fd8b2c1dc026c3" providerId="LiveId" clId="{28F2A74B-A769-4522-B4FF-2521E061608A}" dt="2018-03-29T18:30:54.047" v="2708" actId="20577"/>
          <ac:spMkLst>
            <pc:docMk/>
            <pc:sldMk cId="1529435442" sldId="375"/>
            <ac:spMk id="2" creationId="{C45136B9-62FC-4EF8-B613-1BACF26721AF}"/>
          </ac:spMkLst>
        </pc:spChg>
        <pc:spChg chg="del">
          <ac:chgData name="Callon Campbell" userId="c0fd8b2c1dc026c3" providerId="LiveId" clId="{28F2A74B-A769-4522-B4FF-2521E061608A}" dt="2018-03-29T18:30:54.047" v="2708" actId="20577"/>
          <ac:spMkLst>
            <pc:docMk/>
            <pc:sldMk cId="1529435442" sldId="375"/>
            <ac:spMk id="3" creationId="{2248DF8F-7FE0-477D-90D2-D9B716C3FDF7}"/>
          </ac:spMkLst>
        </pc:spChg>
        <pc:spChg chg="del">
          <ac:chgData name="Callon Campbell" userId="c0fd8b2c1dc026c3" providerId="LiveId" clId="{28F2A74B-A769-4522-B4FF-2521E061608A}" dt="2018-03-29T18:30:54.047" v="2708" actId="20577"/>
          <ac:spMkLst>
            <pc:docMk/>
            <pc:sldMk cId="1529435442" sldId="375"/>
            <ac:spMk id="5" creationId="{9E684DF5-863C-4C6D-B912-6B292BE76E0B}"/>
          </ac:spMkLst>
        </pc:spChg>
        <pc:spChg chg="add mod">
          <ac:chgData name="Callon Campbell" userId="c0fd8b2c1dc026c3" providerId="LiveId" clId="{28F2A74B-A769-4522-B4FF-2521E061608A}" dt="2018-03-29T18:31:01.218" v="2722" actId="20577"/>
          <ac:spMkLst>
            <pc:docMk/>
            <pc:sldMk cId="1529435442" sldId="375"/>
            <ac:spMk id="6" creationId="{D5B5F908-BA20-4138-95F1-CD4AD237573D}"/>
          </ac:spMkLst>
        </pc:spChg>
        <pc:spChg chg="add mod">
          <ac:chgData name="Callon Campbell" userId="c0fd8b2c1dc026c3" providerId="LiveId" clId="{28F2A74B-A769-4522-B4FF-2521E061608A}" dt="2018-03-29T18:32:38.521" v="2796" actId="20577"/>
          <ac:spMkLst>
            <pc:docMk/>
            <pc:sldMk cId="1529435442" sldId="375"/>
            <ac:spMk id="7" creationId="{EBEFE547-DF7C-4B72-A243-EFA537E6CDA9}"/>
          </ac:spMkLst>
        </pc:spChg>
      </pc:sldChg>
      <pc:sldChg chg="addSp delSp modSp add">
        <pc:chgData name="Callon Campbell" userId="c0fd8b2c1dc026c3" providerId="LiveId" clId="{28F2A74B-A769-4522-B4FF-2521E061608A}" dt="2018-03-29T18:33:55.598" v="2812" actId="113"/>
        <pc:sldMkLst>
          <pc:docMk/>
          <pc:sldMk cId="1799592126" sldId="376"/>
        </pc:sldMkLst>
        <pc:spChg chg="del">
          <ac:chgData name="Callon Campbell" userId="c0fd8b2c1dc026c3" providerId="LiveId" clId="{28F2A74B-A769-4522-B4FF-2521E061608A}" dt="2018-03-29T18:30:54.047" v="2708" actId="113"/>
          <ac:spMkLst>
            <pc:docMk/>
            <pc:sldMk cId="1799592126" sldId="376"/>
            <ac:spMk id="2" creationId="{4957F7D1-E149-49BD-905F-9A2EA5E7D233}"/>
          </ac:spMkLst>
        </pc:spChg>
        <pc:spChg chg="del">
          <ac:chgData name="Callon Campbell" userId="c0fd8b2c1dc026c3" providerId="LiveId" clId="{28F2A74B-A769-4522-B4FF-2521E061608A}" dt="2018-03-29T18:30:54.047" v="2708" actId="113"/>
          <ac:spMkLst>
            <pc:docMk/>
            <pc:sldMk cId="1799592126" sldId="376"/>
            <ac:spMk id="3" creationId="{FBFA5FBD-8237-4D1F-AC36-ED18EC3BAA42}"/>
          </ac:spMkLst>
        </pc:spChg>
        <pc:spChg chg="del">
          <ac:chgData name="Callon Campbell" userId="c0fd8b2c1dc026c3" providerId="LiveId" clId="{28F2A74B-A769-4522-B4FF-2521E061608A}" dt="2018-03-29T18:30:54.047" v="2708" actId="113"/>
          <ac:spMkLst>
            <pc:docMk/>
            <pc:sldMk cId="1799592126" sldId="376"/>
            <ac:spMk id="5" creationId="{FA77170C-E80F-45EA-B740-1F06B5C223B9}"/>
          </ac:spMkLst>
        </pc:spChg>
        <pc:spChg chg="add mod">
          <ac:chgData name="Callon Campbell" userId="c0fd8b2c1dc026c3" providerId="LiveId" clId="{28F2A74B-A769-4522-B4FF-2521E061608A}" dt="2018-03-29T18:31:05.915" v="2732" actId="20577"/>
          <ac:spMkLst>
            <pc:docMk/>
            <pc:sldMk cId="1799592126" sldId="376"/>
            <ac:spMk id="6" creationId="{9046E24E-8B82-4549-94BC-CAEE0873A726}"/>
          </ac:spMkLst>
        </pc:spChg>
        <pc:spChg chg="add mod">
          <ac:chgData name="Callon Campbell" userId="c0fd8b2c1dc026c3" providerId="LiveId" clId="{28F2A74B-A769-4522-B4FF-2521E061608A}" dt="2018-03-29T18:33:55.598" v="2812" actId="113"/>
          <ac:spMkLst>
            <pc:docMk/>
            <pc:sldMk cId="1799592126" sldId="376"/>
            <ac:spMk id="7" creationId="{2855CB13-BAE4-40AE-AB9C-5CB98DE80BE4}"/>
          </ac:spMkLst>
        </pc:spChg>
      </pc:sldChg>
      <pc:sldChg chg="addSp delSp modSp add">
        <pc:chgData name="Callon Campbell" userId="c0fd8b2c1dc026c3" providerId="LiveId" clId="{28F2A74B-A769-4522-B4FF-2521E061608A}" dt="2018-03-29T18:33:18.358" v="2810" actId="20577"/>
        <pc:sldMkLst>
          <pc:docMk/>
          <pc:sldMk cId="978565094" sldId="377"/>
        </pc:sldMkLst>
        <pc:spChg chg="del">
          <ac:chgData name="Callon Campbell" userId="c0fd8b2c1dc026c3" providerId="LiveId" clId="{28F2A74B-A769-4522-B4FF-2521E061608A}" dt="2018-03-29T18:30:54.047" v="2708" actId="20577"/>
          <ac:spMkLst>
            <pc:docMk/>
            <pc:sldMk cId="978565094" sldId="377"/>
            <ac:spMk id="2" creationId="{C75FEB83-C7C5-439A-99CD-162382E322BC}"/>
          </ac:spMkLst>
        </pc:spChg>
        <pc:spChg chg="del">
          <ac:chgData name="Callon Campbell" userId="c0fd8b2c1dc026c3" providerId="LiveId" clId="{28F2A74B-A769-4522-B4FF-2521E061608A}" dt="2018-03-29T18:30:54.047" v="2708" actId="20577"/>
          <ac:spMkLst>
            <pc:docMk/>
            <pc:sldMk cId="978565094" sldId="377"/>
            <ac:spMk id="3" creationId="{A8469231-5D02-45A8-9DED-87FB0DD09C10}"/>
          </ac:spMkLst>
        </pc:spChg>
        <pc:spChg chg="del">
          <ac:chgData name="Callon Campbell" userId="c0fd8b2c1dc026c3" providerId="LiveId" clId="{28F2A74B-A769-4522-B4FF-2521E061608A}" dt="2018-03-29T18:30:54.047" v="2708" actId="20577"/>
          <ac:spMkLst>
            <pc:docMk/>
            <pc:sldMk cId="978565094" sldId="377"/>
            <ac:spMk id="5" creationId="{9E113001-E8DD-428D-9B7B-371A471433B3}"/>
          </ac:spMkLst>
        </pc:spChg>
        <pc:spChg chg="add mod">
          <ac:chgData name="Callon Campbell" userId="c0fd8b2c1dc026c3" providerId="LiveId" clId="{28F2A74B-A769-4522-B4FF-2521E061608A}" dt="2018-03-29T18:31:10.399" v="2742" actId="20577"/>
          <ac:spMkLst>
            <pc:docMk/>
            <pc:sldMk cId="978565094" sldId="377"/>
            <ac:spMk id="6" creationId="{D937D5FD-BFEC-42A8-8976-A0C9C8CCFCF2}"/>
          </ac:spMkLst>
        </pc:spChg>
        <pc:spChg chg="add mod">
          <ac:chgData name="Callon Campbell" userId="c0fd8b2c1dc026c3" providerId="LiveId" clId="{28F2A74B-A769-4522-B4FF-2521E061608A}" dt="2018-03-29T18:33:18.358" v="2810" actId="20577"/>
          <ac:spMkLst>
            <pc:docMk/>
            <pc:sldMk cId="978565094" sldId="377"/>
            <ac:spMk id="7" creationId="{90E58907-F077-44E3-9194-EB0352043CD5}"/>
          </ac:spMkLst>
        </pc:spChg>
        <pc:graphicFrameChg chg="add del">
          <ac:chgData name="Callon Campbell" userId="c0fd8b2c1dc026c3" providerId="LiveId" clId="{28F2A74B-A769-4522-B4FF-2521E061608A}" dt="2018-03-29T18:33:04.064" v="2805" actId="20577"/>
          <ac:graphicFrameMkLst>
            <pc:docMk/>
            <pc:sldMk cId="978565094" sldId="377"/>
            <ac:graphicFrameMk id="8" creationId="{85748C55-1CCB-4D27-A102-BF8EB0DC65F9}"/>
          </ac:graphicFrameMkLst>
        </pc:graphicFrameChg>
      </pc:sldChg>
      <pc:sldChg chg="modSp add ord">
        <pc:chgData name="Callon Campbell" userId="c0fd8b2c1dc026c3" providerId="LiveId" clId="{28F2A74B-A769-4522-B4FF-2521E061608A}" dt="2018-03-29T19:11:18.012" v="3604" actId="27636"/>
        <pc:sldMkLst>
          <pc:docMk/>
          <pc:sldMk cId="1344476943" sldId="378"/>
        </pc:sldMkLst>
        <pc:spChg chg="mod">
          <ac:chgData name="Callon Campbell" userId="c0fd8b2c1dc026c3" providerId="LiveId" clId="{28F2A74B-A769-4522-B4FF-2521E061608A}" dt="2018-03-29T18:37:31.836" v="2821" actId="20577"/>
          <ac:spMkLst>
            <pc:docMk/>
            <pc:sldMk cId="1344476943" sldId="378"/>
            <ac:spMk id="2" creationId="{E8E6DA27-E1B5-421E-A89B-081AB2625708}"/>
          </ac:spMkLst>
        </pc:spChg>
        <pc:spChg chg="mod">
          <ac:chgData name="Callon Campbell" userId="c0fd8b2c1dc026c3" providerId="LiveId" clId="{28F2A74B-A769-4522-B4FF-2521E061608A}" dt="2018-03-29T19:11:18.012" v="3604" actId="27636"/>
          <ac:spMkLst>
            <pc:docMk/>
            <pc:sldMk cId="1344476943" sldId="378"/>
            <ac:spMk id="3" creationId="{CA7B3866-0BE3-4292-9C81-ED1ED8235EE8}"/>
          </ac:spMkLst>
        </pc:spChg>
      </pc:sldChg>
      <pc:sldChg chg="modSp add modNotesTx">
        <pc:chgData name="Callon Campbell" userId="c0fd8b2c1dc026c3" providerId="LiveId" clId="{28F2A74B-A769-4522-B4FF-2521E061608A}" dt="2018-03-29T18:59:50.657" v="3565" actId="14100"/>
        <pc:sldMkLst>
          <pc:docMk/>
          <pc:sldMk cId="2000859578" sldId="379"/>
        </pc:sldMkLst>
        <pc:spChg chg="mod">
          <ac:chgData name="Callon Campbell" userId="c0fd8b2c1dc026c3" providerId="LiveId" clId="{28F2A74B-A769-4522-B4FF-2521E061608A}" dt="2018-03-29T18:50:30.859" v="3290" actId="27636"/>
          <ac:spMkLst>
            <pc:docMk/>
            <pc:sldMk cId="2000859578" sldId="379"/>
            <ac:spMk id="2" creationId="{131C96DE-8BE5-4D6D-B1C8-F520E4BEBDB4}"/>
          </ac:spMkLst>
        </pc:spChg>
        <pc:spChg chg="mod">
          <ac:chgData name="Callon Campbell" userId="c0fd8b2c1dc026c3" providerId="LiveId" clId="{28F2A74B-A769-4522-B4FF-2521E061608A}" dt="2018-03-29T18:59:50.657" v="3565" actId="14100"/>
          <ac:spMkLst>
            <pc:docMk/>
            <pc:sldMk cId="2000859578" sldId="379"/>
            <ac:spMk id="3" creationId="{3AC07C88-0DE8-4686-BBE5-32CFC0C6F047}"/>
          </ac:spMkLst>
        </pc:spChg>
      </pc:sldChg>
      <pc:sldChg chg="modSp add modTransition">
        <pc:chgData name="Callon Campbell" userId="c0fd8b2c1dc026c3" providerId="LiveId" clId="{28F2A74B-A769-4522-B4FF-2521E061608A}" dt="2018-03-29T20:30:46.970" v="3794" actId="20577"/>
        <pc:sldMkLst>
          <pc:docMk/>
          <pc:sldMk cId="3330774423" sldId="380"/>
        </pc:sldMkLst>
        <pc:spChg chg="mod">
          <ac:chgData name="Callon Campbell" userId="c0fd8b2c1dc026c3" providerId="LiveId" clId="{28F2A74B-A769-4522-B4FF-2521E061608A}" dt="2018-03-29T18:59:00.286" v="3558" actId="20577"/>
          <ac:spMkLst>
            <pc:docMk/>
            <pc:sldMk cId="3330774423" sldId="380"/>
            <ac:spMk id="2" creationId="{A9A47CB2-03A3-4BDC-839A-24F16308EFAB}"/>
          </ac:spMkLst>
        </pc:spChg>
        <pc:spChg chg="mod">
          <ac:chgData name="Callon Campbell" userId="c0fd8b2c1dc026c3" providerId="LiveId" clId="{28F2A74B-A769-4522-B4FF-2521E061608A}" dt="2018-03-29T18:58:45.349" v="3549" actId="20577"/>
          <ac:spMkLst>
            <pc:docMk/>
            <pc:sldMk cId="3330774423" sldId="380"/>
            <ac:spMk id="3" creationId="{E1A02E45-9A24-4A4C-8920-1B07E0443223}"/>
          </ac:spMkLst>
        </pc:spChg>
      </pc:sldChg>
      <pc:sldChg chg="modSp add ord">
        <pc:chgData name="Callon Campbell" userId="c0fd8b2c1dc026c3" providerId="LiveId" clId="{28F2A74B-A769-4522-B4FF-2521E061608A}" dt="2018-04-21T04:38:08.040" v="4275" actId="1076"/>
        <pc:sldMkLst>
          <pc:docMk/>
          <pc:sldMk cId="3998871559" sldId="381"/>
        </pc:sldMkLst>
        <pc:spChg chg="mod">
          <ac:chgData name="Callon Campbell" userId="c0fd8b2c1dc026c3" providerId="LiveId" clId="{28F2A74B-A769-4522-B4FF-2521E061608A}" dt="2018-04-21T04:37:57.121" v="4274" actId="20577"/>
          <ac:spMkLst>
            <pc:docMk/>
            <pc:sldMk cId="3998871559" sldId="381"/>
            <ac:spMk id="2" creationId="{83682814-DF5B-4D12-811F-BC014DBF5F0B}"/>
          </ac:spMkLst>
        </pc:spChg>
        <pc:spChg chg="mod">
          <ac:chgData name="Callon Campbell" userId="c0fd8b2c1dc026c3" providerId="LiveId" clId="{28F2A74B-A769-4522-B4FF-2521E061608A}" dt="2018-04-21T04:37:01.233" v="4265" actId="20577"/>
          <ac:spMkLst>
            <pc:docMk/>
            <pc:sldMk cId="3998871559" sldId="381"/>
            <ac:spMk id="3" creationId="{4B0524C6-B20F-4FEC-821F-4124CA0249D0}"/>
          </ac:spMkLst>
        </pc:spChg>
      </pc:sldChg>
      <pc:sldMasterChg chg="delSldLayout">
        <pc:chgData name="Callon Campbell" userId="c0fd8b2c1dc026c3" providerId="LiveId" clId="{28F2A74B-A769-4522-B4FF-2521E061608A}" dt="2018-03-25T17:16:40.926" v="25" actId="2696"/>
        <pc:sldMasterMkLst>
          <pc:docMk/>
          <pc:sldMasterMk cId="194496913" sldId="2147483660"/>
        </pc:sldMasterMkLst>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4.jp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EDEA5-CDAC-44D3-B644-9DF364F332E1}"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7E09ED52-EEF0-4127-A0BB-EE62F58A40CE}">
      <dgm:prSet phldrT="[Text]"/>
      <dgm:spPr/>
      <dgm:t>
        <a:bodyPr/>
        <a:lstStyle/>
        <a:p>
          <a:r>
            <a:rPr lang="en-US" dirty="0"/>
            <a:t> </a:t>
          </a:r>
        </a:p>
      </dgm:t>
    </dgm:pt>
    <dgm:pt modelId="{788A4483-1DFD-4F96-8710-370AEA94D5EC}" type="sibTrans" cxnId="{C2C3AF49-EE3F-439E-80E2-6C2FD87658E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dgm:spPr>
      <dgm:t>
        <a:bodyPr/>
        <a:lstStyle/>
        <a:p>
          <a:endParaRPr lang="en-US"/>
        </a:p>
      </dgm:t>
    </dgm:pt>
    <dgm:pt modelId="{5835A2B5-981C-4A53-93F9-1ED2516E6F8F}" type="parTrans" cxnId="{C2C3AF49-EE3F-439E-80E2-6C2FD87658E7}">
      <dgm:prSet/>
      <dgm:spPr/>
      <dgm:t>
        <a:bodyPr/>
        <a:lstStyle/>
        <a:p>
          <a:endParaRPr lang="en-US"/>
        </a:p>
      </dgm:t>
    </dgm:pt>
    <dgm:pt modelId="{802BA4EA-7B87-4C43-B581-32B877734C7D}" type="pres">
      <dgm:prSet presAssocID="{EA3EDEA5-CDAC-44D3-B644-9DF364F332E1}" presName="Name0" presStyleCnt="0">
        <dgm:presLayoutVars>
          <dgm:chMax val="7"/>
          <dgm:chPref val="7"/>
          <dgm:dir/>
        </dgm:presLayoutVars>
      </dgm:prSet>
      <dgm:spPr/>
    </dgm:pt>
    <dgm:pt modelId="{7570E295-5E25-44CA-A03A-0948C4885846}" type="pres">
      <dgm:prSet presAssocID="{EA3EDEA5-CDAC-44D3-B644-9DF364F332E1}" presName="Name1" presStyleCnt="0"/>
      <dgm:spPr/>
    </dgm:pt>
    <dgm:pt modelId="{23228EE3-6DBD-4B78-B300-FF15F9855825}" type="pres">
      <dgm:prSet presAssocID="{788A4483-1DFD-4F96-8710-370AEA94D5EC}" presName="picture_1" presStyleCnt="0"/>
      <dgm:spPr/>
    </dgm:pt>
    <dgm:pt modelId="{DAD30125-25CA-4B19-8036-D4A08DD650E4}" type="pres">
      <dgm:prSet presAssocID="{788A4483-1DFD-4F96-8710-370AEA94D5EC}" presName="pictureRepeatNode" presStyleLbl="alignImgPlace1" presStyleIdx="0" presStyleCnt="1"/>
      <dgm:spPr/>
    </dgm:pt>
    <dgm:pt modelId="{94ACB3D0-4DB5-41B2-B7FC-8466A8116E72}" type="pres">
      <dgm:prSet presAssocID="{7E09ED52-EEF0-4127-A0BB-EE62F58A40CE}" presName="text_1" presStyleLbl="node1" presStyleIdx="0" presStyleCnt="0">
        <dgm:presLayoutVars>
          <dgm:bulletEnabled val="1"/>
        </dgm:presLayoutVars>
      </dgm:prSet>
      <dgm:spPr/>
    </dgm:pt>
  </dgm:ptLst>
  <dgm:cxnLst>
    <dgm:cxn modelId="{069C5136-47F2-4BEF-AF59-381604F34CC1}" type="presOf" srcId="{EA3EDEA5-CDAC-44D3-B644-9DF364F332E1}" destId="{802BA4EA-7B87-4C43-B581-32B877734C7D}" srcOrd="0" destOrd="0" presId="urn:microsoft.com/office/officeart/2008/layout/CircularPictureCallout"/>
    <dgm:cxn modelId="{C2C3AF49-EE3F-439E-80E2-6C2FD87658E7}" srcId="{EA3EDEA5-CDAC-44D3-B644-9DF364F332E1}" destId="{7E09ED52-EEF0-4127-A0BB-EE62F58A40CE}" srcOrd="0" destOrd="0" parTransId="{5835A2B5-981C-4A53-93F9-1ED2516E6F8F}" sibTransId="{788A4483-1DFD-4F96-8710-370AEA94D5EC}"/>
    <dgm:cxn modelId="{7A4924D4-94CB-4013-8F01-5C9A2B87409D}" type="presOf" srcId="{7E09ED52-EEF0-4127-A0BB-EE62F58A40CE}" destId="{94ACB3D0-4DB5-41B2-B7FC-8466A8116E72}" srcOrd="0" destOrd="0" presId="urn:microsoft.com/office/officeart/2008/layout/CircularPictureCallout"/>
    <dgm:cxn modelId="{71A0F6FD-2B17-496D-91C7-18E0FF9809E9}" type="presOf" srcId="{788A4483-1DFD-4F96-8710-370AEA94D5EC}" destId="{DAD30125-25CA-4B19-8036-D4A08DD650E4}" srcOrd="0" destOrd="0" presId="urn:microsoft.com/office/officeart/2008/layout/CircularPictureCallout"/>
    <dgm:cxn modelId="{ED1D280E-9E63-432D-B1D3-3BAA249FD502}" type="presParOf" srcId="{802BA4EA-7B87-4C43-B581-32B877734C7D}" destId="{7570E295-5E25-44CA-A03A-0948C4885846}" srcOrd="0" destOrd="0" presId="urn:microsoft.com/office/officeart/2008/layout/CircularPictureCallout"/>
    <dgm:cxn modelId="{5C5416B0-B873-482E-867F-79C0DF086F81}" type="presParOf" srcId="{7570E295-5E25-44CA-A03A-0948C4885846}" destId="{23228EE3-6DBD-4B78-B300-FF15F9855825}" srcOrd="0" destOrd="0" presId="urn:microsoft.com/office/officeart/2008/layout/CircularPictureCallout"/>
    <dgm:cxn modelId="{C0E1170F-6427-434F-8D60-58951039B326}" type="presParOf" srcId="{23228EE3-6DBD-4B78-B300-FF15F9855825}" destId="{DAD30125-25CA-4B19-8036-D4A08DD650E4}" srcOrd="0" destOrd="0" presId="urn:microsoft.com/office/officeart/2008/layout/CircularPictureCallout"/>
    <dgm:cxn modelId="{24CB22CC-5D4D-43E0-B13B-9A25AEA9350F}" type="presParOf" srcId="{7570E295-5E25-44CA-A03A-0948C4885846}" destId="{94ACB3D0-4DB5-41B2-B7FC-8466A8116E72}"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30125-25CA-4B19-8036-D4A08DD650E4}">
      <dsp:nvSpPr>
        <dsp:cNvPr id="0" name=""/>
        <dsp:cNvSpPr/>
      </dsp:nvSpPr>
      <dsp:spPr>
        <a:xfrm>
          <a:off x="735309" y="437814"/>
          <a:ext cx="1470619" cy="147061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ACB3D0-4DB5-41B2-B7FC-8466A8116E72}">
      <dsp:nvSpPr>
        <dsp:cNvPr id="0" name=""/>
        <dsp:cNvSpPr/>
      </dsp:nvSpPr>
      <dsp:spPr>
        <a:xfrm>
          <a:off x="1000020" y="1218713"/>
          <a:ext cx="941196" cy="4853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377950">
            <a:lnSpc>
              <a:spcPct val="90000"/>
            </a:lnSpc>
            <a:spcBef>
              <a:spcPct val="0"/>
            </a:spcBef>
            <a:spcAft>
              <a:spcPct val="35000"/>
            </a:spcAft>
            <a:buNone/>
          </a:pPr>
          <a:r>
            <a:rPr lang="en-US" sz="3100" kern="1200" dirty="0"/>
            <a:t> </a:t>
          </a:r>
        </a:p>
      </dsp:txBody>
      <dsp:txXfrm>
        <a:off x="1000020" y="1218713"/>
        <a:ext cx="941196" cy="485304"/>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6696-2F6B-4E30-B43C-8E1933953DBB}" type="datetimeFigureOut">
              <a:rPr lang="en-US" smtClean="0"/>
              <a:t>4/21/2018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3CB5-E34A-4A6A-A777-087957A42D72}" type="slidenum">
              <a:rPr lang="en-US" smtClean="0"/>
              <a:t>‹#›</a:t>
            </a:fld>
            <a:endParaRPr lang="en-US"/>
          </a:p>
        </p:txBody>
      </p:sp>
    </p:spTree>
    <p:extLst>
      <p:ext uri="{BB962C8B-B14F-4D97-AF65-F5344CB8AC3E}">
        <p14:creationId xmlns:p14="http://schemas.microsoft.com/office/powerpoint/2010/main" val="177531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a:t>
            </a:fld>
            <a:endParaRPr lang="en-US"/>
          </a:p>
        </p:txBody>
      </p:sp>
    </p:spTree>
    <p:extLst>
      <p:ext uri="{BB962C8B-B14F-4D97-AF65-F5344CB8AC3E}">
        <p14:creationId xmlns:p14="http://schemas.microsoft.com/office/powerpoint/2010/main" val="4121423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does it compare to other Azure messaging solutions?</a:t>
            </a:r>
          </a:p>
        </p:txBody>
      </p:sp>
      <p:sp>
        <p:nvSpPr>
          <p:cNvPr id="4" name="Slide Number Placeholder 3"/>
          <p:cNvSpPr>
            <a:spLocks noGrp="1"/>
          </p:cNvSpPr>
          <p:nvPr>
            <p:ph type="sldNum" sz="quarter" idx="10"/>
          </p:nvPr>
        </p:nvSpPr>
        <p:spPr/>
        <p:txBody>
          <a:bodyPr/>
          <a:lstStyle/>
          <a:p>
            <a:fld id="{3A533CB5-E34A-4A6A-A777-087957A42D72}" type="slidenum">
              <a:rPr lang="en-US" smtClean="0"/>
              <a:t>12</a:t>
            </a:fld>
            <a:endParaRPr lang="en-US"/>
          </a:p>
        </p:txBody>
      </p:sp>
    </p:spTree>
    <p:extLst>
      <p:ext uri="{BB962C8B-B14F-4D97-AF65-F5344CB8AC3E}">
        <p14:creationId xmlns:p14="http://schemas.microsoft.com/office/powerpoint/2010/main" val="3718862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existing users of Azure, Event Grid might remind you of Event Hubs or Service Bus but Event Grid is very different from these two services.</a:t>
            </a:r>
          </a:p>
        </p:txBody>
      </p:sp>
      <p:sp>
        <p:nvSpPr>
          <p:cNvPr id="4" name="Slide Number Placeholder 3"/>
          <p:cNvSpPr>
            <a:spLocks noGrp="1"/>
          </p:cNvSpPr>
          <p:nvPr>
            <p:ph type="sldNum" sz="quarter" idx="10"/>
          </p:nvPr>
        </p:nvSpPr>
        <p:spPr/>
        <p:txBody>
          <a:bodyPr/>
          <a:lstStyle/>
          <a:p>
            <a:fld id="{3A533CB5-E34A-4A6A-A777-087957A42D72}" type="slidenum">
              <a:rPr lang="en-US" smtClean="0"/>
              <a:t>13</a:t>
            </a:fld>
            <a:endParaRPr lang="en-US"/>
          </a:p>
        </p:txBody>
      </p:sp>
    </p:spTree>
    <p:extLst>
      <p:ext uri="{BB962C8B-B14F-4D97-AF65-F5344CB8AC3E}">
        <p14:creationId xmlns:p14="http://schemas.microsoft.com/office/powerpoint/2010/main" val="216923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15</a:t>
            </a:fld>
            <a:endParaRPr lang="en-US"/>
          </a:p>
        </p:txBody>
      </p:sp>
    </p:spTree>
    <p:extLst>
      <p:ext uri="{BB962C8B-B14F-4D97-AF65-F5344CB8AC3E}">
        <p14:creationId xmlns:p14="http://schemas.microsoft.com/office/powerpoint/2010/main" val="3428899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1b. If there is only a single event, the array has a length of 1</a:t>
            </a:r>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16</a:t>
            </a:fld>
            <a:endParaRPr lang="en-US"/>
          </a:p>
        </p:txBody>
      </p:sp>
    </p:spTree>
    <p:extLst>
      <p:ext uri="{BB962C8B-B14F-4D97-AF65-F5344CB8AC3E}">
        <p14:creationId xmlns:p14="http://schemas.microsoft.com/office/powerpoint/2010/main" val="861847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18</a:t>
            </a:fld>
            <a:endParaRPr lang="en-US"/>
          </a:p>
        </p:txBody>
      </p:sp>
    </p:spTree>
    <p:extLst>
      <p:ext uri="{BB962C8B-B14F-4D97-AF65-F5344CB8AC3E}">
        <p14:creationId xmlns:p14="http://schemas.microsoft.com/office/powerpoint/2010/main" val="111974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Event Grid won’t deliver events to </a:t>
            </a:r>
            <a:r>
              <a:rPr lang="en-US" dirty="0" err="1"/>
              <a:t>WebHook</a:t>
            </a:r>
            <a:r>
              <a:rPr lang="en-US" dirty="0"/>
              <a:t> endpoints that haven't passed validation</a:t>
            </a:r>
            <a:endParaRPr lang="en-CA" dirty="0"/>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19</a:t>
            </a:fld>
            <a:endParaRPr lang="en-US"/>
          </a:p>
        </p:txBody>
      </p:sp>
    </p:spTree>
    <p:extLst>
      <p:ext uri="{BB962C8B-B14F-4D97-AF65-F5344CB8AC3E}">
        <p14:creationId xmlns:p14="http://schemas.microsoft.com/office/powerpoint/2010/main" val="1633563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https://portal.azure.com/ </a:t>
            </a:r>
          </a:p>
          <a:p>
            <a:endParaRPr lang="en-US" dirty="0"/>
          </a:p>
          <a:p>
            <a:r>
              <a:rPr lang="en-US" dirty="0"/>
              <a:t>I’ll now show you how</a:t>
            </a:r>
            <a:r>
              <a:rPr lang="en-US" baseline="0" dirty="0"/>
              <a:t> to get started creating and running a simple </a:t>
            </a:r>
            <a:r>
              <a:rPr lang="en-US" baseline="0" dirty="0" err="1"/>
              <a:t>HttpTrigger</a:t>
            </a:r>
            <a:r>
              <a:rPr lang="en-US" baseline="0" dirty="0"/>
              <a:t> function from the Azure Portal.</a:t>
            </a:r>
            <a:endParaRPr lang="en-US" dirty="0"/>
          </a:p>
        </p:txBody>
      </p:sp>
      <p:sp>
        <p:nvSpPr>
          <p:cNvPr id="4" name="Slide Number Placeholder 3"/>
          <p:cNvSpPr>
            <a:spLocks noGrp="1"/>
          </p:cNvSpPr>
          <p:nvPr>
            <p:ph type="sldNum" sz="quarter" idx="10"/>
          </p:nvPr>
        </p:nvSpPr>
        <p:spPr/>
        <p:txBody>
          <a:bodyPr/>
          <a:lstStyle/>
          <a:p>
            <a:fld id="{3A533CB5-E34A-4A6A-A777-087957A42D72}" type="slidenum">
              <a:rPr lang="en-US" smtClean="0"/>
              <a:t>20</a:t>
            </a:fld>
            <a:endParaRPr lang="en-US"/>
          </a:p>
        </p:txBody>
      </p:sp>
    </p:spTree>
    <p:extLst>
      <p:ext uri="{BB962C8B-B14F-4D97-AF65-F5344CB8AC3E}">
        <p14:creationId xmlns:p14="http://schemas.microsoft.com/office/powerpoint/2010/main" val="2898839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example is curtesy of MSDN Magazine and illustrates how you can use Event Grid to pass events or commands to Azure Functions and Logic Apps.</a:t>
            </a:r>
          </a:p>
          <a:p>
            <a:r>
              <a:rPr lang="en-CA" dirty="0"/>
              <a:t>https://msdn.microsoft.com/en-ca/magazine/mt829271/</a:t>
            </a:r>
          </a:p>
          <a:p>
            <a:endParaRPr lang="en-CA" dirty="0"/>
          </a:p>
          <a:p>
            <a:r>
              <a:rPr lang="en-CA" dirty="0"/>
              <a:t>I’ll simulate an HR application from </a:t>
            </a:r>
            <a:r>
              <a:rPr lang="en-CA" dirty="0" err="1"/>
              <a:t>PostMan</a:t>
            </a:r>
            <a:r>
              <a:rPr lang="en-CA" dirty="0"/>
              <a:t> and send an event to a specific topic in Event Grid</a:t>
            </a: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21</a:t>
            </a:fld>
            <a:endParaRPr lang="en-US"/>
          </a:p>
        </p:txBody>
      </p:sp>
    </p:spTree>
    <p:extLst>
      <p:ext uri="{BB962C8B-B14F-4D97-AF65-F5344CB8AC3E}">
        <p14:creationId xmlns:p14="http://schemas.microsoft.com/office/powerpoint/2010/main" val="2175821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It can be used in a serverless application to connect data sources and event handlers.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In this example, use Event Grid to trigger a serverless function to run image analysis each time an image is added to blob storage</a:t>
            </a:r>
          </a:p>
          <a:p>
            <a:endParaRPr lang="en-US" dirty="0"/>
          </a:p>
        </p:txBody>
      </p:sp>
      <p:sp>
        <p:nvSpPr>
          <p:cNvPr id="4" name="Slide Number Placeholder 3"/>
          <p:cNvSpPr>
            <a:spLocks noGrp="1"/>
          </p:cNvSpPr>
          <p:nvPr>
            <p:ph type="sldNum" sz="quarter" idx="10"/>
          </p:nvPr>
        </p:nvSpPr>
        <p:spPr/>
        <p:txBody>
          <a:bodyPr/>
          <a:lstStyle/>
          <a:p>
            <a:fld id="{3A533CB5-E34A-4A6A-A777-087957A42D72}" type="slidenum">
              <a:rPr lang="en-US" smtClean="0"/>
              <a:t>23</a:t>
            </a:fld>
            <a:endParaRPr lang="en-US"/>
          </a:p>
        </p:txBody>
      </p:sp>
    </p:spTree>
    <p:extLst>
      <p:ext uri="{BB962C8B-B14F-4D97-AF65-F5344CB8AC3E}">
        <p14:creationId xmlns:p14="http://schemas.microsoft.com/office/powerpoint/2010/main" val="338344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In an ops automation scenario you can notify Azure Automation when virtual machines are created, or when a SQL database is spun up. </a:t>
            </a:r>
            <a:endParaRPr lang="x-none" dirty="0"/>
          </a:p>
        </p:txBody>
      </p:sp>
      <p:sp>
        <p:nvSpPr>
          <p:cNvPr id="4" name="Slide Number Placeholder 3"/>
          <p:cNvSpPr>
            <a:spLocks noGrp="1"/>
          </p:cNvSpPr>
          <p:nvPr>
            <p:ph type="sldNum" sz="quarter" idx="10"/>
          </p:nvPr>
        </p:nvSpPr>
        <p:spPr/>
        <p:txBody>
          <a:bodyPr/>
          <a:lstStyle/>
          <a:p>
            <a:fld id="{3A533CB5-E34A-4A6A-A777-087957A42D72}" type="slidenum">
              <a:rPr lang="en-US" smtClean="0"/>
              <a:t>24</a:t>
            </a:fld>
            <a:endParaRPr lang="en-US"/>
          </a:p>
        </p:txBody>
      </p:sp>
    </p:spTree>
    <p:extLst>
      <p:ext uri="{BB962C8B-B14F-4D97-AF65-F5344CB8AC3E}">
        <p14:creationId xmlns:p14="http://schemas.microsoft.com/office/powerpoint/2010/main" val="426937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The essence of serverless is </a:t>
            </a:r>
            <a:r>
              <a:rPr lang="en-CA" b="1" u="sng" dirty="0"/>
              <a:t>less server</a:t>
            </a:r>
            <a:r>
              <a:rPr lang="en-CA" dirty="0"/>
              <a:t>. The details of the server are abstracted away from you. </a:t>
            </a:r>
          </a:p>
          <a:p>
            <a:pPr marL="171450" indent="-171450">
              <a:buFontTx/>
              <a:buChar char="-"/>
            </a:pPr>
            <a:r>
              <a:rPr lang="en-CA" dirty="0"/>
              <a:t>You don’t need to worry about optimizing which operating system to run on, patching, </a:t>
            </a:r>
            <a:r>
              <a:rPr lang="en-CA" dirty="0" err="1"/>
              <a:t>etc</a:t>
            </a:r>
            <a:endParaRPr lang="en-CA" dirty="0"/>
          </a:p>
          <a:p>
            <a:pPr marL="171450" indent="-171450">
              <a:buFontTx/>
              <a:buChar char="-"/>
            </a:pPr>
            <a:r>
              <a:rPr lang="en-CA" dirty="0"/>
              <a:t>Don’t need to worry about optimizing utilization and scaling up and down for demand</a:t>
            </a:r>
          </a:p>
          <a:p>
            <a:pPr marL="171450" indent="-171450">
              <a:buFontTx/>
              <a:buChar char="-"/>
            </a:pPr>
            <a:endParaRPr lang="en-CA" dirty="0"/>
          </a:p>
          <a:p>
            <a:pPr marL="0" indent="0">
              <a:buFontTx/>
              <a:buNone/>
            </a:pPr>
            <a:r>
              <a:rPr lang="en-CA" b="1" dirty="0"/>
              <a:t>Event driven process</a:t>
            </a:r>
          </a:p>
          <a:p>
            <a:pPr marL="171450" indent="-171450">
              <a:buFontTx/>
              <a:buChar char="-"/>
            </a:pPr>
            <a:r>
              <a:rPr lang="en-CA" dirty="0"/>
              <a:t>Tell Azure how or when to run your code (is it based on a schedule, or when a new customer is added to salesforce, or when items are added to a queue, a table or storage, </a:t>
            </a:r>
            <a:r>
              <a:rPr lang="en-CA" dirty="0" err="1"/>
              <a:t>etc</a:t>
            </a:r>
            <a:r>
              <a:rPr lang="en-CA" dirty="0"/>
              <a:t>)</a:t>
            </a:r>
          </a:p>
          <a:p>
            <a:pPr marL="171450" indent="-171450">
              <a:buFontTx/>
              <a:buChar char="-"/>
            </a:pPr>
            <a:endParaRPr lang="en-CA" dirty="0"/>
          </a:p>
          <a:p>
            <a:pPr marL="0" indent="0">
              <a:buFontTx/>
              <a:buNone/>
            </a:pPr>
            <a:r>
              <a:rPr lang="en-CA" b="1" dirty="0"/>
              <a:t>Micro build</a:t>
            </a:r>
          </a:p>
          <a:p>
            <a:pPr marL="171450" indent="-171450">
              <a:buFontTx/>
              <a:buChar char="-"/>
            </a:pPr>
            <a:r>
              <a:rPr lang="en-CA" dirty="0"/>
              <a:t>You’re only charged for the usage. </a:t>
            </a:r>
          </a:p>
        </p:txBody>
      </p:sp>
      <p:sp>
        <p:nvSpPr>
          <p:cNvPr id="4" name="Slide Number Placeholder 3"/>
          <p:cNvSpPr>
            <a:spLocks noGrp="1"/>
          </p:cNvSpPr>
          <p:nvPr>
            <p:ph type="sldNum" sz="quarter" idx="10"/>
          </p:nvPr>
        </p:nvSpPr>
        <p:spPr/>
        <p:txBody>
          <a:bodyPr/>
          <a:lstStyle/>
          <a:p>
            <a:fld id="{3A533CB5-E34A-4A6A-A777-087957A42D72}" type="slidenum">
              <a:rPr lang="en-US" smtClean="0"/>
              <a:t>3</a:t>
            </a:fld>
            <a:endParaRPr lang="en-US"/>
          </a:p>
        </p:txBody>
      </p:sp>
    </p:spTree>
    <p:extLst>
      <p:ext uri="{BB962C8B-B14F-4D97-AF65-F5344CB8AC3E}">
        <p14:creationId xmlns:p14="http://schemas.microsoft.com/office/powerpoint/2010/main" val="2956232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Finally you can use Event grid to connect your application with other services. The possibilities are really limited by your imagination.</a:t>
            </a:r>
            <a:endParaRPr lang="en-CA" dirty="0"/>
          </a:p>
          <a:p>
            <a:endParaRPr lang="en-US" dirty="0"/>
          </a:p>
        </p:txBody>
      </p:sp>
      <p:sp>
        <p:nvSpPr>
          <p:cNvPr id="4" name="Slide Number Placeholder 3"/>
          <p:cNvSpPr>
            <a:spLocks noGrp="1"/>
          </p:cNvSpPr>
          <p:nvPr>
            <p:ph type="sldNum" sz="quarter" idx="10"/>
          </p:nvPr>
        </p:nvSpPr>
        <p:spPr/>
        <p:txBody>
          <a:bodyPr/>
          <a:lstStyle/>
          <a:p>
            <a:fld id="{3A533CB5-E34A-4A6A-A777-087957A42D72}" type="slidenum">
              <a:rPr lang="en-US" smtClean="0"/>
              <a:t>25</a:t>
            </a:fld>
            <a:endParaRPr lang="en-US"/>
          </a:p>
        </p:txBody>
      </p:sp>
    </p:spTree>
    <p:extLst>
      <p:ext uri="{BB962C8B-B14F-4D97-AF65-F5344CB8AC3E}">
        <p14:creationId xmlns:p14="http://schemas.microsoft.com/office/powerpoint/2010/main" val="23166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Click to show more pricing scenarios https://azure.microsoft.com/en-ca/pricing/details/event-grid/</a:t>
            </a: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27</a:t>
            </a:fld>
            <a:endParaRPr lang="en-US"/>
          </a:p>
        </p:txBody>
      </p:sp>
    </p:spTree>
    <p:extLst>
      <p:ext uri="{BB962C8B-B14F-4D97-AF65-F5344CB8AC3E}">
        <p14:creationId xmlns:p14="http://schemas.microsoft.com/office/powerpoint/2010/main" val="2311353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28</a:t>
            </a:fld>
            <a:endParaRPr lang="en-US"/>
          </a:p>
        </p:txBody>
      </p:sp>
    </p:spTree>
    <p:extLst>
      <p:ext uri="{BB962C8B-B14F-4D97-AF65-F5344CB8AC3E}">
        <p14:creationId xmlns:p14="http://schemas.microsoft.com/office/powerpoint/2010/main" val="2417435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As Microsoft keeps adding additional event sources, Event Grid becomes more useful and powerful. It will evolve as an ultimate messaging channel to receive every notification related to the current state of a workload deployed in Azure.</a:t>
            </a:r>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32</a:t>
            </a:fld>
            <a:endParaRPr lang="en-US"/>
          </a:p>
        </p:txBody>
      </p:sp>
    </p:spTree>
    <p:extLst>
      <p:ext uri="{BB962C8B-B14F-4D97-AF65-F5344CB8AC3E}">
        <p14:creationId xmlns:p14="http://schemas.microsoft.com/office/powerpoint/2010/main" val="4080369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Microsoft is making inroads with its serverless strategy and Event Grid has the potential to become one of the key pillars in their Azure Serverless platform</a:t>
            </a:r>
            <a:endParaRPr lang="en-CA" dirty="0"/>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33</a:t>
            </a:fld>
            <a:endParaRPr lang="en-US"/>
          </a:p>
        </p:txBody>
      </p:sp>
    </p:spTree>
    <p:extLst>
      <p:ext uri="{BB962C8B-B14F-4D97-AF65-F5344CB8AC3E}">
        <p14:creationId xmlns:p14="http://schemas.microsoft.com/office/powerpoint/2010/main" val="323862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Dynamically and elastically scale to meet demand. </a:t>
            </a:r>
          </a:p>
          <a:p>
            <a:endParaRPr lang="en-CA" dirty="0"/>
          </a:p>
          <a:p>
            <a:r>
              <a:rPr lang="en-CA" dirty="0"/>
              <a:t>Allows you as the developer to focus on your business logic. Everything else is taken cared for you. </a:t>
            </a:r>
          </a:p>
          <a:p>
            <a:endParaRPr lang="en-CA" dirty="0"/>
          </a:p>
          <a:p>
            <a:r>
              <a:rPr lang="en-CA" dirty="0"/>
              <a:t>This drastically increases time to market.</a:t>
            </a:r>
          </a:p>
        </p:txBody>
      </p:sp>
      <p:sp>
        <p:nvSpPr>
          <p:cNvPr id="4" name="Slide Number Placeholder 3"/>
          <p:cNvSpPr>
            <a:spLocks noGrp="1"/>
          </p:cNvSpPr>
          <p:nvPr>
            <p:ph type="sldNum" sz="quarter" idx="10"/>
          </p:nvPr>
        </p:nvSpPr>
        <p:spPr/>
        <p:txBody>
          <a:bodyPr/>
          <a:lstStyle/>
          <a:p>
            <a:fld id="{3A533CB5-E34A-4A6A-A777-087957A42D72}" type="slidenum">
              <a:rPr lang="en-US" smtClean="0"/>
              <a:t>4</a:t>
            </a:fld>
            <a:endParaRPr lang="en-US"/>
          </a:p>
        </p:txBody>
      </p:sp>
    </p:spTree>
    <p:extLst>
      <p:ext uri="{BB962C8B-B14F-4D97-AF65-F5344CB8AC3E}">
        <p14:creationId xmlns:p14="http://schemas.microsoft.com/office/powerpoint/2010/main" val="332572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now becoming easier than ever to create small, targeted microservice architecture using a variety of services.</a:t>
            </a:r>
          </a:p>
          <a:p>
            <a:endParaRPr lang="en-CA" dirty="0"/>
          </a:p>
          <a:p>
            <a:r>
              <a:rPr lang="en-CA" dirty="0"/>
              <a:t>Azure provides services like </a:t>
            </a:r>
            <a:r>
              <a:rPr lang="en-CA" b="1" dirty="0"/>
              <a:t>Azure Functions</a:t>
            </a:r>
            <a:r>
              <a:rPr lang="en-CA" b="0" dirty="0"/>
              <a:t>, </a:t>
            </a:r>
            <a:r>
              <a:rPr lang="en-CA" b="1" dirty="0"/>
              <a:t>Logic Apps</a:t>
            </a:r>
            <a:r>
              <a:rPr lang="en-CA" b="0" dirty="0"/>
              <a:t>, and </a:t>
            </a:r>
            <a:r>
              <a:rPr lang="en-CA" b="1" dirty="0"/>
              <a:t>Event Grid</a:t>
            </a:r>
            <a:r>
              <a:rPr lang="en-CA" dirty="0"/>
              <a:t> that can help you achieve a low-friction, high-throughput and low-cost solution.</a:t>
            </a:r>
          </a:p>
          <a:p>
            <a:endParaRPr lang="en-CA" dirty="0"/>
          </a:p>
          <a:p>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5</a:t>
            </a:fld>
            <a:endParaRPr lang="en-US"/>
          </a:p>
        </p:txBody>
      </p:sp>
    </p:spTree>
    <p:extLst>
      <p:ext uri="{BB962C8B-B14F-4D97-AF65-F5344CB8AC3E}">
        <p14:creationId xmlns:p14="http://schemas.microsoft.com/office/powerpoint/2010/main" val="3278895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3. Simply select the Azure resource you would like to subscribe to, and give the event handler or webhook endpoint to send the event to.</a:t>
            </a:r>
          </a:p>
          <a:p>
            <a:endParaRPr lang="en-US" sz="1200" dirty="0"/>
          </a:p>
          <a:p>
            <a:r>
              <a:rPr lang="en-US" sz="1200" dirty="0"/>
              <a:t>5. While Event Grid integrates natively with Azure Services, it can just as easily be leveraged by anything that supports the HTTP protocol.</a:t>
            </a:r>
          </a:p>
          <a:p>
            <a:endParaRPr lang="en-US" sz="1200" dirty="0"/>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6</a:t>
            </a:fld>
            <a:endParaRPr lang="en-US"/>
          </a:p>
        </p:txBody>
      </p:sp>
    </p:spTree>
    <p:extLst>
      <p:ext uri="{BB962C8B-B14F-4D97-AF65-F5344CB8AC3E}">
        <p14:creationId xmlns:p14="http://schemas.microsoft.com/office/powerpoint/2010/main" val="54035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Event Grid plugs the gap existing in Microsoft’s Serverless platform and brings together event publishers and event consumers in a loosely coupled form. </a:t>
            </a:r>
          </a:p>
        </p:txBody>
      </p:sp>
      <p:sp>
        <p:nvSpPr>
          <p:cNvPr id="4" name="Slide Number Placeholder 3"/>
          <p:cNvSpPr>
            <a:spLocks noGrp="1"/>
          </p:cNvSpPr>
          <p:nvPr>
            <p:ph type="sldNum" sz="quarter" idx="10"/>
          </p:nvPr>
        </p:nvSpPr>
        <p:spPr/>
        <p:txBody>
          <a:bodyPr/>
          <a:lstStyle/>
          <a:p>
            <a:fld id="{3A533CB5-E34A-4A6A-A777-087957A42D72}" type="slidenum">
              <a:rPr lang="en-US" smtClean="0"/>
              <a:t>7</a:t>
            </a:fld>
            <a:endParaRPr lang="en-US"/>
          </a:p>
        </p:txBody>
      </p:sp>
    </p:spTree>
    <p:extLst>
      <p:ext uri="{BB962C8B-B14F-4D97-AF65-F5344CB8AC3E}">
        <p14:creationId xmlns:p14="http://schemas.microsoft.com/office/powerpoint/2010/main" val="231334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Subscriptions are also used by handlers to intelligently filter incoming events.</a:t>
            </a:r>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9</a:t>
            </a:fld>
            <a:endParaRPr lang="en-US"/>
          </a:p>
        </p:txBody>
      </p:sp>
    </p:spTree>
    <p:extLst>
      <p:ext uri="{BB962C8B-B14F-4D97-AF65-F5344CB8AC3E}">
        <p14:creationId xmlns:p14="http://schemas.microsoft.com/office/powerpoint/2010/main" val="205229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Event Grid is similar to Azure Service Bus in that a </a:t>
            </a:r>
            <a:r>
              <a:rPr lang="en-US" sz="1200" b="1" i="0" u="none" strike="noStrike" kern="1200" dirty="0">
                <a:solidFill>
                  <a:schemeClr val="tx1"/>
                </a:solidFill>
                <a:effectLst/>
                <a:latin typeface="+mn-lt"/>
                <a:ea typeface="+mn-ea"/>
                <a:cs typeface="+mn-cs"/>
              </a:rPr>
              <a:t>Topic</a:t>
            </a:r>
            <a:r>
              <a:rPr lang="en-US" sz="1200" b="0" i="0" u="none" strike="noStrike" kern="1200" dirty="0">
                <a:solidFill>
                  <a:schemeClr val="tx1"/>
                </a:solidFill>
                <a:effectLst/>
                <a:latin typeface="+mn-lt"/>
                <a:ea typeface="+mn-ea"/>
                <a:cs typeface="+mn-cs"/>
              </a:rPr>
              <a:t> is an endpoint that receives messages, and a </a:t>
            </a:r>
            <a:r>
              <a:rPr lang="en-US" sz="1200" b="1" i="0" u="none" strike="noStrike" kern="1200" dirty="0">
                <a:solidFill>
                  <a:schemeClr val="tx1"/>
                </a:solidFill>
                <a:effectLst/>
                <a:latin typeface="+mn-lt"/>
                <a:ea typeface="+mn-ea"/>
                <a:cs typeface="+mn-cs"/>
              </a:rPr>
              <a:t>Subscription</a:t>
            </a:r>
            <a:r>
              <a:rPr lang="en-US" sz="1200" b="0" i="0" u="none" strike="noStrike" kern="1200" dirty="0">
                <a:solidFill>
                  <a:schemeClr val="tx1"/>
                </a:solidFill>
                <a:effectLst/>
                <a:latin typeface="+mn-lt"/>
                <a:ea typeface="+mn-ea"/>
                <a:cs typeface="+mn-cs"/>
              </a:rPr>
              <a:t> is used to receive messages through the Topic that will be handled by a message listener. These concepts are basically the same, but there are some differences in how they work. </a:t>
            </a: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Event Grid uses a concept of events instead of messages since it’s an event-based messaging system. Because its based on events, it lends itself nicely to microservice architectures using serverless compute options like </a:t>
            </a:r>
            <a:r>
              <a:rPr lang="en-US" sz="1200" b="1" i="0" u="none" strike="noStrike" kern="1200" dirty="0">
                <a:solidFill>
                  <a:schemeClr val="tx1"/>
                </a:solidFill>
                <a:effectLst/>
                <a:latin typeface="+mn-lt"/>
                <a:ea typeface="+mn-ea"/>
                <a:cs typeface="+mn-cs"/>
              </a:rPr>
              <a:t>Azure Functions </a:t>
            </a:r>
            <a:r>
              <a:rPr lang="en-US" sz="1200" b="0" i="0" u="none" strike="noStrike" kern="1200" dirty="0">
                <a:solidFill>
                  <a:schemeClr val="tx1"/>
                </a:solidFill>
                <a:effectLst/>
                <a:latin typeface="+mn-lt"/>
                <a:ea typeface="+mn-ea"/>
                <a:cs typeface="+mn-cs"/>
              </a:rPr>
              <a:t>and </a:t>
            </a:r>
            <a:r>
              <a:rPr lang="en-US" sz="1200" b="1" i="0" u="none" strike="noStrike" kern="1200" dirty="0">
                <a:solidFill>
                  <a:schemeClr val="tx1"/>
                </a:solidFill>
                <a:effectLst/>
                <a:latin typeface="+mn-lt"/>
                <a:ea typeface="+mn-ea"/>
                <a:cs typeface="+mn-cs"/>
              </a:rPr>
              <a:t>Logic Apps</a:t>
            </a:r>
            <a:r>
              <a:rPr lang="en-US" sz="1200" b="0" i="0" u="none" strike="noStrike" kern="1200" dirty="0">
                <a:solidFill>
                  <a:schemeClr val="tx1"/>
                </a:solidFill>
                <a:effectLst/>
                <a:latin typeface="+mn-lt"/>
                <a:ea typeface="+mn-ea"/>
                <a:cs typeface="+mn-cs"/>
              </a:rPr>
              <a:t>. </a:t>
            </a:r>
          </a:p>
          <a:p>
            <a:pPr fontAlgn="base"/>
            <a:endParaRPr lang="en-US" sz="1200" b="0" i="0" u="none" strike="sngStrike" kern="1200" dirty="0">
              <a:solidFill>
                <a:schemeClr val="tx1"/>
              </a:solidFill>
              <a:effectLst/>
              <a:latin typeface="+mn-lt"/>
              <a:ea typeface="+mn-ea"/>
              <a:cs typeface="+mn-cs"/>
            </a:endParaRPr>
          </a:p>
          <a:p>
            <a:pPr fontAlgn="base"/>
            <a:endParaRPr lang="en-US" sz="1200" b="0" i="0" u="none" strike="sngStrike" kern="1200" dirty="0">
              <a:solidFill>
                <a:schemeClr val="tx1"/>
              </a:solidFill>
              <a:effectLst/>
              <a:latin typeface="+mn-lt"/>
              <a:ea typeface="+mn-ea"/>
              <a:cs typeface="+mn-cs"/>
            </a:endParaRPr>
          </a:p>
          <a:p>
            <a:pPr fontAlgn="base"/>
            <a:endParaRPr lang="en-US" sz="1200" b="0" i="0" u="none" strike="sng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NOTE: If using Azure Functions as your handler, use the Event Grid trigger over the generic HTTP trigger as it automatically validates Event Grid Function triggers.</a:t>
            </a: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10</a:t>
            </a:fld>
            <a:endParaRPr lang="en-US"/>
          </a:p>
        </p:txBody>
      </p:sp>
    </p:spTree>
    <p:extLst>
      <p:ext uri="{BB962C8B-B14F-4D97-AF65-F5344CB8AC3E}">
        <p14:creationId xmlns:p14="http://schemas.microsoft.com/office/powerpoint/2010/main" val="398509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Azure Event Grid completes the missing half of serverless applications, and simplifies event routing and event handling with unparalleled flexibility.</a:t>
            </a:r>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11</a:t>
            </a:fld>
            <a:endParaRPr lang="en-US"/>
          </a:p>
        </p:txBody>
      </p:sp>
    </p:spTree>
    <p:extLst>
      <p:ext uri="{BB962C8B-B14F-4D97-AF65-F5344CB8AC3E}">
        <p14:creationId xmlns:p14="http://schemas.microsoft.com/office/powerpoint/2010/main" val="2301284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5926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8585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3785942"/>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509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37804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20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874741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7502373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984800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66775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6434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9045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423399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32375821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1773348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984800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14353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317605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845636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6621160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169314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832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6508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35441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813990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572485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226634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735446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2304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1730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98731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2816799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016949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2456956"/>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219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01735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51052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473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771268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70642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238530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9522278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7412115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84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1027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63763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037006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105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2969718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3112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2488394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0366327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2596794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9258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1394572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06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48745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1D829-E8E5-411F-AF5C-11CC9F4CC4B9}" type="datetimeFigureOut">
              <a:rPr lang="en-US" smtClean="0"/>
              <a:t>4/21/2018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9EECD-D6A6-4C1A-94E5-460160C46A38}" type="slidenum">
              <a:rPr lang="en-US" smtClean="0"/>
              <a:t>‹#›</a:t>
            </a:fld>
            <a:endParaRPr lang="en-US"/>
          </a:p>
        </p:txBody>
      </p:sp>
    </p:spTree>
    <p:extLst>
      <p:ext uri="{BB962C8B-B14F-4D97-AF65-F5344CB8AC3E}">
        <p14:creationId xmlns:p14="http://schemas.microsoft.com/office/powerpoint/2010/main" val="226950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4554772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562867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9754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6721842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8700047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51655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196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767936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3464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00144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26582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420566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36750246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9420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8051700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54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13456507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7484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9714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5309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emf"/><Relationship Id="rId5" Type="http://schemas.openxmlformats.org/officeDocument/2006/relationships/slideLayout" Target="../slideLayouts/slideLayout39.xml"/><Relationship Id="rId10"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1.emf"/><Relationship Id="rId4" Type="http://schemas.openxmlformats.org/officeDocument/2006/relationships/slideLayout" Target="../slideLayouts/slideLayout4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image" Target="../media/image1.emf"/><Relationship Id="rId5" Type="http://schemas.openxmlformats.org/officeDocument/2006/relationships/slideLayout" Target="../slideLayouts/slideLayout56.xml"/><Relationship Id="rId10" Type="http://schemas.openxmlformats.org/officeDocument/2006/relationships/theme" Target="../theme/theme6.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emf"/><Relationship Id="rId5" Type="http://schemas.openxmlformats.org/officeDocument/2006/relationships/slideLayout" Target="../slideLayouts/slideLayout72.xml"/><Relationship Id="rId10" Type="http://schemas.openxmlformats.org/officeDocument/2006/relationships/theme" Target="../theme/theme8.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194496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dirty="0"/>
          </a:p>
        </p:txBody>
      </p:sp>
      <p:pic>
        <p:nvPicPr>
          <p:cNvPr id="14" name="Picture 13"/>
          <p:cNvPicPr>
            <a:picLocks noChangeAspect="1"/>
          </p:cNvPicPr>
          <p:nvPr/>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21724146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4/21/2018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dirty="0"/>
          </a:p>
        </p:txBody>
      </p:sp>
    </p:spTree>
    <p:extLst>
      <p:ext uri="{BB962C8B-B14F-4D97-AF65-F5344CB8AC3E}">
        <p14:creationId xmlns:p14="http://schemas.microsoft.com/office/powerpoint/2010/main" val="18715834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47477803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44"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171B0"/>
                </a:solidFill>
              </a:rPr>
              <a:t>Microsoft Azure</a:t>
            </a: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935019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89FD7"/>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7618735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45"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482572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421137381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slideshare.net/calloncampbell"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hyperlink" Target="http://reflectinsight.com/" TargetMode="External"/><Relationship Id="rId2" Type="http://schemas.openxmlformats.org/officeDocument/2006/relationships/hyperlink" Target="https://linkedin.com/in/calloncampbell" TargetMode="External"/><Relationship Id="rId1" Type="http://schemas.openxmlformats.org/officeDocument/2006/relationships/slideLayout" Target="../slideLayouts/slideLayout53.xml"/><Relationship Id="rId6" Type="http://schemas.openxmlformats.org/officeDocument/2006/relationships/diagramColors" Target="../diagrams/colors1.xml"/><Relationship Id="rId11" Type="http://schemas.openxmlformats.org/officeDocument/2006/relationships/hyperlink" Target="http://theflyingmaverick.com/" TargetMode="External"/><Relationship Id="rId5" Type="http://schemas.openxmlformats.org/officeDocument/2006/relationships/diagramQuickStyle" Target="../diagrams/quickStyle1.xml"/><Relationship Id="rId10" Type="http://schemas.openxmlformats.org/officeDocument/2006/relationships/hyperlink" Target="https://twitter.com/flying_maverick" TargetMode="External"/><Relationship Id="rId4" Type="http://schemas.openxmlformats.org/officeDocument/2006/relationships/diagramLayout" Target="../diagrams/layout1.xml"/><Relationship Id="rId9" Type="http://schemas.openxmlformats.org/officeDocument/2006/relationships/hyperlink" Target="mailto:CallonCampbell@Outlook.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3" Type="http://schemas.openxmlformats.org/officeDocument/2006/relationships/hyperlink" Target="http://theflyingmaverick.com/" TargetMode="External"/><Relationship Id="rId2" Type="http://schemas.openxmlformats.org/officeDocument/2006/relationships/hyperlink" Target="mailto:CallonCampbell@Outlook.com" TargetMode="External"/><Relationship Id="rId1" Type="http://schemas.openxmlformats.org/officeDocument/2006/relationships/slideLayout" Target="../slideLayouts/slideLayout59.xml"/><Relationship Id="rId5" Type="http://schemas.openxmlformats.org/officeDocument/2006/relationships/image" Target="../media/image17.png"/><Relationship Id="rId4" Type="http://schemas.openxmlformats.org/officeDocument/2006/relationships/hyperlink" Target="https://twitter.com/flying_maverick"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event-grid/" TargetMode="External"/><Relationship Id="rId2" Type="http://schemas.openxmlformats.org/officeDocument/2006/relationships/hyperlink" Target="https://azure.com/eventgrid" TargetMode="External"/><Relationship Id="rId1" Type="http://schemas.openxmlformats.org/officeDocument/2006/relationships/slideLayout" Target="../slideLayouts/slideLayout53.xml"/><Relationship Id="rId6" Type="http://schemas.openxmlformats.org/officeDocument/2006/relationships/hyperlink" Target="https://azure.microsoft.com/en-ca/pricing/details/event-grid/" TargetMode="External"/><Relationship Id="rId5" Type="http://schemas.openxmlformats.org/officeDocument/2006/relationships/hyperlink" Target="https://docs.microsoft.com/en-us/azure/event-grid/compare-messaging-services" TargetMode="External"/><Relationship Id="rId4" Type="http://schemas.openxmlformats.org/officeDocument/2006/relationships/hyperlink" Target="https://docs.microsoft.com/en-us/azure/event-grid/event-schem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bg1"/>
                </a:solidFill>
              </a:rPr>
              <a:t>Introduction to Azure Event Grid</a:t>
            </a:r>
          </a:p>
        </p:txBody>
      </p:sp>
      <p:sp>
        <p:nvSpPr>
          <p:cNvPr id="10" name="Subtitle 9">
            <a:extLst>
              <a:ext uri="{FF2B5EF4-FFF2-40B4-BE49-F238E27FC236}">
                <a16:creationId xmlns:a16="http://schemas.microsoft.com/office/drawing/2014/main" id="{1278BE55-2DF1-4613-A80B-BB5EBFA37D45}"/>
              </a:ext>
            </a:extLst>
          </p:cNvPr>
          <p:cNvSpPr>
            <a:spLocks noGrp="1"/>
          </p:cNvSpPr>
          <p:nvPr>
            <p:ph type="subTitle" idx="1"/>
          </p:nvPr>
        </p:nvSpPr>
        <p:spPr/>
        <p:txBody>
          <a:bodyPr/>
          <a:lstStyle/>
          <a:p>
            <a:r>
              <a:rPr lang="en-CA" dirty="0"/>
              <a:t>Creating event driven architecture in the cloud</a:t>
            </a:r>
          </a:p>
        </p:txBody>
      </p:sp>
      <p:sp>
        <p:nvSpPr>
          <p:cNvPr id="5" name="Subtitle 2">
            <a:extLst>
              <a:ext uri="{FF2B5EF4-FFF2-40B4-BE49-F238E27FC236}">
                <a16:creationId xmlns:a16="http://schemas.microsoft.com/office/drawing/2014/main" id="{D761E10E-9797-4047-A945-B5F1E32D1B97}"/>
              </a:ext>
            </a:extLst>
          </p:cNvPr>
          <p:cNvSpPr txBox="1">
            <a:spLocks/>
          </p:cNvSpPr>
          <p:nvPr/>
        </p:nvSpPr>
        <p:spPr>
          <a:xfrm>
            <a:off x="621042" y="5257800"/>
            <a:ext cx="11034445" cy="104667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Callon Campbell - @</a:t>
            </a:r>
            <a:r>
              <a:rPr lang="en-US" sz="2400" dirty="0" err="1"/>
              <a:t>flying_maverick</a:t>
            </a:r>
            <a:endParaRPr lang="en-US" sz="2400" dirty="0"/>
          </a:p>
          <a:p>
            <a:r>
              <a:rPr lang="en-US" sz="2400" dirty="0"/>
              <a:t>Systems Architect</a:t>
            </a:r>
          </a:p>
          <a:p>
            <a:pPr algn="r"/>
            <a:endParaRPr lang="en-US" sz="2400" dirty="0"/>
          </a:p>
        </p:txBody>
      </p:sp>
    </p:spTree>
    <p:extLst>
      <p:ext uri="{BB962C8B-B14F-4D97-AF65-F5344CB8AC3E}">
        <p14:creationId xmlns:p14="http://schemas.microsoft.com/office/powerpoint/2010/main" val="367460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4FD8-A698-4A96-8FBA-E285237C7374}"/>
              </a:ext>
            </a:extLst>
          </p:cNvPr>
          <p:cNvSpPr>
            <a:spLocks noGrp="1"/>
          </p:cNvSpPr>
          <p:nvPr>
            <p:ph type="title"/>
          </p:nvPr>
        </p:nvSpPr>
        <p:spPr/>
        <p:txBody>
          <a:bodyPr/>
          <a:lstStyle/>
          <a:p>
            <a:r>
              <a:rPr lang="en-CA" dirty="0"/>
              <a:t>Topics and Subscriptions</a:t>
            </a:r>
          </a:p>
        </p:txBody>
      </p:sp>
      <p:sp>
        <p:nvSpPr>
          <p:cNvPr id="4" name="Slide Number Placeholder 3">
            <a:extLst>
              <a:ext uri="{FF2B5EF4-FFF2-40B4-BE49-F238E27FC236}">
                <a16:creationId xmlns:a16="http://schemas.microsoft.com/office/drawing/2014/main" id="{0824632B-0CC1-49DA-9F54-8DE983306C96}"/>
              </a:ext>
            </a:extLst>
          </p:cNvPr>
          <p:cNvSpPr>
            <a:spLocks noGrp="1"/>
          </p:cNvSpPr>
          <p:nvPr>
            <p:ph type="sldNum" sz="quarter" idx="12"/>
          </p:nvPr>
        </p:nvSpPr>
        <p:spPr/>
        <p:txBody>
          <a:bodyPr/>
          <a:lstStyle/>
          <a:p>
            <a:fld id="{0A164282-434E-41D4-9582-783D542A7B68}" type="slidenum">
              <a:rPr lang="en-US" smtClean="0"/>
              <a:t>10</a:t>
            </a:fld>
            <a:endParaRPr lang="en-US" dirty="0"/>
          </a:p>
        </p:txBody>
      </p:sp>
      <p:pic>
        <p:nvPicPr>
          <p:cNvPr id="8" name="Picture 7" descr="A close up of a map&#10;&#10;Description generated with high confidence">
            <a:extLst>
              <a:ext uri="{FF2B5EF4-FFF2-40B4-BE49-F238E27FC236}">
                <a16:creationId xmlns:a16="http://schemas.microsoft.com/office/drawing/2014/main" id="{AEF6B78F-2784-4161-BD91-8E346909D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37" y="1742059"/>
            <a:ext cx="7699695" cy="4867892"/>
          </a:xfrm>
          <a:prstGeom prst="rect">
            <a:avLst/>
          </a:prstGeom>
        </p:spPr>
      </p:pic>
    </p:spTree>
    <p:extLst>
      <p:ext uri="{BB962C8B-B14F-4D97-AF65-F5344CB8AC3E}">
        <p14:creationId xmlns:p14="http://schemas.microsoft.com/office/powerpoint/2010/main" val="326534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BA46-FD21-4223-8EBA-246F93B68A30}"/>
              </a:ext>
            </a:extLst>
          </p:cNvPr>
          <p:cNvSpPr>
            <a:spLocks noGrp="1"/>
          </p:cNvSpPr>
          <p:nvPr>
            <p:ph type="title"/>
          </p:nvPr>
        </p:nvSpPr>
        <p:spPr/>
        <p:txBody>
          <a:bodyPr/>
          <a:lstStyle/>
          <a:p>
            <a:r>
              <a:rPr lang="en-CA" dirty="0"/>
              <a:t>Value added of Event Grid</a:t>
            </a:r>
          </a:p>
        </p:txBody>
      </p:sp>
      <p:sp>
        <p:nvSpPr>
          <p:cNvPr id="3" name="Content Placeholder 2">
            <a:extLst>
              <a:ext uri="{FF2B5EF4-FFF2-40B4-BE49-F238E27FC236}">
                <a16:creationId xmlns:a16="http://schemas.microsoft.com/office/drawing/2014/main" id="{C12922B8-D869-4F85-83D8-714FB56D2053}"/>
              </a:ext>
            </a:extLst>
          </p:cNvPr>
          <p:cNvSpPr>
            <a:spLocks noGrp="1"/>
          </p:cNvSpPr>
          <p:nvPr>
            <p:ph idx="1"/>
          </p:nvPr>
        </p:nvSpPr>
        <p:spPr/>
        <p:txBody>
          <a:bodyPr>
            <a:normAutofit lnSpcReduction="10000"/>
          </a:bodyPr>
          <a:lstStyle/>
          <a:p>
            <a:r>
              <a:rPr lang="en-CA" dirty="0"/>
              <a:t>Eliminates long polling and hammer polling</a:t>
            </a:r>
          </a:p>
          <a:p>
            <a:r>
              <a:rPr lang="en-CA" dirty="0"/>
              <a:t>Native integrations</a:t>
            </a:r>
          </a:p>
          <a:p>
            <a:r>
              <a:rPr lang="en-CA" dirty="0"/>
              <a:t>React to events with serverless code</a:t>
            </a:r>
          </a:p>
          <a:p>
            <a:r>
              <a:rPr lang="en-CA" dirty="0"/>
              <a:t>Enables Fan out</a:t>
            </a:r>
          </a:p>
          <a:p>
            <a:r>
              <a:rPr lang="en-CA" dirty="0"/>
              <a:t>Reliable delivery (24hr retry policy)</a:t>
            </a:r>
          </a:p>
          <a:p>
            <a:r>
              <a:rPr lang="en-CA" dirty="0"/>
              <a:t>Event filtering</a:t>
            </a:r>
          </a:p>
          <a:p>
            <a:r>
              <a:rPr lang="en-CA" dirty="0"/>
              <a:t>Makes your event part of a larger ecosystem</a:t>
            </a:r>
          </a:p>
        </p:txBody>
      </p:sp>
      <p:sp>
        <p:nvSpPr>
          <p:cNvPr id="4" name="Slide Number Placeholder 3">
            <a:extLst>
              <a:ext uri="{FF2B5EF4-FFF2-40B4-BE49-F238E27FC236}">
                <a16:creationId xmlns:a16="http://schemas.microsoft.com/office/drawing/2014/main" id="{EE3AC0B6-EACE-4291-A666-E19DC60057BF}"/>
              </a:ext>
            </a:extLst>
          </p:cNvPr>
          <p:cNvSpPr>
            <a:spLocks noGrp="1"/>
          </p:cNvSpPr>
          <p:nvPr>
            <p:ph type="sldNum" sz="quarter" idx="12"/>
          </p:nvPr>
        </p:nvSpPr>
        <p:spPr/>
        <p:txBody>
          <a:bodyPr/>
          <a:lstStyle/>
          <a:p>
            <a:fld id="{0A164282-434E-41D4-9582-783D542A7B68}" type="slidenum">
              <a:rPr lang="en-US" smtClean="0"/>
              <a:t>11</a:t>
            </a:fld>
            <a:endParaRPr lang="en-US" dirty="0"/>
          </a:p>
        </p:txBody>
      </p:sp>
    </p:spTree>
    <p:extLst>
      <p:ext uri="{BB962C8B-B14F-4D97-AF65-F5344CB8AC3E}">
        <p14:creationId xmlns:p14="http://schemas.microsoft.com/office/powerpoint/2010/main" val="408497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8DD4-25CC-4743-A975-401502B567E9}"/>
              </a:ext>
            </a:extLst>
          </p:cNvPr>
          <p:cNvSpPr>
            <a:spLocks noGrp="1"/>
          </p:cNvSpPr>
          <p:nvPr>
            <p:ph type="title"/>
          </p:nvPr>
        </p:nvSpPr>
        <p:spPr/>
        <p:txBody>
          <a:bodyPr/>
          <a:lstStyle/>
          <a:p>
            <a:r>
              <a:rPr lang="en-CA" dirty="0"/>
              <a:t>Another messaging solution</a:t>
            </a:r>
          </a:p>
        </p:txBody>
      </p:sp>
      <p:pic>
        <p:nvPicPr>
          <p:cNvPr id="8" name="Content Placeholder 7" descr="A screenshot of a cell phone&#10;&#10;Description generated with very high confidence">
            <a:extLst>
              <a:ext uri="{FF2B5EF4-FFF2-40B4-BE49-F238E27FC236}">
                <a16:creationId xmlns:a16="http://schemas.microsoft.com/office/drawing/2014/main" id="{C8C2DD25-B8CB-47E5-8811-2D3519458E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8437" y="1879916"/>
            <a:ext cx="8466831" cy="4741425"/>
          </a:xfrm>
        </p:spPr>
      </p:pic>
      <p:sp>
        <p:nvSpPr>
          <p:cNvPr id="4" name="Slide Number Placeholder 3">
            <a:extLst>
              <a:ext uri="{FF2B5EF4-FFF2-40B4-BE49-F238E27FC236}">
                <a16:creationId xmlns:a16="http://schemas.microsoft.com/office/drawing/2014/main" id="{1560F074-9D9D-4C9D-B799-14320A0BC6FF}"/>
              </a:ext>
            </a:extLst>
          </p:cNvPr>
          <p:cNvSpPr>
            <a:spLocks noGrp="1"/>
          </p:cNvSpPr>
          <p:nvPr>
            <p:ph type="sldNum" sz="quarter" idx="12"/>
          </p:nvPr>
        </p:nvSpPr>
        <p:spPr/>
        <p:txBody>
          <a:bodyPr/>
          <a:lstStyle/>
          <a:p>
            <a:fld id="{0A164282-434E-41D4-9582-783D542A7B68}" type="slidenum">
              <a:rPr lang="en-US" smtClean="0"/>
              <a:t>12</a:t>
            </a:fld>
            <a:endParaRPr lang="en-US" dirty="0"/>
          </a:p>
        </p:txBody>
      </p:sp>
    </p:spTree>
    <p:extLst>
      <p:ext uri="{BB962C8B-B14F-4D97-AF65-F5344CB8AC3E}">
        <p14:creationId xmlns:p14="http://schemas.microsoft.com/office/powerpoint/2010/main" val="180511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96DE-8BE5-4D6D-B1C8-F520E4BEBDB4}"/>
              </a:ext>
            </a:extLst>
          </p:cNvPr>
          <p:cNvSpPr>
            <a:spLocks noGrp="1"/>
          </p:cNvSpPr>
          <p:nvPr>
            <p:ph type="title"/>
          </p:nvPr>
        </p:nvSpPr>
        <p:spPr/>
        <p:txBody>
          <a:bodyPr>
            <a:normAutofit fontScale="90000"/>
          </a:bodyPr>
          <a:lstStyle/>
          <a:p>
            <a:r>
              <a:rPr lang="en-CA" dirty="0"/>
              <a:t>Differences from other message queue services</a:t>
            </a:r>
          </a:p>
        </p:txBody>
      </p:sp>
      <p:sp>
        <p:nvSpPr>
          <p:cNvPr id="3" name="Content Placeholder 2">
            <a:extLst>
              <a:ext uri="{FF2B5EF4-FFF2-40B4-BE49-F238E27FC236}">
                <a16:creationId xmlns:a16="http://schemas.microsoft.com/office/drawing/2014/main" id="{3AC07C88-0DE8-4686-BBE5-32CFC0C6F047}"/>
              </a:ext>
            </a:extLst>
          </p:cNvPr>
          <p:cNvSpPr>
            <a:spLocks noGrp="1"/>
          </p:cNvSpPr>
          <p:nvPr>
            <p:ph idx="1"/>
          </p:nvPr>
        </p:nvSpPr>
        <p:spPr>
          <a:xfrm>
            <a:off x="560798" y="1876996"/>
            <a:ext cx="11079822" cy="4379220"/>
          </a:xfrm>
        </p:spPr>
        <p:txBody>
          <a:bodyPr/>
          <a:lstStyle/>
          <a:p>
            <a:r>
              <a:rPr lang="en-CA" b="1" dirty="0"/>
              <a:t>Event Hub </a:t>
            </a:r>
            <a:r>
              <a:rPr lang="en-CA" dirty="0"/>
              <a:t>– used for ingesting high velocity telemetry data from sensors and other streaming sources</a:t>
            </a:r>
          </a:p>
          <a:p>
            <a:r>
              <a:rPr lang="en-CA" b="1" dirty="0"/>
              <a:t>Service Bus </a:t>
            </a:r>
            <a:r>
              <a:rPr lang="en-CA" dirty="0"/>
              <a:t>– Created to enable hybrid connectivity between on-premises enterprise applications behind the firewall to securely connect with cloud services</a:t>
            </a:r>
          </a:p>
        </p:txBody>
      </p:sp>
      <p:sp>
        <p:nvSpPr>
          <p:cNvPr id="4" name="Slide Number Placeholder 3">
            <a:extLst>
              <a:ext uri="{FF2B5EF4-FFF2-40B4-BE49-F238E27FC236}">
                <a16:creationId xmlns:a16="http://schemas.microsoft.com/office/drawing/2014/main" id="{AE1821E7-E758-42CA-88AD-C4C1921C7C51}"/>
              </a:ext>
            </a:extLst>
          </p:cNvPr>
          <p:cNvSpPr>
            <a:spLocks noGrp="1"/>
          </p:cNvSpPr>
          <p:nvPr>
            <p:ph type="sldNum" sz="quarter" idx="12"/>
          </p:nvPr>
        </p:nvSpPr>
        <p:spPr/>
        <p:txBody>
          <a:bodyPr/>
          <a:lstStyle/>
          <a:p>
            <a:fld id="{0A164282-434E-41D4-9582-783D542A7B68}" type="slidenum">
              <a:rPr lang="en-US" smtClean="0"/>
              <a:t>13</a:t>
            </a:fld>
            <a:endParaRPr lang="en-US" dirty="0"/>
          </a:p>
        </p:txBody>
      </p:sp>
    </p:spTree>
    <p:extLst>
      <p:ext uri="{BB962C8B-B14F-4D97-AF65-F5344CB8AC3E}">
        <p14:creationId xmlns:p14="http://schemas.microsoft.com/office/powerpoint/2010/main" val="200085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772E-5840-4E3F-A35D-AC347829BB5A}"/>
              </a:ext>
            </a:extLst>
          </p:cNvPr>
          <p:cNvSpPr>
            <a:spLocks noGrp="1"/>
          </p:cNvSpPr>
          <p:nvPr>
            <p:ph type="title"/>
          </p:nvPr>
        </p:nvSpPr>
        <p:spPr/>
        <p:txBody>
          <a:bodyPr>
            <a:normAutofit/>
          </a:bodyPr>
          <a:lstStyle/>
          <a:p>
            <a:r>
              <a:rPr lang="en-US" dirty="0"/>
              <a:t>With Azure Event Grid</a:t>
            </a:r>
          </a:p>
        </p:txBody>
      </p:sp>
      <p:sp>
        <p:nvSpPr>
          <p:cNvPr id="3" name="Content Placeholder 2">
            <a:extLst>
              <a:ext uri="{FF2B5EF4-FFF2-40B4-BE49-F238E27FC236}">
                <a16:creationId xmlns:a16="http://schemas.microsoft.com/office/drawing/2014/main" id="{8DCF5DC6-1380-4C33-8867-356C646A5E8F}"/>
              </a:ext>
            </a:extLst>
          </p:cNvPr>
          <p:cNvSpPr>
            <a:spLocks noGrp="1"/>
          </p:cNvSpPr>
          <p:nvPr>
            <p:ph idx="1"/>
          </p:nvPr>
        </p:nvSpPr>
        <p:spPr/>
        <p:txBody>
          <a:bodyPr>
            <a:normAutofit/>
          </a:bodyPr>
          <a:lstStyle/>
          <a:p>
            <a:r>
              <a:rPr lang="en-US" dirty="0"/>
              <a:t>Its centered around </a:t>
            </a:r>
            <a:r>
              <a:rPr lang="en-US" u="sng" dirty="0"/>
              <a:t>speed</a:t>
            </a:r>
            <a:r>
              <a:rPr lang="en-US" dirty="0"/>
              <a:t>, </a:t>
            </a:r>
            <a:r>
              <a:rPr lang="en-US" u="sng" dirty="0"/>
              <a:t>scale</a:t>
            </a:r>
            <a:r>
              <a:rPr lang="en-US" dirty="0"/>
              <a:t>, </a:t>
            </a:r>
            <a:r>
              <a:rPr lang="en-US" u="sng" dirty="0"/>
              <a:t>breadth</a:t>
            </a:r>
            <a:r>
              <a:rPr lang="en-US" dirty="0"/>
              <a:t>, and </a:t>
            </a:r>
            <a:r>
              <a:rPr lang="en-US" u="sng" dirty="0"/>
              <a:t>low cost</a:t>
            </a:r>
          </a:p>
          <a:p>
            <a:r>
              <a:rPr lang="en-US" dirty="0"/>
              <a:t>Its a lightweight notification of a condition or state change</a:t>
            </a:r>
          </a:p>
          <a:p>
            <a:r>
              <a:rPr lang="en-US" dirty="0"/>
              <a:t>Rather than being a general/generic messaging service, Event Grid is built specifically for serverless architectures</a:t>
            </a:r>
          </a:p>
          <a:p>
            <a:endParaRPr lang="en-CA" dirty="0"/>
          </a:p>
        </p:txBody>
      </p:sp>
      <p:sp>
        <p:nvSpPr>
          <p:cNvPr id="4" name="Slide Number Placeholder 3">
            <a:extLst>
              <a:ext uri="{FF2B5EF4-FFF2-40B4-BE49-F238E27FC236}">
                <a16:creationId xmlns:a16="http://schemas.microsoft.com/office/drawing/2014/main" id="{AA27F967-AF9A-4146-A26C-0CECAE7123B9}"/>
              </a:ext>
            </a:extLst>
          </p:cNvPr>
          <p:cNvSpPr>
            <a:spLocks noGrp="1"/>
          </p:cNvSpPr>
          <p:nvPr>
            <p:ph type="sldNum" sz="quarter" idx="12"/>
          </p:nvPr>
        </p:nvSpPr>
        <p:spPr/>
        <p:txBody>
          <a:bodyPr/>
          <a:lstStyle/>
          <a:p>
            <a:fld id="{0A164282-434E-41D4-9582-783D542A7B68}" type="slidenum">
              <a:rPr lang="en-US" smtClean="0"/>
              <a:t>14</a:t>
            </a:fld>
            <a:endParaRPr lang="en-US" dirty="0"/>
          </a:p>
        </p:txBody>
      </p:sp>
    </p:spTree>
    <p:extLst>
      <p:ext uri="{BB962C8B-B14F-4D97-AF65-F5344CB8AC3E}">
        <p14:creationId xmlns:p14="http://schemas.microsoft.com/office/powerpoint/2010/main" val="1797430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2814-DF5B-4D12-811F-BC014DBF5F0B}"/>
              </a:ext>
            </a:extLst>
          </p:cNvPr>
          <p:cNvSpPr>
            <a:spLocks noGrp="1"/>
          </p:cNvSpPr>
          <p:nvPr>
            <p:ph type="title"/>
          </p:nvPr>
        </p:nvSpPr>
        <p:spPr/>
        <p:txBody>
          <a:bodyPr/>
          <a:lstStyle/>
          <a:p>
            <a:r>
              <a:rPr lang="en-CA" dirty="0"/>
              <a:t>Types of Event Requests</a:t>
            </a:r>
          </a:p>
        </p:txBody>
      </p:sp>
      <p:sp>
        <p:nvSpPr>
          <p:cNvPr id="3" name="Content Placeholder 2">
            <a:extLst>
              <a:ext uri="{FF2B5EF4-FFF2-40B4-BE49-F238E27FC236}">
                <a16:creationId xmlns:a16="http://schemas.microsoft.com/office/drawing/2014/main" id="{4B0524C6-B20F-4FEC-821F-4124CA0249D0}"/>
              </a:ext>
            </a:extLst>
          </p:cNvPr>
          <p:cNvSpPr>
            <a:spLocks noGrp="1"/>
          </p:cNvSpPr>
          <p:nvPr>
            <p:ph idx="1"/>
          </p:nvPr>
        </p:nvSpPr>
        <p:spPr/>
        <p:txBody>
          <a:bodyPr/>
          <a:lstStyle/>
          <a:p>
            <a:pPr marL="0" indent="0">
              <a:buNone/>
            </a:pPr>
            <a:r>
              <a:rPr lang="en-CA" dirty="0"/>
              <a:t>Event Grid will send to it’s subscribers two types of requests:</a:t>
            </a:r>
          </a:p>
          <a:p>
            <a:pPr>
              <a:buFontTx/>
              <a:buChar char="-"/>
            </a:pPr>
            <a:r>
              <a:rPr lang="en-CA" dirty="0"/>
              <a:t>Subscription Validation</a:t>
            </a:r>
          </a:p>
          <a:p>
            <a:pPr>
              <a:buFontTx/>
              <a:buChar char="-"/>
            </a:pPr>
            <a:r>
              <a:rPr lang="en-CA" dirty="0"/>
              <a:t>Notification</a:t>
            </a:r>
          </a:p>
        </p:txBody>
      </p:sp>
      <p:sp>
        <p:nvSpPr>
          <p:cNvPr id="4" name="Slide Number Placeholder 3">
            <a:extLst>
              <a:ext uri="{FF2B5EF4-FFF2-40B4-BE49-F238E27FC236}">
                <a16:creationId xmlns:a16="http://schemas.microsoft.com/office/drawing/2014/main" id="{12564780-D4FC-4593-AB05-53BE3E227E74}"/>
              </a:ext>
            </a:extLst>
          </p:cNvPr>
          <p:cNvSpPr>
            <a:spLocks noGrp="1"/>
          </p:cNvSpPr>
          <p:nvPr>
            <p:ph type="sldNum" sz="quarter" idx="12"/>
          </p:nvPr>
        </p:nvSpPr>
        <p:spPr/>
        <p:txBody>
          <a:bodyPr/>
          <a:lstStyle/>
          <a:p>
            <a:fld id="{0A164282-434E-41D4-9582-783D542A7B68}" type="slidenum">
              <a:rPr lang="en-US" smtClean="0"/>
              <a:t>15</a:t>
            </a:fld>
            <a:endParaRPr lang="en-US" dirty="0"/>
          </a:p>
        </p:txBody>
      </p:sp>
    </p:spTree>
    <p:extLst>
      <p:ext uri="{BB962C8B-B14F-4D97-AF65-F5344CB8AC3E}">
        <p14:creationId xmlns:p14="http://schemas.microsoft.com/office/powerpoint/2010/main" val="399887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3BE5-31DB-4EAA-98F8-87E8F5ACC6FB}"/>
              </a:ext>
            </a:extLst>
          </p:cNvPr>
          <p:cNvSpPr>
            <a:spLocks noGrp="1"/>
          </p:cNvSpPr>
          <p:nvPr>
            <p:ph type="title"/>
          </p:nvPr>
        </p:nvSpPr>
        <p:spPr/>
        <p:txBody>
          <a:bodyPr/>
          <a:lstStyle/>
          <a:p>
            <a:r>
              <a:rPr lang="en-CA" dirty="0"/>
              <a:t>Message Schema</a:t>
            </a:r>
          </a:p>
        </p:txBody>
      </p:sp>
      <p:sp>
        <p:nvSpPr>
          <p:cNvPr id="3" name="Content Placeholder 2">
            <a:extLst>
              <a:ext uri="{FF2B5EF4-FFF2-40B4-BE49-F238E27FC236}">
                <a16:creationId xmlns:a16="http://schemas.microsoft.com/office/drawing/2014/main" id="{871DF99E-F8A3-4E5E-8AE0-C6E7673D3E4D}"/>
              </a:ext>
            </a:extLst>
          </p:cNvPr>
          <p:cNvSpPr>
            <a:spLocks noGrp="1"/>
          </p:cNvSpPr>
          <p:nvPr>
            <p:ph idx="1"/>
          </p:nvPr>
        </p:nvSpPr>
        <p:spPr>
          <a:xfrm>
            <a:off x="560798" y="1876997"/>
            <a:ext cx="11079822" cy="1861286"/>
          </a:xfrm>
        </p:spPr>
        <p:txBody>
          <a:bodyPr>
            <a:normAutofit fontScale="92500" lnSpcReduction="10000"/>
          </a:bodyPr>
          <a:lstStyle/>
          <a:p>
            <a:r>
              <a:rPr lang="en-US" dirty="0"/>
              <a:t>Events are sent to Azure Event Grid in an array, which can contain multiple event objects</a:t>
            </a:r>
          </a:p>
          <a:p>
            <a:r>
              <a:rPr lang="en-US" dirty="0"/>
              <a:t>The array can have a total size of up to 1 MB. Each event in the array is limited to 64 KB</a:t>
            </a:r>
            <a:endParaRPr lang="en-CA" dirty="0"/>
          </a:p>
        </p:txBody>
      </p:sp>
      <p:sp>
        <p:nvSpPr>
          <p:cNvPr id="4" name="Slide Number Placeholder 3">
            <a:extLst>
              <a:ext uri="{FF2B5EF4-FFF2-40B4-BE49-F238E27FC236}">
                <a16:creationId xmlns:a16="http://schemas.microsoft.com/office/drawing/2014/main" id="{5009EDF2-587A-48B8-810A-1AA946331095}"/>
              </a:ext>
            </a:extLst>
          </p:cNvPr>
          <p:cNvSpPr>
            <a:spLocks noGrp="1"/>
          </p:cNvSpPr>
          <p:nvPr>
            <p:ph type="sldNum" sz="quarter" idx="12"/>
          </p:nvPr>
        </p:nvSpPr>
        <p:spPr/>
        <p:txBody>
          <a:bodyPr/>
          <a:lstStyle/>
          <a:p>
            <a:fld id="{0A164282-434E-41D4-9582-783D542A7B68}" type="slidenum">
              <a:rPr lang="en-US" smtClean="0"/>
              <a:t>16</a:t>
            </a:fld>
            <a:endParaRPr lang="en-US" dirty="0"/>
          </a:p>
        </p:txBody>
      </p:sp>
      <p:pic>
        <p:nvPicPr>
          <p:cNvPr id="6" name="Picture 5">
            <a:extLst>
              <a:ext uri="{FF2B5EF4-FFF2-40B4-BE49-F238E27FC236}">
                <a16:creationId xmlns:a16="http://schemas.microsoft.com/office/drawing/2014/main" id="{10B43930-F44F-40EC-A707-7E77F231C647}"/>
              </a:ext>
            </a:extLst>
          </p:cNvPr>
          <p:cNvPicPr>
            <a:picLocks noChangeAspect="1"/>
          </p:cNvPicPr>
          <p:nvPr/>
        </p:nvPicPr>
        <p:blipFill>
          <a:blip r:embed="rId3"/>
          <a:stretch>
            <a:fillRect/>
          </a:stretch>
        </p:blipFill>
        <p:spPr>
          <a:xfrm>
            <a:off x="560798" y="3800943"/>
            <a:ext cx="4190496" cy="2820398"/>
          </a:xfrm>
          <a:prstGeom prst="rect">
            <a:avLst/>
          </a:prstGeom>
        </p:spPr>
      </p:pic>
    </p:spTree>
    <p:extLst>
      <p:ext uri="{BB962C8B-B14F-4D97-AF65-F5344CB8AC3E}">
        <p14:creationId xmlns:p14="http://schemas.microsoft.com/office/powerpoint/2010/main" val="383837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279B-3A28-45BD-B39C-B464410172AB}"/>
              </a:ext>
            </a:extLst>
          </p:cNvPr>
          <p:cNvSpPr>
            <a:spLocks noGrp="1"/>
          </p:cNvSpPr>
          <p:nvPr>
            <p:ph type="title"/>
          </p:nvPr>
        </p:nvSpPr>
        <p:spPr/>
        <p:txBody>
          <a:bodyPr/>
          <a:lstStyle/>
          <a:p>
            <a:r>
              <a:rPr lang="en-CA" dirty="0"/>
              <a:t>Reliable Delivery</a:t>
            </a:r>
          </a:p>
        </p:txBody>
      </p:sp>
      <p:sp>
        <p:nvSpPr>
          <p:cNvPr id="3" name="Content Placeholder 2">
            <a:extLst>
              <a:ext uri="{FF2B5EF4-FFF2-40B4-BE49-F238E27FC236}">
                <a16:creationId xmlns:a16="http://schemas.microsoft.com/office/drawing/2014/main" id="{61592D99-7C26-4557-BA05-E0666B2D7DE7}"/>
              </a:ext>
            </a:extLst>
          </p:cNvPr>
          <p:cNvSpPr>
            <a:spLocks noGrp="1"/>
          </p:cNvSpPr>
          <p:nvPr>
            <p:ph idx="1"/>
          </p:nvPr>
        </p:nvSpPr>
        <p:spPr/>
        <p:txBody>
          <a:bodyPr/>
          <a:lstStyle/>
          <a:p>
            <a:r>
              <a:rPr lang="en-US" dirty="0"/>
              <a:t>Event Grid uses HTTP response codes to acknowledge receipt of events. In the event of failure Event Grid retries delivery</a:t>
            </a:r>
          </a:p>
          <a:p>
            <a:r>
              <a:rPr lang="en-US" dirty="0"/>
              <a:t>Uses an exponential back off retry policy for event deliver (10s, 30s, 1m, 5m, 10m, 30m, 1 </a:t>
            </a:r>
            <a:r>
              <a:rPr lang="en-US" dirty="0" err="1"/>
              <a:t>hr</a:t>
            </a:r>
            <a:r>
              <a:rPr lang="en-US" dirty="0"/>
              <a:t>)</a:t>
            </a:r>
          </a:p>
          <a:p>
            <a:r>
              <a:rPr lang="en-US" dirty="0"/>
              <a:t>Retry duration expires after 24 </a:t>
            </a:r>
            <a:r>
              <a:rPr lang="en-US" dirty="0" err="1"/>
              <a:t>hr</a:t>
            </a:r>
            <a:endParaRPr lang="en-CA" dirty="0"/>
          </a:p>
        </p:txBody>
      </p:sp>
      <p:sp>
        <p:nvSpPr>
          <p:cNvPr id="4" name="Slide Number Placeholder 3">
            <a:extLst>
              <a:ext uri="{FF2B5EF4-FFF2-40B4-BE49-F238E27FC236}">
                <a16:creationId xmlns:a16="http://schemas.microsoft.com/office/drawing/2014/main" id="{29FD9A30-776A-45C6-8130-B3454B458C38}"/>
              </a:ext>
            </a:extLst>
          </p:cNvPr>
          <p:cNvSpPr>
            <a:spLocks noGrp="1"/>
          </p:cNvSpPr>
          <p:nvPr>
            <p:ph type="sldNum" sz="quarter" idx="12"/>
          </p:nvPr>
        </p:nvSpPr>
        <p:spPr/>
        <p:txBody>
          <a:bodyPr/>
          <a:lstStyle/>
          <a:p>
            <a:fld id="{0A164282-434E-41D4-9582-783D542A7B68}" type="slidenum">
              <a:rPr lang="en-US" smtClean="0"/>
              <a:t>17</a:t>
            </a:fld>
            <a:endParaRPr lang="en-US" dirty="0"/>
          </a:p>
        </p:txBody>
      </p:sp>
    </p:spTree>
    <p:extLst>
      <p:ext uri="{BB962C8B-B14F-4D97-AF65-F5344CB8AC3E}">
        <p14:creationId xmlns:p14="http://schemas.microsoft.com/office/powerpoint/2010/main" val="2553032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72DB-6D35-4FCD-AC52-A454B2747FA8}"/>
              </a:ext>
            </a:extLst>
          </p:cNvPr>
          <p:cNvSpPr>
            <a:spLocks noGrp="1"/>
          </p:cNvSpPr>
          <p:nvPr>
            <p:ph type="title"/>
          </p:nvPr>
        </p:nvSpPr>
        <p:spPr/>
        <p:txBody>
          <a:bodyPr/>
          <a:lstStyle/>
          <a:p>
            <a:r>
              <a:rPr lang="en-CA" dirty="0"/>
              <a:t>Security and Authentication</a:t>
            </a:r>
          </a:p>
        </p:txBody>
      </p:sp>
      <p:sp>
        <p:nvSpPr>
          <p:cNvPr id="3" name="Content Placeholder 2">
            <a:extLst>
              <a:ext uri="{FF2B5EF4-FFF2-40B4-BE49-F238E27FC236}">
                <a16:creationId xmlns:a16="http://schemas.microsoft.com/office/drawing/2014/main" id="{7A8BDC59-860A-44A6-A55D-4881101FE748}"/>
              </a:ext>
            </a:extLst>
          </p:cNvPr>
          <p:cNvSpPr>
            <a:spLocks noGrp="1"/>
          </p:cNvSpPr>
          <p:nvPr>
            <p:ph idx="1"/>
          </p:nvPr>
        </p:nvSpPr>
        <p:spPr>
          <a:xfrm>
            <a:off x="560798" y="1876996"/>
            <a:ext cx="11079822" cy="4470016"/>
          </a:xfrm>
        </p:spPr>
        <p:txBody>
          <a:bodyPr>
            <a:normAutofit/>
          </a:bodyPr>
          <a:lstStyle/>
          <a:p>
            <a:pPr marL="0" indent="0">
              <a:buNone/>
            </a:pPr>
            <a:r>
              <a:rPr lang="en-US" dirty="0"/>
              <a:t>Azure Event Grid has three types of authentication:</a:t>
            </a:r>
          </a:p>
          <a:p>
            <a:r>
              <a:rPr lang="en-US" dirty="0"/>
              <a:t>Event subscriptions</a:t>
            </a:r>
          </a:p>
          <a:p>
            <a:r>
              <a:rPr lang="en-US" dirty="0"/>
              <a:t>Event publishing</a:t>
            </a:r>
          </a:p>
          <a:p>
            <a:r>
              <a:rPr lang="en-US" dirty="0" err="1"/>
              <a:t>WebHook</a:t>
            </a:r>
            <a:r>
              <a:rPr lang="en-US" dirty="0"/>
              <a:t> event delivery</a:t>
            </a:r>
          </a:p>
        </p:txBody>
      </p:sp>
      <p:sp>
        <p:nvSpPr>
          <p:cNvPr id="4" name="Slide Number Placeholder 3">
            <a:extLst>
              <a:ext uri="{FF2B5EF4-FFF2-40B4-BE49-F238E27FC236}">
                <a16:creationId xmlns:a16="http://schemas.microsoft.com/office/drawing/2014/main" id="{00D11D36-CB50-4B09-B0B7-7B19A1D1E927}"/>
              </a:ext>
            </a:extLst>
          </p:cNvPr>
          <p:cNvSpPr>
            <a:spLocks noGrp="1"/>
          </p:cNvSpPr>
          <p:nvPr>
            <p:ph type="sldNum" sz="quarter" idx="12"/>
          </p:nvPr>
        </p:nvSpPr>
        <p:spPr/>
        <p:txBody>
          <a:bodyPr/>
          <a:lstStyle/>
          <a:p>
            <a:fld id="{0A164282-434E-41D4-9582-783D542A7B68}" type="slidenum">
              <a:rPr lang="en-US" smtClean="0"/>
              <a:t>18</a:t>
            </a:fld>
            <a:endParaRPr lang="en-US" dirty="0"/>
          </a:p>
        </p:txBody>
      </p:sp>
    </p:spTree>
    <p:extLst>
      <p:ext uri="{BB962C8B-B14F-4D97-AF65-F5344CB8AC3E}">
        <p14:creationId xmlns:p14="http://schemas.microsoft.com/office/powerpoint/2010/main" val="452546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562C-50CD-4626-8D6B-740DC04B0021}"/>
              </a:ext>
            </a:extLst>
          </p:cNvPr>
          <p:cNvSpPr>
            <a:spLocks noGrp="1"/>
          </p:cNvSpPr>
          <p:nvPr>
            <p:ph type="title"/>
          </p:nvPr>
        </p:nvSpPr>
        <p:spPr/>
        <p:txBody>
          <a:bodyPr/>
          <a:lstStyle/>
          <a:p>
            <a:r>
              <a:rPr lang="en-CA" dirty="0"/>
              <a:t>Webhook Endpoints</a:t>
            </a:r>
          </a:p>
        </p:txBody>
      </p:sp>
      <p:sp>
        <p:nvSpPr>
          <p:cNvPr id="3" name="Content Placeholder 2">
            <a:extLst>
              <a:ext uri="{FF2B5EF4-FFF2-40B4-BE49-F238E27FC236}">
                <a16:creationId xmlns:a16="http://schemas.microsoft.com/office/drawing/2014/main" id="{14360C14-6069-455E-8678-EB04BFE74FB0}"/>
              </a:ext>
            </a:extLst>
          </p:cNvPr>
          <p:cNvSpPr>
            <a:spLocks noGrp="1"/>
          </p:cNvSpPr>
          <p:nvPr>
            <p:ph idx="1"/>
          </p:nvPr>
        </p:nvSpPr>
        <p:spPr/>
        <p:txBody>
          <a:bodyPr/>
          <a:lstStyle/>
          <a:p>
            <a:pPr marL="0" indent="0">
              <a:buNone/>
            </a:pPr>
            <a:r>
              <a:rPr lang="en-US" dirty="0"/>
              <a:t>When </a:t>
            </a:r>
            <a:r>
              <a:rPr lang="en-US" u="sng" dirty="0"/>
              <a:t>registering</a:t>
            </a:r>
            <a:r>
              <a:rPr lang="en-US" dirty="0"/>
              <a:t> your own </a:t>
            </a:r>
            <a:r>
              <a:rPr lang="en-US" dirty="0" err="1"/>
              <a:t>WebHook</a:t>
            </a:r>
            <a:r>
              <a:rPr lang="en-US" dirty="0"/>
              <a:t> endpoint,  Event Grid will send a POST request with a simple validation code to prove endpoint ownership. </a:t>
            </a:r>
          </a:p>
          <a:p>
            <a:pPr marL="0" indent="0">
              <a:buNone/>
            </a:pPr>
            <a:r>
              <a:rPr lang="en-US" dirty="0"/>
              <a:t>Your app needs to respond by echoing back the validation code.</a:t>
            </a:r>
          </a:p>
          <a:p>
            <a:endParaRPr lang="en-CA" dirty="0"/>
          </a:p>
        </p:txBody>
      </p:sp>
      <p:sp>
        <p:nvSpPr>
          <p:cNvPr id="4" name="Slide Number Placeholder 3">
            <a:extLst>
              <a:ext uri="{FF2B5EF4-FFF2-40B4-BE49-F238E27FC236}">
                <a16:creationId xmlns:a16="http://schemas.microsoft.com/office/drawing/2014/main" id="{02CD5196-2AED-41E8-B877-695456F069C0}"/>
              </a:ext>
            </a:extLst>
          </p:cNvPr>
          <p:cNvSpPr>
            <a:spLocks noGrp="1"/>
          </p:cNvSpPr>
          <p:nvPr>
            <p:ph type="sldNum" sz="quarter" idx="12"/>
          </p:nvPr>
        </p:nvSpPr>
        <p:spPr/>
        <p:txBody>
          <a:bodyPr/>
          <a:lstStyle/>
          <a:p>
            <a:fld id="{0A164282-434E-41D4-9582-783D542A7B68}" type="slidenum">
              <a:rPr lang="en-US" smtClean="0"/>
              <a:t>19</a:t>
            </a:fld>
            <a:endParaRPr lang="en-US" dirty="0"/>
          </a:p>
        </p:txBody>
      </p:sp>
    </p:spTree>
    <p:extLst>
      <p:ext uri="{BB962C8B-B14F-4D97-AF65-F5344CB8AC3E}">
        <p14:creationId xmlns:p14="http://schemas.microsoft.com/office/powerpoint/2010/main" val="364304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Content Placeholder 2"/>
          <p:cNvSpPr>
            <a:spLocks noGrp="1"/>
          </p:cNvSpPr>
          <p:nvPr>
            <p:ph idx="1"/>
          </p:nvPr>
        </p:nvSpPr>
        <p:spPr>
          <a:xfrm>
            <a:off x="560798" y="1876995"/>
            <a:ext cx="7944700" cy="3451750"/>
          </a:xfrm>
        </p:spPr>
        <p:txBody>
          <a:bodyPr>
            <a:normAutofit fontScale="77500" lnSpcReduction="20000"/>
          </a:bodyPr>
          <a:lstStyle/>
          <a:p>
            <a:pPr marL="0" indent="0">
              <a:buNone/>
            </a:pPr>
            <a:r>
              <a:rPr lang="en-US" sz="5100" dirty="0"/>
              <a:t>Callon Campbell</a:t>
            </a:r>
          </a:p>
          <a:p>
            <a:pPr marL="0" indent="0">
              <a:lnSpc>
                <a:spcPct val="120000"/>
              </a:lnSpc>
              <a:buNone/>
            </a:pPr>
            <a:r>
              <a:rPr lang="en-US" sz="3800" dirty="0"/>
              <a:t>Systems Architect / Developer with 20 years of experience developing desktop, mobile and web enterprise applications using .NET, SQL Server, Mobile and Azure technologies.</a:t>
            </a:r>
          </a:p>
          <a:p>
            <a:pPr marL="0" indent="0">
              <a:lnSpc>
                <a:spcPct val="120000"/>
              </a:lnSpc>
              <a:buNone/>
            </a:pPr>
            <a:r>
              <a:rPr lang="en-US" sz="3800" dirty="0"/>
              <a:t>Co-creator of ReflectInsight, a .NET logging framework and a real-time Live Log Viewer.</a:t>
            </a:r>
            <a:r>
              <a:rPr lang="en-US" sz="3800" dirty="0">
                <a:hlinkClick r:id="rId2"/>
              </a:rPr>
              <a:t> </a:t>
            </a:r>
            <a:endParaRPr lang="en-US" sz="3800" dirty="0"/>
          </a:p>
        </p:txBody>
      </p:sp>
      <p:sp>
        <p:nvSpPr>
          <p:cNvPr id="4" name="Slide Number Placeholder 3"/>
          <p:cNvSpPr>
            <a:spLocks noGrp="1"/>
          </p:cNvSpPr>
          <p:nvPr>
            <p:ph type="sldNum" sz="quarter" idx="12"/>
          </p:nvPr>
        </p:nvSpPr>
        <p:spPr/>
        <p:txBody>
          <a:bodyPr/>
          <a:lstStyle/>
          <a:p>
            <a:fld id="{0A164282-434E-41D4-9582-783D542A7B68}" type="slidenum">
              <a:rPr lang="en-US" smtClean="0"/>
              <a:t>2</a:t>
            </a:fld>
            <a:endParaRPr lang="en-US" dirty="0"/>
          </a:p>
        </p:txBody>
      </p:sp>
      <p:graphicFrame>
        <p:nvGraphicFramePr>
          <p:cNvPr id="8" name="Diagram 7"/>
          <p:cNvGraphicFramePr/>
          <p:nvPr>
            <p:extLst/>
          </p:nvPr>
        </p:nvGraphicFramePr>
        <p:xfrm>
          <a:off x="9250762" y="0"/>
          <a:ext cx="2941238" cy="2346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8583630" y="2762744"/>
            <a:ext cx="3502378" cy="2353198"/>
          </a:xfrm>
          <a:prstGeom prst="rect">
            <a:avLst/>
          </a:prstGeom>
        </p:spPr>
      </p:pic>
      <p:graphicFrame>
        <p:nvGraphicFramePr>
          <p:cNvPr id="5" name="Table 4"/>
          <p:cNvGraphicFramePr>
            <a:graphicFrameLocks noGrp="1"/>
          </p:cNvGraphicFramePr>
          <p:nvPr>
            <p:extLst/>
          </p:nvPr>
        </p:nvGraphicFramePr>
        <p:xfrm>
          <a:off x="560796" y="5362715"/>
          <a:ext cx="11631204" cy="1200927"/>
        </p:xfrm>
        <a:graphic>
          <a:graphicData uri="http://schemas.openxmlformats.org/drawingml/2006/table">
            <a:tbl>
              <a:tblPr firstRow="1" bandRow="1">
                <a:tableStyleId>{2D5ABB26-0587-4C30-8999-92F81FD0307C}</a:tableStyleId>
              </a:tblPr>
              <a:tblGrid>
                <a:gridCol w="1405580">
                  <a:extLst>
                    <a:ext uri="{9D8B030D-6E8A-4147-A177-3AD203B41FA5}">
                      <a16:colId xmlns:a16="http://schemas.microsoft.com/office/drawing/2014/main" val="3910774761"/>
                    </a:ext>
                  </a:extLst>
                </a:gridCol>
                <a:gridCol w="3891731">
                  <a:extLst>
                    <a:ext uri="{9D8B030D-6E8A-4147-A177-3AD203B41FA5}">
                      <a16:colId xmlns:a16="http://schemas.microsoft.com/office/drawing/2014/main" val="2977273936"/>
                    </a:ext>
                  </a:extLst>
                </a:gridCol>
                <a:gridCol w="1382752">
                  <a:extLst>
                    <a:ext uri="{9D8B030D-6E8A-4147-A177-3AD203B41FA5}">
                      <a16:colId xmlns:a16="http://schemas.microsoft.com/office/drawing/2014/main" val="2048116567"/>
                    </a:ext>
                  </a:extLst>
                </a:gridCol>
                <a:gridCol w="4951141">
                  <a:extLst>
                    <a:ext uri="{9D8B030D-6E8A-4147-A177-3AD203B41FA5}">
                      <a16:colId xmlns:a16="http://schemas.microsoft.com/office/drawing/2014/main" val="2513823162"/>
                    </a:ext>
                  </a:extLst>
                </a:gridCol>
              </a:tblGrid>
              <a:tr h="400309">
                <a:tc>
                  <a:txBody>
                    <a:bodyPr/>
                    <a:lstStyle/>
                    <a:p>
                      <a:r>
                        <a:rPr kumimoji="0" lang="en-US" sz="2000" b="0" i="0" u="none" strike="noStrike" kern="1200" cap="none" spc="0" normalizeH="0" baseline="0" noProof="0" dirty="0">
                          <a:ln>
                            <a:noFill/>
                          </a:ln>
                          <a:solidFill>
                            <a:srgbClr val="617081"/>
                          </a:solidFill>
                          <a:effectLst/>
                          <a:uLnTx/>
                          <a:uFillTx/>
                          <a:latin typeface="+mn-lt"/>
                          <a:ea typeface="+mn-ea"/>
                          <a:cs typeface="+mn-cs"/>
                        </a:rPr>
                        <a:t>Email:</a:t>
                      </a:r>
                      <a:endParaRPr lang="en-US" sz="2000" dirty="0"/>
                    </a:p>
                  </a:txBody>
                  <a:tcPr>
                    <a:solidFill>
                      <a:schemeClr val="bg1"/>
                    </a:solidFill>
                  </a:tcPr>
                </a:tc>
                <a:tc>
                  <a:txBody>
                    <a:bodyPr/>
                    <a:lstStyle/>
                    <a:p>
                      <a:r>
                        <a:rPr kumimoji="0" lang="en-US" sz="2000" b="0" i="0" u="none" strike="noStrike" kern="1200" cap="none" spc="0" normalizeH="0" baseline="0" noProof="0" dirty="0">
                          <a:ln>
                            <a:noFill/>
                          </a:ln>
                          <a:solidFill>
                            <a:srgbClr val="617081"/>
                          </a:solidFill>
                          <a:effectLst/>
                          <a:uLnTx/>
                          <a:uFillTx/>
                          <a:latin typeface="+mn-lt"/>
                          <a:ea typeface="+mn-ea"/>
                          <a:cs typeface="+mn-cs"/>
                          <a:hlinkClick r:id="rId9"/>
                        </a:rPr>
                        <a:t>CallonCampbell@Outlook.com</a:t>
                      </a:r>
                      <a:endParaRPr lang="en-US" sz="2000" dirty="0"/>
                    </a:p>
                  </a:txBody>
                  <a:tcPr>
                    <a:solidFill>
                      <a:schemeClr val="bg1"/>
                    </a:solid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617081"/>
                          </a:solidFill>
                          <a:effectLst/>
                          <a:uLnTx/>
                          <a:uFillTx/>
                          <a:latin typeface="+mn-lt"/>
                          <a:ea typeface="+mn-ea"/>
                          <a:cs typeface="+mn-cs"/>
                        </a:rPr>
                        <a:t>Twitter:	</a:t>
                      </a:r>
                    </a:p>
                  </a:txBody>
                  <a:tcPr>
                    <a:solidFill>
                      <a:schemeClr val="bg1"/>
                    </a:solid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617081"/>
                          </a:solidFill>
                          <a:effectLst/>
                          <a:uLnTx/>
                          <a:uFillTx/>
                          <a:latin typeface="+mn-lt"/>
                          <a:ea typeface="+mn-ea"/>
                          <a:cs typeface="+mn-cs"/>
                          <a:hlinkClick r:id="rId10"/>
                        </a:rPr>
                        <a:t>@</a:t>
                      </a:r>
                      <a:r>
                        <a:rPr kumimoji="0" lang="en-US" sz="2000" b="0" i="0" u="none" strike="noStrike" kern="1200" cap="none" spc="0" normalizeH="0" baseline="0" noProof="0" dirty="0" err="1">
                          <a:ln>
                            <a:noFill/>
                          </a:ln>
                          <a:solidFill>
                            <a:srgbClr val="617081"/>
                          </a:solidFill>
                          <a:effectLst/>
                          <a:uLnTx/>
                          <a:uFillTx/>
                          <a:latin typeface="+mn-lt"/>
                          <a:ea typeface="+mn-ea"/>
                          <a:cs typeface="+mn-cs"/>
                          <a:hlinkClick r:id="rId10"/>
                        </a:rPr>
                        <a:t>Flying_Maverick</a:t>
                      </a:r>
                      <a:endParaRPr kumimoji="0" lang="en-US" sz="2000" b="0" i="0" u="none" strike="noStrike" kern="1200" cap="none" spc="0" normalizeH="0" baseline="0" noProof="0" dirty="0">
                        <a:ln>
                          <a:noFill/>
                        </a:ln>
                        <a:solidFill>
                          <a:srgbClr val="617081"/>
                        </a:solidFill>
                        <a:effectLst/>
                        <a:uLnTx/>
                        <a:uFillTx/>
                        <a:latin typeface="+mn-lt"/>
                        <a:ea typeface="+mn-ea"/>
                        <a:cs typeface="+mn-cs"/>
                      </a:endParaRPr>
                    </a:p>
                  </a:txBody>
                  <a:tcPr>
                    <a:solidFill>
                      <a:schemeClr val="bg1"/>
                    </a:solidFill>
                  </a:tcPr>
                </a:tc>
                <a:extLst>
                  <a:ext uri="{0D108BD9-81ED-4DB2-BD59-A6C34878D82A}">
                    <a16:rowId xmlns:a16="http://schemas.microsoft.com/office/drawing/2014/main" val="3885187990"/>
                  </a:ext>
                </a:extLst>
              </a:tr>
              <a:tr h="400309">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617081"/>
                          </a:solidFill>
                          <a:effectLst/>
                          <a:uLnTx/>
                          <a:uFillTx/>
                          <a:latin typeface="+mn-lt"/>
                          <a:ea typeface="+mn-ea"/>
                          <a:cs typeface="+mn-cs"/>
                        </a:rPr>
                        <a:t>Blog:</a:t>
                      </a:r>
                    </a:p>
                  </a:txBody>
                  <a:tcPr>
                    <a:solidFill>
                      <a:schemeClr val="bg1"/>
                    </a:solid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617081"/>
                          </a:solidFill>
                          <a:effectLst/>
                          <a:uLnTx/>
                          <a:uFillTx/>
                          <a:latin typeface="+mn-lt"/>
                          <a:ea typeface="+mn-ea"/>
                          <a:cs typeface="+mn-cs"/>
                          <a:hlinkClick r:id="rId11"/>
                        </a:rPr>
                        <a:t>http://TheFlyingMaverick.com</a:t>
                      </a:r>
                      <a:endParaRPr kumimoji="0" lang="en-US" sz="2000" b="0" i="0" u="none" strike="noStrike" kern="1200" cap="none" spc="0" normalizeH="0" baseline="0" noProof="0" dirty="0">
                        <a:ln>
                          <a:noFill/>
                        </a:ln>
                        <a:solidFill>
                          <a:srgbClr val="617081"/>
                        </a:solidFill>
                        <a:effectLst/>
                        <a:uLnTx/>
                        <a:uFillTx/>
                        <a:latin typeface="+mn-lt"/>
                        <a:ea typeface="+mn-ea"/>
                        <a:cs typeface="+mn-cs"/>
                      </a:endParaRPr>
                    </a:p>
                  </a:txBody>
                  <a:tcPr>
                    <a:solidFill>
                      <a:schemeClr val="bg1"/>
                    </a:solidFill>
                  </a:tcPr>
                </a:tc>
                <a:tc>
                  <a:txBody>
                    <a:bodyPr/>
                    <a:lstStyle/>
                    <a:p>
                      <a:r>
                        <a:rPr kumimoji="0" lang="en-US" sz="2000" b="0" i="0" u="none" strike="noStrike" kern="1200" cap="none" spc="0" normalizeH="0" baseline="0" noProof="0" dirty="0">
                          <a:ln>
                            <a:noFill/>
                          </a:ln>
                          <a:solidFill>
                            <a:srgbClr val="617081"/>
                          </a:solidFill>
                          <a:effectLst/>
                          <a:uLnTx/>
                          <a:uFillTx/>
                          <a:latin typeface="+mn-lt"/>
                          <a:ea typeface="+mn-ea"/>
                          <a:cs typeface="+mn-cs"/>
                        </a:rPr>
                        <a:t>LinkedIn:</a:t>
                      </a:r>
                    </a:p>
                  </a:txBody>
                  <a:tcPr>
                    <a:solidFill>
                      <a:schemeClr val="bg1"/>
                    </a:solidFill>
                  </a:tcPr>
                </a:tc>
                <a:tc>
                  <a:txBody>
                    <a:bodyPr/>
                    <a:lstStyle/>
                    <a:p>
                      <a:r>
                        <a:rPr kumimoji="0" lang="en-US" sz="2000" b="0" i="0" u="none" strike="noStrike" kern="1200" cap="none" spc="0" normalizeH="0" baseline="0" noProof="0" dirty="0">
                          <a:ln>
                            <a:noFill/>
                          </a:ln>
                          <a:solidFill>
                            <a:srgbClr val="617081"/>
                          </a:solidFill>
                          <a:effectLst/>
                          <a:uLnTx/>
                          <a:uFillTx/>
                          <a:latin typeface="+mn-lt"/>
                          <a:ea typeface="+mn-ea"/>
                          <a:cs typeface="+mn-cs"/>
                          <a:hlinkClick r:id="rId2"/>
                        </a:rPr>
                        <a:t>LinkedIn.com/in/calloncampbell</a:t>
                      </a:r>
                      <a:endParaRPr kumimoji="0" lang="en-US" sz="2000" b="0" i="0" u="none" strike="noStrike" kern="1200" cap="none" spc="0" normalizeH="0" baseline="0" noProof="0" dirty="0">
                        <a:ln>
                          <a:noFill/>
                        </a:ln>
                        <a:solidFill>
                          <a:srgbClr val="617081"/>
                        </a:solidFill>
                        <a:effectLst/>
                        <a:uLnTx/>
                        <a:uFillTx/>
                        <a:latin typeface="+mn-lt"/>
                        <a:ea typeface="+mn-ea"/>
                        <a:cs typeface="+mn-cs"/>
                      </a:endParaRPr>
                    </a:p>
                  </a:txBody>
                  <a:tcPr>
                    <a:solidFill>
                      <a:schemeClr val="bg1"/>
                    </a:solidFill>
                  </a:tcPr>
                </a:tc>
                <a:extLst>
                  <a:ext uri="{0D108BD9-81ED-4DB2-BD59-A6C34878D82A}">
                    <a16:rowId xmlns:a16="http://schemas.microsoft.com/office/drawing/2014/main" val="4063609656"/>
                  </a:ext>
                </a:extLst>
              </a:tr>
              <a:tr h="400309">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617081"/>
                          </a:solidFill>
                          <a:effectLst/>
                          <a:uLnTx/>
                          <a:uFillTx/>
                          <a:latin typeface="+mn-lt"/>
                          <a:ea typeface="+mn-ea"/>
                          <a:cs typeface="+mn-cs"/>
                        </a:rPr>
                        <a:t>Website:</a:t>
                      </a:r>
                    </a:p>
                  </a:txBody>
                  <a:tcPr>
                    <a:solidFill>
                      <a:schemeClr val="bg1"/>
                    </a:solid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617081"/>
                          </a:solidFill>
                          <a:effectLst/>
                          <a:uLnTx/>
                          <a:uFillTx/>
                          <a:latin typeface="+mn-lt"/>
                          <a:ea typeface="+mn-ea"/>
                          <a:cs typeface="+mn-cs"/>
                          <a:hlinkClick r:id="rId12"/>
                        </a:rPr>
                        <a:t>http://ReflectInsight.com</a:t>
                      </a:r>
                      <a:endParaRPr kumimoji="0" lang="en-US" sz="2000" b="0" i="0" u="none" strike="noStrike" kern="1200" cap="none" spc="0" normalizeH="0" baseline="0" noProof="0" dirty="0">
                        <a:ln>
                          <a:noFill/>
                        </a:ln>
                        <a:solidFill>
                          <a:srgbClr val="617081"/>
                        </a:solidFill>
                        <a:effectLst/>
                        <a:uLnTx/>
                        <a:uFillTx/>
                        <a:latin typeface="+mn-lt"/>
                        <a:ea typeface="+mn-ea"/>
                        <a:cs typeface="+mn-cs"/>
                      </a:endParaRPr>
                    </a:p>
                  </a:txBody>
                  <a:tcPr>
                    <a:solidFill>
                      <a:schemeClr val="bg1"/>
                    </a:solidFill>
                  </a:tcPr>
                </a:tc>
                <a:tc>
                  <a:txBody>
                    <a:bodyPr/>
                    <a:lstStyle/>
                    <a:p>
                      <a:r>
                        <a:rPr kumimoji="0" lang="en-US" sz="2000" b="0" i="0" u="none" strike="noStrike" kern="1200" cap="none" spc="0" normalizeH="0" baseline="0" noProof="0" dirty="0" err="1">
                          <a:ln>
                            <a:noFill/>
                          </a:ln>
                          <a:solidFill>
                            <a:srgbClr val="617081"/>
                          </a:solidFill>
                          <a:effectLst/>
                          <a:uLnTx/>
                          <a:uFillTx/>
                          <a:latin typeface="+mn-lt"/>
                          <a:ea typeface="+mn-ea"/>
                          <a:cs typeface="+mn-cs"/>
                        </a:rPr>
                        <a:t>Slideshare</a:t>
                      </a:r>
                      <a:r>
                        <a:rPr kumimoji="0" lang="en-US" sz="2000" b="0" i="0" u="none" strike="noStrike" kern="1200" cap="none" spc="0" normalizeH="0" baseline="0" noProof="0" dirty="0">
                          <a:ln>
                            <a:noFill/>
                          </a:ln>
                          <a:solidFill>
                            <a:srgbClr val="617081"/>
                          </a:solidFill>
                          <a:effectLst/>
                          <a:uLnTx/>
                          <a:uFillTx/>
                          <a:latin typeface="+mn-lt"/>
                          <a:ea typeface="+mn-ea"/>
                          <a:cs typeface="+mn-cs"/>
                        </a:rPr>
                        <a:t>:</a:t>
                      </a:r>
                    </a:p>
                  </a:txBody>
                  <a:tcPr>
                    <a:solidFill>
                      <a:schemeClr val="bg1"/>
                    </a:solidFill>
                  </a:tcPr>
                </a:tc>
                <a:tc>
                  <a:txBody>
                    <a:bodyPr/>
                    <a:lstStyle/>
                    <a:p>
                      <a:r>
                        <a:rPr kumimoji="0" lang="en-US" sz="2000" b="0" i="0" u="none" strike="noStrike" kern="1200" cap="none" spc="0" normalizeH="0" baseline="0" noProof="0" dirty="0">
                          <a:ln>
                            <a:noFill/>
                          </a:ln>
                          <a:solidFill>
                            <a:srgbClr val="617081"/>
                          </a:solidFill>
                          <a:effectLst/>
                          <a:uLnTx/>
                          <a:uFillTx/>
                          <a:latin typeface="+mn-lt"/>
                          <a:ea typeface="+mn-ea"/>
                          <a:cs typeface="+mn-cs"/>
                          <a:hlinkClick r:id="rId13"/>
                        </a:rPr>
                        <a:t>https://www.slideshare.net/calloncampbell</a:t>
                      </a:r>
                      <a:r>
                        <a:rPr kumimoji="0" lang="en-US" sz="2000" b="0" i="0" u="none" strike="noStrike" kern="1200" cap="none" spc="0" normalizeH="0" baseline="0" noProof="0" dirty="0">
                          <a:ln>
                            <a:noFill/>
                          </a:ln>
                          <a:solidFill>
                            <a:srgbClr val="617081"/>
                          </a:solidFill>
                          <a:effectLst/>
                          <a:uLnTx/>
                          <a:uFillTx/>
                          <a:latin typeface="+mn-lt"/>
                          <a:ea typeface="+mn-ea"/>
                          <a:cs typeface="+mn-cs"/>
                        </a:rPr>
                        <a:t> </a:t>
                      </a:r>
                    </a:p>
                  </a:txBody>
                  <a:tcPr>
                    <a:solidFill>
                      <a:schemeClr val="bg1"/>
                    </a:solidFill>
                  </a:tcPr>
                </a:tc>
                <a:extLst>
                  <a:ext uri="{0D108BD9-81ED-4DB2-BD59-A6C34878D82A}">
                    <a16:rowId xmlns:a16="http://schemas.microsoft.com/office/drawing/2014/main" val="3442696763"/>
                  </a:ext>
                </a:extLst>
              </a:tr>
            </a:tbl>
          </a:graphicData>
        </a:graphic>
      </p:graphicFrame>
    </p:spTree>
    <p:extLst>
      <p:ext uri="{BB962C8B-B14F-4D97-AF65-F5344CB8AC3E}">
        <p14:creationId xmlns:p14="http://schemas.microsoft.com/office/powerpoint/2010/main" val="129407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150" y="877229"/>
            <a:ext cx="10515600" cy="4214205"/>
          </a:xfrm>
        </p:spPr>
        <p:txBody>
          <a:bodyPr/>
          <a:lstStyle/>
          <a:p>
            <a:pPr algn="l"/>
            <a:r>
              <a:rPr lang="en-US" dirty="0"/>
              <a:t>Demo</a:t>
            </a:r>
            <a:br>
              <a:rPr lang="en-US" dirty="0"/>
            </a:br>
            <a:endParaRPr lang="en-US" sz="5400" dirty="0"/>
          </a:p>
        </p:txBody>
      </p:sp>
    </p:spTree>
    <p:extLst>
      <p:ext uri="{BB962C8B-B14F-4D97-AF65-F5344CB8AC3E}">
        <p14:creationId xmlns:p14="http://schemas.microsoft.com/office/powerpoint/2010/main" val="314767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generated with high confidence">
            <a:extLst>
              <a:ext uri="{FF2B5EF4-FFF2-40B4-BE49-F238E27FC236}">
                <a16:creationId xmlns:a16="http://schemas.microsoft.com/office/drawing/2014/main" id="{77466FD5-AA9B-438B-A0C9-05A21A924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0" y="1274557"/>
            <a:ext cx="7974055" cy="5583443"/>
          </a:xfrm>
          <a:prstGeom prst="rect">
            <a:avLst/>
          </a:prstGeom>
        </p:spPr>
      </p:pic>
      <p:sp>
        <p:nvSpPr>
          <p:cNvPr id="2" name="Title 1">
            <a:extLst>
              <a:ext uri="{FF2B5EF4-FFF2-40B4-BE49-F238E27FC236}">
                <a16:creationId xmlns:a16="http://schemas.microsoft.com/office/drawing/2014/main" id="{7E660CE9-1420-4B92-B2A4-699DDAAD2342}"/>
              </a:ext>
            </a:extLst>
          </p:cNvPr>
          <p:cNvSpPr>
            <a:spLocks noGrp="1"/>
          </p:cNvSpPr>
          <p:nvPr>
            <p:ph type="title"/>
          </p:nvPr>
        </p:nvSpPr>
        <p:spPr/>
        <p:txBody>
          <a:bodyPr/>
          <a:lstStyle/>
          <a:p>
            <a:r>
              <a:rPr lang="en-CA" dirty="0"/>
              <a:t>A serverless sample</a:t>
            </a:r>
          </a:p>
        </p:txBody>
      </p:sp>
      <p:sp>
        <p:nvSpPr>
          <p:cNvPr id="4" name="Slide Number Placeholder 3">
            <a:extLst>
              <a:ext uri="{FF2B5EF4-FFF2-40B4-BE49-F238E27FC236}">
                <a16:creationId xmlns:a16="http://schemas.microsoft.com/office/drawing/2014/main" id="{04B8AC76-A7DF-4413-BAA2-B77AB5200573}"/>
              </a:ext>
            </a:extLst>
          </p:cNvPr>
          <p:cNvSpPr>
            <a:spLocks noGrp="1"/>
          </p:cNvSpPr>
          <p:nvPr>
            <p:ph type="sldNum" sz="quarter" idx="12"/>
          </p:nvPr>
        </p:nvSpPr>
        <p:spPr/>
        <p:txBody>
          <a:bodyPr/>
          <a:lstStyle/>
          <a:p>
            <a:fld id="{0A164282-434E-41D4-9582-783D542A7B68}" type="slidenum">
              <a:rPr lang="en-US" smtClean="0"/>
              <a:t>21</a:t>
            </a:fld>
            <a:endParaRPr lang="en-US" dirty="0"/>
          </a:p>
        </p:txBody>
      </p:sp>
    </p:spTree>
    <p:extLst>
      <p:ext uri="{BB962C8B-B14F-4D97-AF65-F5344CB8AC3E}">
        <p14:creationId xmlns:p14="http://schemas.microsoft.com/office/powerpoint/2010/main" val="1753337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Common scenarios for Event Grid</a:t>
            </a:r>
          </a:p>
        </p:txBody>
      </p:sp>
      <p:sp>
        <p:nvSpPr>
          <p:cNvPr id="3" name="Slide Number Placeholder 2"/>
          <p:cNvSpPr>
            <a:spLocks noGrp="1"/>
          </p:cNvSpPr>
          <p:nvPr>
            <p:ph type="sldNum" sz="quarter" idx="12"/>
          </p:nvPr>
        </p:nvSpPr>
        <p:spPr/>
        <p:txBody>
          <a:bodyPr/>
          <a:lstStyle/>
          <a:p>
            <a:fld id="{0A164282-434E-41D4-9582-783D542A7B68}" type="slidenum">
              <a:rPr lang="en-US" smtClean="0"/>
              <a:t>22</a:t>
            </a:fld>
            <a:endParaRPr lang="en-US" dirty="0"/>
          </a:p>
        </p:txBody>
      </p:sp>
    </p:spTree>
    <p:extLst>
      <p:ext uri="{BB962C8B-B14F-4D97-AF65-F5344CB8AC3E}">
        <p14:creationId xmlns:p14="http://schemas.microsoft.com/office/powerpoint/2010/main" val="285005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Serverless application architectures</a:t>
            </a:r>
            <a:endParaRPr lang="en-US" dirty="0"/>
          </a:p>
        </p:txBody>
      </p:sp>
      <p:sp>
        <p:nvSpPr>
          <p:cNvPr id="3" name="Content Placeholder 2"/>
          <p:cNvSpPr>
            <a:spLocks noGrp="1"/>
          </p:cNvSpPr>
          <p:nvPr>
            <p:ph idx="1"/>
          </p:nvPr>
        </p:nvSpPr>
        <p:spPr/>
        <p:txBody>
          <a:bodyPr/>
          <a:lstStyle/>
          <a:p>
            <a:pPr marL="0" indent="0">
              <a:buNone/>
            </a:pPr>
            <a:r>
              <a:rPr lang="en-US" dirty="0"/>
              <a:t>Azure Event Grid is designed to be used in microservices and event based architectures</a:t>
            </a:r>
          </a:p>
        </p:txBody>
      </p:sp>
      <p:sp>
        <p:nvSpPr>
          <p:cNvPr id="4" name="Slide Number Placeholder 3"/>
          <p:cNvSpPr>
            <a:spLocks noGrp="1"/>
          </p:cNvSpPr>
          <p:nvPr>
            <p:ph type="sldNum" sz="quarter" idx="12"/>
          </p:nvPr>
        </p:nvSpPr>
        <p:spPr/>
        <p:txBody>
          <a:bodyPr/>
          <a:lstStyle/>
          <a:p>
            <a:fld id="{0A164282-434E-41D4-9582-783D542A7B68}" type="slidenum">
              <a:rPr lang="en-US" smtClean="0"/>
              <a:t>23</a:t>
            </a:fld>
            <a:endParaRPr lang="en-US" dirty="0"/>
          </a:p>
        </p:txBody>
      </p:sp>
      <p:pic>
        <p:nvPicPr>
          <p:cNvPr id="7" name="Picture 6">
            <a:extLst>
              <a:ext uri="{FF2B5EF4-FFF2-40B4-BE49-F238E27FC236}">
                <a16:creationId xmlns:a16="http://schemas.microsoft.com/office/drawing/2014/main" id="{C174D07A-C835-4ED9-9F7A-29B4BCF38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6204" y="3429000"/>
            <a:ext cx="7379591" cy="2413363"/>
          </a:xfrm>
          <a:prstGeom prst="rect">
            <a:avLst/>
          </a:prstGeom>
        </p:spPr>
      </p:pic>
    </p:spTree>
    <p:extLst>
      <p:ext uri="{BB962C8B-B14F-4D97-AF65-F5344CB8AC3E}">
        <p14:creationId xmlns:p14="http://schemas.microsoft.com/office/powerpoint/2010/main" val="3537442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Ops Automation</a:t>
            </a:r>
            <a:endParaRPr lang="en-US" dirty="0"/>
          </a:p>
        </p:txBody>
      </p:sp>
      <p:sp>
        <p:nvSpPr>
          <p:cNvPr id="3" name="Content Placeholder 2"/>
          <p:cNvSpPr>
            <a:spLocks noGrp="1"/>
          </p:cNvSpPr>
          <p:nvPr>
            <p:ph idx="1"/>
          </p:nvPr>
        </p:nvSpPr>
        <p:spPr/>
        <p:txBody>
          <a:bodyPr/>
          <a:lstStyle/>
          <a:p>
            <a:pPr marL="0" indent="0">
              <a:buNone/>
            </a:pPr>
            <a:r>
              <a:rPr lang="en-US" dirty="0"/>
              <a:t>Event Grid allows you to speed automation and simplify policy enforcement </a:t>
            </a:r>
          </a:p>
        </p:txBody>
      </p:sp>
      <p:sp>
        <p:nvSpPr>
          <p:cNvPr id="4" name="Slide Number Placeholder 3"/>
          <p:cNvSpPr>
            <a:spLocks noGrp="1"/>
          </p:cNvSpPr>
          <p:nvPr>
            <p:ph type="sldNum" sz="quarter" idx="12"/>
          </p:nvPr>
        </p:nvSpPr>
        <p:spPr/>
        <p:txBody>
          <a:bodyPr/>
          <a:lstStyle/>
          <a:p>
            <a:fld id="{0A164282-434E-41D4-9582-783D542A7B68}" type="slidenum">
              <a:rPr lang="en-US" smtClean="0"/>
              <a:t>24</a:t>
            </a:fld>
            <a:endParaRPr lang="en-US" dirty="0"/>
          </a:p>
        </p:txBody>
      </p:sp>
      <p:pic>
        <p:nvPicPr>
          <p:cNvPr id="6" name="Picture 5" descr="A close up of a sign&#10;&#10;Description generated with high confidence">
            <a:extLst>
              <a:ext uri="{FF2B5EF4-FFF2-40B4-BE49-F238E27FC236}">
                <a16:creationId xmlns:a16="http://schemas.microsoft.com/office/drawing/2014/main" id="{F88FA25D-EBD0-46C7-8553-3612B793B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337" y="3429000"/>
            <a:ext cx="6537325" cy="2394726"/>
          </a:xfrm>
          <a:prstGeom prst="rect">
            <a:avLst/>
          </a:prstGeom>
        </p:spPr>
      </p:pic>
    </p:spTree>
    <p:extLst>
      <p:ext uri="{BB962C8B-B14F-4D97-AF65-F5344CB8AC3E}">
        <p14:creationId xmlns:p14="http://schemas.microsoft.com/office/powerpoint/2010/main" val="2335634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 integration</a:t>
            </a:r>
            <a:endParaRPr lang="en-US" dirty="0"/>
          </a:p>
        </p:txBody>
      </p:sp>
      <p:sp>
        <p:nvSpPr>
          <p:cNvPr id="3" name="Content Placeholder 2"/>
          <p:cNvSpPr>
            <a:spLocks noGrp="1"/>
          </p:cNvSpPr>
          <p:nvPr>
            <p:ph idx="1"/>
          </p:nvPr>
        </p:nvSpPr>
        <p:spPr/>
        <p:txBody>
          <a:bodyPr/>
          <a:lstStyle/>
          <a:p>
            <a:pPr marL="0" indent="0">
              <a:buNone/>
            </a:pPr>
            <a:r>
              <a:rPr lang="en-US" dirty="0"/>
              <a:t>Event Grid is used to connect your app to other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t>25</a:t>
            </a:fld>
            <a:endParaRPr lang="en-US" dirty="0"/>
          </a:p>
        </p:txBody>
      </p:sp>
      <p:pic>
        <p:nvPicPr>
          <p:cNvPr id="6" name="Picture 5">
            <a:extLst>
              <a:ext uri="{FF2B5EF4-FFF2-40B4-BE49-F238E27FC236}">
                <a16:creationId xmlns:a16="http://schemas.microsoft.com/office/drawing/2014/main" id="{ABAEBD2F-4B3A-4B2C-9B2A-F1A861F68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6567" y="3308494"/>
            <a:ext cx="5118866" cy="2865902"/>
          </a:xfrm>
          <a:prstGeom prst="rect">
            <a:avLst/>
          </a:prstGeom>
        </p:spPr>
      </p:pic>
    </p:spTree>
    <p:extLst>
      <p:ext uri="{BB962C8B-B14F-4D97-AF65-F5344CB8AC3E}">
        <p14:creationId xmlns:p14="http://schemas.microsoft.com/office/powerpoint/2010/main" val="1618752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Pricing</a:t>
            </a:r>
          </a:p>
        </p:txBody>
      </p:sp>
      <p:sp>
        <p:nvSpPr>
          <p:cNvPr id="3" name="Slide Number Placeholder 2"/>
          <p:cNvSpPr>
            <a:spLocks noGrp="1"/>
          </p:cNvSpPr>
          <p:nvPr>
            <p:ph type="sldNum" sz="quarter" idx="12"/>
          </p:nvPr>
        </p:nvSpPr>
        <p:spPr/>
        <p:txBody>
          <a:bodyPr/>
          <a:lstStyle/>
          <a:p>
            <a:fld id="{0A164282-434E-41D4-9582-783D542A7B68}" type="slidenum">
              <a:rPr lang="en-US" smtClean="0"/>
              <a:t>26</a:t>
            </a:fld>
            <a:endParaRPr lang="en-US" dirty="0"/>
          </a:p>
        </p:txBody>
      </p:sp>
    </p:spTree>
    <p:extLst>
      <p:ext uri="{BB962C8B-B14F-4D97-AF65-F5344CB8AC3E}">
        <p14:creationId xmlns:p14="http://schemas.microsoft.com/office/powerpoint/2010/main" val="737659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Pricing</a:t>
            </a:r>
          </a:p>
        </p:txBody>
      </p:sp>
      <p:sp>
        <p:nvSpPr>
          <p:cNvPr id="6" name="Content Placeholder 5"/>
          <p:cNvSpPr>
            <a:spLocks noGrp="1"/>
          </p:cNvSpPr>
          <p:nvPr>
            <p:ph idx="1"/>
          </p:nvPr>
        </p:nvSpPr>
        <p:spPr>
          <a:xfrm>
            <a:off x="560798" y="1742060"/>
            <a:ext cx="11079822" cy="4350516"/>
          </a:xfrm>
        </p:spPr>
        <p:txBody>
          <a:bodyPr>
            <a:normAutofit fontScale="92500" lnSpcReduction="10000"/>
          </a:bodyPr>
          <a:lstStyle/>
          <a:p>
            <a:r>
              <a:rPr lang="en-US" dirty="0"/>
              <a:t>Azure Event Grid uses a pay-per-event pricing model, so you only pay for what you use</a:t>
            </a:r>
          </a:p>
          <a:p>
            <a:r>
              <a:rPr lang="en-US" dirty="0"/>
              <a:t>The first 100,000 operations per month are free</a:t>
            </a:r>
          </a:p>
          <a:p>
            <a:r>
              <a:rPr lang="en-US" dirty="0"/>
              <a:t>Price per million operations are $0.73</a:t>
            </a:r>
          </a:p>
          <a:p>
            <a:r>
              <a:rPr lang="en-US" dirty="0"/>
              <a:t>Operations are defined as </a:t>
            </a:r>
          </a:p>
          <a:p>
            <a:pPr lvl="1"/>
            <a:r>
              <a:rPr lang="en-US" dirty="0"/>
              <a:t>event ingress</a:t>
            </a:r>
          </a:p>
          <a:p>
            <a:pPr lvl="1"/>
            <a:r>
              <a:rPr lang="en-US" dirty="0"/>
              <a:t>advanced match</a:t>
            </a:r>
          </a:p>
          <a:p>
            <a:pPr lvl="1"/>
            <a:r>
              <a:rPr lang="en-US" dirty="0"/>
              <a:t>delivery attempt</a:t>
            </a:r>
          </a:p>
          <a:p>
            <a:pPr lvl="1"/>
            <a:r>
              <a:rPr lang="en-US" dirty="0"/>
              <a:t>management calls</a:t>
            </a:r>
          </a:p>
        </p:txBody>
      </p:sp>
      <p:sp>
        <p:nvSpPr>
          <p:cNvPr id="4" name="Slide Number Placeholder 3"/>
          <p:cNvSpPr>
            <a:spLocks noGrp="1"/>
          </p:cNvSpPr>
          <p:nvPr>
            <p:ph type="sldNum" sz="quarter" idx="12"/>
          </p:nvPr>
        </p:nvSpPr>
        <p:spPr/>
        <p:txBody>
          <a:bodyPr/>
          <a:lstStyle/>
          <a:p>
            <a:fld id="{0A164282-434E-41D4-9582-783D542A7B68}" type="slidenum">
              <a:rPr lang="en-US" smtClean="0"/>
              <a:t>27</a:t>
            </a:fld>
            <a:endParaRPr lang="en-US" dirty="0"/>
          </a:p>
        </p:txBody>
      </p:sp>
    </p:spTree>
    <p:extLst>
      <p:ext uri="{BB962C8B-B14F-4D97-AF65-F5344CB8AC3E}">
        <p14:creationId xmlns:p14="http://schemas.microsoft.com/office/powerpoint/2010/main" val="3307931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B5F908-BA20-4138-95F1-CD4AD237573D}"/>
              </a:ext>
            </a:extLst>
          </p:cNvPr>
          <p:cNvSpPr>
            <a:spLocks noGrp="1"/>
          </p:cNvSpPr>
          <p:nvPr>
            <p:ph type="title"/>
          </p:nvPr>
        </p:nvSpPr>
        <p:spPr/>
        <p:txBody>
          <a:bodyPr/>
          <a:lstStyle/>
          <a:p>
            <a:r>
              <a:rPr lang="en-CA" dirty="0"/>
              <a:t>Scenario 1</a:t>
            </a:r>
          </a:p>
        </p:txBody>
      </p:sp>
      <p:sp>
        <p:nvSpPr>
          <p:cNvPr id="7" name="Content Placeholder 6">
            <a:extLst>
              <a:ext uri="{FF2B5EF4-FFF2-40B4-BE49-F238E27FC236}">
                <a16:creationId xmlns:a16="http://schemas.microsoft.com/office/drawing/2014/main" id="{EBEFE547-DF7C-4B72-A243-EFA537E6CDA9}"/>
              </a:ext>
            </a:extLst>
          </p:cNvPr>
          <p:cNvSpPr>
            <a:spLocks noGrp="1"/>
          </p:cNvSpPr>
          <p:nvPr>
            <p:ph idx="1"/>
          </p:nvPr>
        </p:nvSpPr>
        <p:spPr/>
        <p:txBody>
          <a:bodyPr/>
          <a:lstStyle/>
          <a:p>
            <a:r>
              <a:rPr lang="en-US" dirty="0"/>
              <a:t>You publish 5 million events to Event Grid in a month</a:t>
            </a:r>
          </a:p>
          <a:p>
            <a:r>
              <a:rPr lang="en-US" dirty="0"/>
              <a:t>All events are published to 1 https endpoint</a:t>
            </a:r>
          </a:p>
          <a:p>
            <a:endParaRPr lang="en-CA" dirty="0"/>
          </a:p>
          <a:p>
            <a:r>
              <a:rPr lang="en-US" dirty="0"/>
              <a:t>Total monthly cost is </a:t>
            </a:r>
            <a:r>
              <a:rPr lang="en-CA" dirty="0"/>
              <a:t>$7.223 </a:t>
            </a:r>
          </a:p>
        </p:txBody>
      </p:sp>
      <p:sp>
        <p:nvSpPr>
          <p:cNvPr id="4" name="Slide Number Placeholder 3">
            <a:extLst>
              <a:ext uri="{FF2B5EF4-FFF2-40B4-BE49-F238E27FC236}">
                <a16:creationId xmlns:a16="http://schemas.microsoft.com/office/drawing/2014/main" id="{6D7FD984-179A-4CC4-9889-C231615F2CEF}"/>
              </a:ext>
            </a:extLst>
          </p:cNvPr>
          <p:cNvSpPr>
            <a:spLocks noGrp="1"/>
          </p:cNvSpPr>
          <p:nvPr>
            <p:ph type="sldNum" sz="quarter" idx="12"/>
          </p:nvPr>
        </p:nvSpPr>
        <p:spPr/>
        <p:txBody>
          <a:bodyPr/>
          <a:lstStyle/>
          <a:p>
            <a:fld id="{0A164282-434E-41D4-9582-783D542A7B68}" type="slidenum">
              <a:rPr lang="en-US" smtClean="0"/>
              <a:t>28</a:t>
            </a:fld>
            <a:endParaRPr lang="en-US" dirty="0"/>
          </a:p>
        </p:txBody>
      </p:sp>
    </p:spTree>
    <p:extLst>
      <p:ext uri="{BB962C8B-B14F-4D97-AF65-F5344CB8AC3E}">
        <p14:creationId xmlns:p14="http://schemas.microsoft.com/office/powerpoint/2010/main" val="1529435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46E24E-8B82-4549-94BC-CAEE0873A726}"/>
              </a:ext>
            </a:extLst>
          </p:cNvPr>
          <p:cNvSpPr>
            <a:spLocks noGrp="1"/>
          </p:cNvSpPr>
          <p:nvPr>
            <p:ph type="title"/>
          </p:nvPr>
        </p:nvSpPr>
        <p:spPr/>
        <p:txBody>
          <a:bodyPr/>
          <a:lstStyle/>
          <a:p>
            <a:r>
              <a:rPr lang="en-CA" dirty="0"/>
              <a:t>Scenario 2</a:t>
            </a:r>
          </a:p>
        </p:txBody>
      </p:sp>
      <p:sp>
        <p:nvSpPr>
          <p:cNvPr id="7" name="Content Placeholder 6">
            <a:extLst>
              <a:ext uri="{FF2B5EF4-FFF2-40B4-BE49-F238E27FC236}">
                <a16:creationId xmlns:a16="http://schemas.microsoft.com/office/drawing/2014/main" id="{2855CB13-BAE4-40AE-AB9C-5CB98DE80BE4}"/>
              </a:ext>
            </a:extLst>
          </p:cNvPr>
          <p:cNvSpPr>
            <a:spLocks noGrp="1"/>
          </p:cNvSpPr>
          <p:nvPr>
            <p:ph idx="1"/>
          </p:nvPr>
        </p:nvSpPr>
        <p:spPr/>
        <p:txBody>
          <a:bodyPr/>
          <a:lstStyle/>
          <a:p>
            <a:r>
              <a:rPr lang="en-US" dirty="0"/>
              <a:t>You publish 5 million events to Event Grid in a month.</a:t>
            </a:r>
          </a:p>
          <a:p>
            <a:r>
              <a:rPr lang="en-US" dirty="0"/>
              <a:t>All events are published to 2 https endpoints</a:t>
            </a:r>
          </a:p>
          <a:p>
            <a:r>
              <a:rPr lang="en-US" dirty="0"/>
              <a:t>1 million of the events require advanced matching</a:t>
            </a:r>
          </a:p>
          <a:p>
            <a:endParaRPr lang="en-US" dirty="0"/>
          </a:p>
          <a:p>
            <a:r>
              <a:rPr lang="en-US" dirty="0"/>
              <a:t>Total monthly cost is </a:t>
            </a:r>
            <a:r>
              <a:rPr lang="en-CA" dirty="0"/>
              <a:t>$11.60</a:t>
            </a:r>
            <a:endParaRPr lang="en-US" dirty="0"/>
          </a:p>
          <a:p>
            <a:endParaRPr lang="en-CA" dirty="0"/>
          </a:p>
        </p:txBody>
      </p:sp>
      <p:sp>
        <p:nvSpPr>
          <p:cNvPr id="4" name="Slide Number Placeholder 3">
            <a:extLst>
              <a:ext uri="{FF2B5EF4-FFF2-40B4-BE49-F238E27FC236}">
                <a16:creationId xmlns:a16="http://schemas.microsoft.com/office/drawing/2014/main" id="{DD4326A7-F590-461B-B237-A828475EF896}"/>
              </a:ext>
            </a:extLst>
          </p:cNvPr>
          <p:cNvSpPr>
            <a:spLocks noGrp="1"/>
          </p:cNvSpPr>
          <p:nvPr>
            <p:ph type="sldNum" sz="quarter" idx="12"/>
          </p:nvPr>
        </p:nvSpPr>
        <p:spPr/>
        <p:txBody>
          <a:bodyPr/>
          <a:lstStyle/>
          <a:p>
            <a:fld id="{0A164282-434E-41D4-9582-783D542A7B68}" type="slidenum">
              <a:rPr lang="en-US" smtClean="0"/>
              <a:t>29</a:t>
            </a:fld>
            <a:endParaRPr lang="en-US" dirty="0"/>
          </a:p>
        </p:txBody>
      </p:sp>
    </p:spTree>
    <p:extLst>
      <p:ext uri="{BB962C8B-B14F-4D97-AF65-F5344CB8AC3E}">
        <p14:creationId xmlns:p14="http://schemas.microsoft.com/office/powerpoint/2010/main" val="179959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502E-697D-4E75-ADC3-7D06E02E04CF}"/>
              </a:ext>
            </a:extLst>
          </p:cNvPr>
          <p:cNvSpPr>
            <a:spLocks noGrp="1"/>
          </p:cNvSpPr>
          <p:nvPr>
            <p:ph type="title"/>
          </p:nvPr>
        </p:nvSpPr>
        <p:spPr/>
        <p:txBody>
          <a:bodyPr/>
          <a:lstStyle/>
          <a:p>
            <a:r>
              <a:rPr lang="en-CA" dirty="0"/>
              <a:t>What is serverless?</a:t>
            </a:r>
          </a:p>
        </p:txBody>
      </p:sp>
      <p:pic>
        <p:nvPicPr>
          <p:cNvPr id="5" name="Content Placeholder 4">
            <a:extLst>
              <a:ext uri="{FF2B5EF4-FFF2-40B4-BE49-F238E27FC236}">
                <a16:creationId xmlns:a16="http://schemas.microsoft.com/office/drawing/2014/main" id="{AA79740D-171E-4BA3-8FBE-7C66951F4CC4}"/>
              </a:ext>
            </a:extLst>
          </p:cNvPr>
          <p:cNvPicPr>
            <a:picLocks noGrp="1" noChangeAspect="1"/>
          </p:cNvPicPr>
          <p:nvPr>
            <p:ph idx="1"/>
          </p:nvPr>
        </p:nvPicPr>
        <p:blipFill>
          <a:blip r:embed="rId3"/>
          <a:stretch>
            <a:fillRect/>
          </a:stretch>
        </p:blipFill>
        <p:spPr>
          <a:xfrm>
            <a:off x="465137" y="1624378"/>
            <a:ext cx="11261725" cy="4631838"/>
          </a:xfrm>
          <a:prstGeom prst="rect">
            <a:avLst/>
          </a:prstGeom>
        </p:spPr>
      </p:pic>
      <p:sp>
        <p:nvSpPr>
          <p:cNvPr id="4" name="Slide Number Placeholder 3">
            <a:extLst>
              <a:ext uri="{FF2B5EF4-FFF2-40B4-BE49-F238E27FC236}">
                <a16:creationId xmlns:a16="http://schemas.microsoft.com/office/drawing/2014/main" id="{25FE91AF-3A51-4AAC-BACD-4BE58B8A6119}"/>
              </a:ext>
            </a:extLst>
          </p:cNvPr>
          <p:cNvSpPr>
            <a:spLocks noGrp="1"/>
          </p:cNvSpPr>
          <p:nvPr>
            <p:ph type="sldNum" sz="quarter" idx="12"/>
          </p:nvPr>
        </p:nvSpPr>
        <p:spPr/>
        <p:txBody>
          <a:bodyPr/>
          <a:lstStyle/>
          <a:p>
            <a:fld id="{0A164282-434E-41D4-9582-783D542A7B68}" type="slidenum">
              <a:rPr lang="en-US" smtClean="0"/>
              <a:t>3</a:t>
            </a:fld>
            <a:endParaRPr lang="en-US" dirty="0"/>
          </a:p>
        </p:txBody>
      </p:sp>
    </p:spTree>
    <p:extLst>
      <p:ext uri="{BB962C8B-B14F-4D97-AF65-F5344CB8AC3E}">
        <p14:creationId xmlns:p14="http://schemas.microsoft.com/office/powerpoint/2010/main" val="3305778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37D5FD-BFEC-42A8-8976-A0C9C8CCFCF2}"/>
              </a:ext>
            </a:extLst>
          </p:cNvPr>
          <p:cNvSpPr>
            <a:spLocks noGrp="1"/>
          </p:cNvSpPr>
          <p:nvPr>
            <p:ph type="title"/>
          </p:nvPr>
        </p:nvSpPr>
        <p:spPr/>
        <p:txBody>
          <a:bodyPr/>
          <a:lstStyle/>
          <a:p>
            <a:r>
              <a:rPr lang="en-CA" dirty="0"/>
              <a:t>Scenario 3</a:t>
            </a:r>
          </a:p>
        </p:txBody>
      </p:sp>
      <p:sp>
        <p:nvSpPr>
          <p:cNvPr id="7" name="Content Placeholder 6">
            <a:extLst>
              <a:ext uri="{FF2B5EF4-FFF2-40B4-BE49-F238E27FC236}">
                <a16:creationId xmlns:a16="http://schemas.microsoft.com/office/drawing/2014/main" id="{90E58907-F077-44E3-9194-EB0352043CD5}"/>
              </a:ext>
            </a:extLst>
          </p:cNvPr>
          <p:cNvSpPr>
            <a:spLocks noGrp="1"/>
          </p:cNvSpPr>
          <p:nvPr>
            <p:ph idx="1"/>
          </p:nvPr>
        </p:nvSpPr>
        <p:spPr/>
        <p:txBody>
          <a:bodyPr/>
          <a:lstStyle/>
          <a:p>
            <a:r>
              <a:rPr lang="en-US" dirty="0"/>
              <a:t>You publish 5 million events to Event Grid in a month</a:t>
            </a:r>
          </a:p>
          <a:p>
            <a:r>
              <a:rPr lang="en-US" dirty="0"/>
              <a:t>All events are published to 2 https endpoints</a:t>
            </a:r>
          </a:p>
          <a:p>
            <a:r>
              <a:rPr lang="en-US" dirty="0"/>
              <a:t>1 million of the events require advanced matching</a:t>
            </a:r>
          </a:p>
          <a:p>
            <a:r>
              <a:rPr lang="en-US" dirty="0"/>
              <a:t>1 million of the events required 2 delivery attempts</a:t>
            </a:r>
          </a:p>
          <a:p>
            <a:endParaRPr lang="en-CA" dirty="0"/>
          </a:p>
          <a:p>
            <a:r>
              <a:rPr lang="en-US" dirty="0"/>
              <a:t>Total monthly cost is </a:t>
            </a:r>
            <a:r>
              <a:rPr lang="en-CA" dirty="0"/>
              <a:t>$12.33</a:t>
            </a:r>
            <a:endParaRPr lang="en-US" dirty="0"/>
          </a:p>
          <a:p>
            <a:endParaRPr lang="en-CA" dirty="0"/>
          </a:p>
        </p:txBody>
      </p:sp>
      <p:sp>
        <p:nvSpPr>
          <p:cNvPr id="4" name="Slide Number Placeholder 3">
            <a:extLst>
              <a:ext uri="{FF2B5EF4-FFF2-40B4-BE49-F238E27FC236}">
                <a16:creationId xmlns:a16="http://schemas.microsoft.com/office/drawing/2014/main" id="{40D25404-D005-442D-A521-CC6D1CB880CD}"/>
              </a:ext>
            </a:extLst>
          </p:cNvPr>
          <p:cNvSpPr>
            <a:spLocks noGrp="1"/>
          </p:cNvSpPr>
          <p:nvPr>
            <p:ph type="sldNum" sz="quarter" idx="12"/>
          </p:nvPr>
        </p:nvSpPr>
        <p:spPr/>
        <p:txBody>
          <a:bodyPr/>
          <a:lstStyle/>
          <a:p>
            <a:fld id="{0A164282-434E-41D4-9582-783D542A7B68}" type="slidenum">
              <a:rPr lang="en-US" smtClean="0"/>
              <a:t>30</a:t>
            </a:fld>
            <a:endParaRPr lang="en-US" dirty="0"/>
          </a:p>
        </p:txBody>
      </p:sp>
    </p:spTree>
    <p:extLst>
      <p:ext uri="{BB962C8B-B14F-4D97-AF65-F5344CB8AC3E}">
        <p14:creationId xmlns:p14="http://schemas.microsoft.com/office/powerpoint/2010/main" val="978565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A1F8-46EB-47A7-AD99-78F2028213B2}"/>
              </a:ext>
            </a:extLst>
          </p:cNvPr>
          <p:cNvSpPr>
            <a:spLocks noGrp="1"/>
          </p:cNvSpPr>
          <p:nvPr>
            <p:ph type="title"/>
          </p:nvPr>
        </p:nvSpPr>
        <p:spPr/>
        <p:txBody>
          <a:bodyPr/>
          <a:lstStyle/>
          <a:p>
            <a:r>
              <a:rPr lang="en-CA" dirty="0">
                <a:solidFill>
                  <a:schemeClr val="bg1"/>
                </a:solidFill>
              </a:rPr>
              <a:t>Summary</a:t>
            </a:r>
          </a:p>
        </p:txBody>
      </p:sp>
      <p:sp>
        <p:nvSpPr>
          <p:cNvPr id="3" name="Slide Number Placeholder 2">
            <a:extLst>
              <a:ext uri="{FF2B5EF4-FFF2-40B4-BE49-F238E27FC236}">
                <a16:creationId xmlns:a16="http://schemas.microsoft.com/office/drawing/2014/main" id="{706EE982-AE25-4588-8C20-57A26FF7485A}"/>
              </a:ext>
            </a:extLst>
          </p:cNvPr>
          <p:cNvSpPr>
            <a:spLocks noGrp="1"/>
          </p:cNvSpPr>
          <p:nvPr>
            <p:ph type="sldNum" sz="quarter" idx="12"/>
          </p:nvPr>
        </p:nvSpPr>
        <p:spPr/>
        <p:txBody>
          <a:bodyPr/>
          <a:lstStyle/>
          <a:p>
            <a:fld id="{0A164282-434E-41D4-9582-783D542A7B68}" type="slidenum">
              <a:rPr lang="en-US" smtClean="0"/>
              <a:t>31</a:t>
            </a:fld>
            <a:endParaRPr lang="en-US" dirty="0"/>
          </a:p>
        </p:txBody>
      </p:sp>
    </p:spTree>
    <p:extLst>
      <p:ext uri="{BB962C8B-B14F-4D97-AF65-F5344CB8AC3E}">
        <p14:creationId xmlns:p14="http://schemas.microsoft.com/office/powerpoint/2010/main" val="2824438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DA27-E1B5-421E-A89B-081AB2625708}"/>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CA7B3866-0BE3-4292-9C81-ED1ED8235EE8}"/>
              </a:ext>
            </a:extLst>
          </p:cNvPr>
          <p:cNvSpPr>
            <a:spLocks noGrp="1"/>
          </p:cNvSpPr>
          <p:nvPr>
            <p:ph idx="1"/>
          </p:nvPr>
        </p:nvSpPr>
        <p:spPr/>
        <p:txBody>
          <a:bodyPr>
            <a:normAutofit/>
          </a:bodyPr>
          <a:lstStyle/>
          <a:p>
            <a:r>
              <a:rPr lang="en-US" dirty="0"/>
              <a:t>Event Grid is much lighter than the other messaging services available in Azure</a:t>
            </a:r>
            <a:endParaRPr lang="en-CA" dirty="0"/>
          </a:p>
          <a:p>
            <a:r>
              <a:rPr lang="en-CA" dirty="0"/>
              <a:t>Event Grid can be used as intra-service communication for microservice and serverless applications</a:t>
            </a:r>
          </a:p>
          <a:p>
            <a:r>
              <a:rPr lang="en-US" dirty="0"/>
              <a:t>Azure Event Grid manages all routing of events from any </a:t>
            </a:r>
            <a:r>
              <a:rPr lang="en-US" u="sng" dirty="0"/>
              <a:t>source</a:t>
            </a:r>
            <a:r>
              <a:rPr lang="en-US" dirty="0"/>
              <a:t>, to any </a:t>
            </a:r>
            <a:r>
              <a:rPr lang="en-US" u="sng" dirty="0"/>
              <a:t>destination</a:t>
            </a:r>
            <a:r>
              <a:rPr lang="en-US" dirty="0"/>
              <a:t>, for any </a:t>
            </a:r>
            <a:r>
              <a:rPr lang="en-US" u="sng" dirty="0"/>
              <a:t>application</a:t>
            </a:r>
            <a:endParaRPr lang="en-CA" dirty="0"/>
          </a:p>
          <a:p>
            <a:endParaRPr lang="en-CA" dirty="0"/>
          </a:p>
          <a:p>
            <a:endParaRPr lang="en-CA" dirty="0"/>
          </a:p>
        </p:txBody>
      </p:sp>
      <p:sp>
        <p:nvSpPr>
          <p:cNvPr id="4" name="Slide Number Placeholder 3">
            <a:extLst>
              <a:ext uri="{FF2B5EF4-FFF2-40B4-BE49-F238E27FC236}">
                <a16:creationId xmlns:a16="http://schemas.microsoft.com/office/drawing/2014/main" id="{587DC74C-38BE-4D21-AC5E-A675EAEF888E}"/>
              </a:ext>
            </a:extLst>
          </p:cNvPr>
          <p:cNvSpPr>
            <a:spLocks noGrp="1"/>
          </p:cNvSpPr>
          <p:nvPr>
            <p:ph type="sldNum" sz="quarter" idx="12"/>
          </p:nvPr>
        </p:nvSpPr>
        <p:spPr/>
        <p:txBody>
          <a:bodyPr/>
          <a:lstStyle/>
          <a:p>
            <a:fld id="{0A164282-434E-41D4-9582-783D542A7B68}" type="slidenum">
              <a:rPr lang="en-US" smtClean="0"/>
              <a:t>32</a:t>
            </a:fld>
            <a:endParaRPr lang="en-US" dirty="0"/>
          </a:p>
        </p:txBody>
      </p:sp>
    </p:spTree>
    <p:extLst>
      <p:ext uri="{BB962C8B-B14F-4D97-AF65-F5344CB8AC3E}">
        <p14:creationId xmlns:p14="http://schemas.microsoft.com/office/powerpoint/2010/main" val="1344476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3641-BFDC-4B98-B335-67BBAEAB4284}"/>
              </a:ext>
            </a:extLst>
          </p:cNvPr>
          <p:cNvSpPr>
            <a:spLocks noGrp="1"/>
          </p:cNvSpPr>
          <p:nvPr>
            <p:ph type="title"/>
          </p:nvPr>
        </p:nvSpPr>
        <p:spPr/>
        <p:txBody>
          <a:bodyPr/>
          <a:lstStyle/>
          <a:p>
            <a:r>
              <a:rPr lang="en-CA" dirty="0"/>
              <a:t>Summary (cont.)</a:t>
            </a:r>
          </a:p>
        </p:txBody>
      </p:sp>
      <p:sp>
        <p:nvSpPr>
          <p:cNvPr id="3" name="Content Placeholder 2">
            <a:extLst>
              <a:ext uri="{FF2B5EF4-FFF2-40B4-BE49-F238E27FC236}">
                <a16:creationId xmlns:a16="http://schemas.microsoft.com/office/drawing/2014/main" id="{5BC0DB9A-816A-46B7-8D33-F442BCB7EC72}"/>
              </a:ext>
            </a:extLst>
          </p:cNvPr>
          <p:cNvSpPr>
            <a:spLocks noGrp="1"/>
          </p:cNvSpPr>
          <p:nvPr>
            <p:ph idx="1"/>
          </p:nvPr>
        </p:nvSpPr>
        <p:spPr/>
        <p:txBody>
          <a:bodyPr/>
          <a:lstStyle/>
          <a:p>
            <a:pPr marL="0" indent="0">
              <a:buNone/>
            </a:pPr>
            <a:r>
              <a:rPr lang="en-US" dirty="0"/>
              <a:t>Azure Event Grid is truly a game-changing service and is a key component to Microsoft’s serverless strategy</a:t>
            </a:r>
            <a:endParaRPr lang="en-CA" dirty="0"/>
          </a:p>
        </p:txBody>
      </p:sp>
      <p:sp>
        <p:nvSpPr>
          <p:cNvPr id="4" name="Slide Number Placeholder 3">
            <a:extLst>
              <a:ext uri="{FF2B5EF4-FFF2-40B4-BE49-F238E27FC236}">
                <a16:creationId xmlns:a16="http://schemas.microsoft.com/office/drawing/2014/main" id="{F48F5098-A921-4C89-9507-013FE465C240}"/>
              </a:ext>
            </a:extLst>
          </p:cNvPr>
          <p:cNvSpPr>
            <a:spLocks noGrp="1"/>
          </p:cNvSpPr>
          <p:nvPr>
            <p:ph type="sldNum" sz="quarter" idx="12"/>
          </p:nvPr>
        </p:nvSpPr>
        <p:spPr/>
        <p:txBody>
          <a:bodyPr/>
          <a:lstStyle/>
          <a:p>
            <a:fld id="{0A164282-434E-41D4-9582-783D542A7B68}" type="slidenum">
              <a:rPr lang="en-US" smtClean="0"/>
              <a:t>33</a:t>
            </a:fld>
            <a:endParaRPr lang="en-US" dirty="0"/>
          </a:p>
        </p:txBody>
      </p:sp>
    </p:spTree>
    <p:extLst>
      <p:ext uri="{BB962C8B-B14F-4D97-AF65-F5344CB8AC3E}">
        <p14:creationId xmlns:p14="http://schemas.microsoft.com/office/powerpoint/2010/main" val="1561938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0798" y="457200"/>
            <a:ext cx="4211227" cy="750816"/>
          </a:xfrm>
        </p:spPr>
        <p:txBody>
          <a:bodyPr/>
          <a:lstStyle/>
          <a:p>
            <a:r>
              <a:rPr lang="en-US" dirty="0"/>
              <a:t>Thank you!</a:t>
            </a:r>
          </a:p>
        </p:txBody>
      </p:sp>
      <p:sp>
        <p:nvSpPr>
          <p:cNvPr id="2" name="Content Placeholder 1"/>
          <p:cNvSpPr>
            <a:spLocks noGrp="1"/>
          </p:cNvSpPr>
          <p:nvPr>
            <p:ph idx="1"/>
          </p:nvPr>
        </p:nvSpPr>
        <p:spPr>
          <a:xfrm>
            <a:off x="5183188" y="1887523"/>
            <a:ext cx="6457432" cy="3973527"/>
          </a:xfrm>
        </p:spPr>
        <p:txBody>
          <a:bodyPr/>
          <a:lstStyle/>
          <a:p>
            <a:pPr marL="0" indent="0">
              <a:buNone/>
            </a:pPr>
            <a:r>
              <a:rPr lang="en-US" dirty="0">
                <a:hlinkClick r:id="rId2"/>
              </a:rPr>
              <a:t>CallonCampbell@Outlook.com</a:t>
            </a:r>
            <a:endParaRPr lang="en-US" dirty="0"/>
          </a:p>
          <a:p>
            <a:pPr marL="0" indent="0">
              <a:buNone/>
            </a:pPr>
            <a:r>
              <a:rPr lang="en-US" dirty="0">
                <a:hlinkClick r:id="rId3"/>
              </a:rPr>
              <a:t>TheFlyingMaverick.com</a:t>
            </a:r>
            <a:endParaRPr lang="en-US" dirty="0"/>
          </a:p>
          <a:p>
            <a:pPr marL="0" indent="0">
              <a:buNone/>
            </a:pPr>
            <a:r>
              <a:rPr lang="en-US" dirty="0">
                <a:hlinkClick r:id="rId4"/>
              </a:rPr>
              <a:t>@</a:t>
            </a:r>
            <a:r>
              <a:rPr lang="en-US" dirty="0" err="1">
                <a:hlinkClick r:id="rId4"/>
              </a:rPr>
              <a:t>Flying_Maverick</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34</a:t>
            </a:fld>
            <a:endParaRPr lang="en-US" dirty="0"/>
          </a:p>
        </p:txBody>
      </p:sp>
      <p:pic>
        <p:nvPicPr>
          <p:cNvPr id="6" name="Picture 5"/>
          <p:cNvPicPr>
            <a:picLocks noChangeAspect="1"/>
          </p:cNvPicPr>
          <p:nvPr/>
        </p:nvPicPr>
        <p:blipFill>
          <a:blip r:embed="rId5"/>
          <a:stretch>
            <a:fillRect/>
          </a:stretch>
        </p:blipFill>
        <p:spPr>
          <a:xfrm>
            <a:off x="560798" y="1887523"/>
            <a:ext cx="4078577" cy="2676376"/>
          </a:xfrm>
          <a:prstGeom prst="rect">
            <a:avLst/>
          </a:prstGeom>
        </p:spPr>
      </p:pic>
    </p:spTree>
    <p:extLst>
      <p:ext uri="{BB962C8B-B14F-4D97-AF65-F5344CB8AC3E}">
        <p14:creationId xmlns:p14="http://schemas.microsoft.com/office/powerpoint/2010/main" val="182659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4" name="Content Placeholder 3"/>
          <p:cNvSpPr>
            <a:spLocks noGrp="1"/>
          </p:cNvSpPr>
          <p:nvPr>
            <p:ph idx="1"/>
          </p:nvPr>
        </p:nvSpPr>
        <p:spPr>
          <a:xfrm>
            <a:off x="560798" y="1876996"/>
            <a:ext cx="11326402" cy="4215579"/>
          </a:xfrm>
        </p:spPr>
        <p:txBody>
          <a:bodyPr>
            <a:normAutofit/>
          </a:bodyPr>
          <a:lstStyle/>
          <a:p>
            <a:r>
              <a:rPr lang="en-CA" sz="3000" dirty="0">
                <a:hlinkClick r:id="rId2"/>
              </a:rPr>
              <a:t>https://azure.com/eventgrid</a:t>
            </a:r>
            <a:r>
              <a:rPr lang="en-CA" sz="3000" dirty="0"/>
              <a:t> </a:t>
            </a:r>
          </a:p>
          <a:p>
            <a:r>
              <a:rPr lang="en-CA" sz="3000" dirty="0">
                <a:hlinkClick r:id="rId3"/>
              </a:rPr>
              <a:t>Azure Event Grid Documentation</a:t>
            </a:r>
            <a:endParaRPr lang="en-CA" sz="3000" dirty="0"/>
          </a:p>
          <a:p>
            <a:r>
              <a:rPr lang="en-CA" sz="3000" dirty="0">
                <a:hlinkClick r:id="rId4"/>
              </a:rPr>
              <a:t>Azure Event Grid event schema</a:t>
            </a:r>
          </a:p>
          <a:p>
            <a:r>
              <a:rPr lang="en-US" sz="3000" dirty="0">
                <a:hlinkClick r:id="rId5"/>
              </a:rPr>
              <a:t>Choose between Azure services that deliver messages </a:t>
            </a:r>
            <a:endParaRPr lang="en-CA" sz="3000" dirty="0"/>
          </a:p>
          <a:p>
            <a:r>
              <a:rPr lang="en-US" sz="3000" dirty="0">
                <a:hlinkClick r:id="rId6"/>
              </a:rPr>
              <a:t>Pricing</a:t>
            </a:r>
            <a:endParaRPr lang="en-US" sz="3000" dirty="0"/>
          </a:p>
          <a:p>
            <a:endParaRPr lang="en-US" sz="3000" dirty="0"/>
          </a:p>
        </p:txBody>
      </p:sp>
      <p:sp>
        <p:nvSpPr>
          <p:cNvPr id="3" name="Slide Number Placeholder 2"/>
          <p:cNvSpPr>
            <a:spLocks noGrp="1"/>
          </p:cNvSpPr>
          <p:nvPr>
            <p:ph type="sldNum" sz="quarter" idx="12"/>
          </p:nvPr>
        </p:nvSpPr>
        <p:spPr/>
        <p:txBody>
          <a:bodyPr/>
          <a:lstStyle/>
          <a:p>
            <a:fld id="{0A164282-434E-41D4-9582-783D542A7B68}" type="slidenum">
              <a:rPr lang="en-US" smtClean="0"/>
              <a:t>35</a:t>
            </a:fld>
            <a:endParaRPr lang="en-US" dirty="0"/>
          </a:p>
        </p:txBody>
      </p:sp>
    </p:spTree>
    <p:extLst>
      <p:ext uri="{BB962C8B-B14F-4D97-AF65-F5344CB8AC3E}">
        <p14:creationId xmlns:p14="http://schemas.microsoft.com/office/powerpoint/2010/main" val="168451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D763-7584-4D72-B251-23716FBB666B}"/>
              </a:ext>
            </a:extLst>
          </p:cNvPr>
          <p:cNvSpPr>
            <a:spLocks noGrp="1"/>
          </p:cNvSpPr>
          <p:nvPr>
            <p:ph type="title"/>
          </p:nvPr>
        </p:nvSpPr>
        <p:spPr/>
        <p:txBody>
          <a:bodyPr/>
          <a:lstStyle/>
          <a:p>
            <a:r>
              <a:rPr lang="en-CA" dirty="0"/>
              <a:t>Benefits of serverless</a:t>
            </a:r>
          </a:p>
        </p:txBody>
      </p:sp>
      <p:sp>
        <p:nvSpPr>
          <p:cNvPr id="4" name="Slide Number Placeholder 3">
            <a:extLst>
              <a:ext uri="{FF2B5EF4-FFF2-40B4-BE49-F238E27FC236}">
                <a16:creationId xmlns:a16="http://schemas.microsoft.com/office/drawing/2014/main" id="{BF974A74-888B-4B73-A3F3-F40F9790EF7A}"/>
              </a:ext>
            </a:extLst>
          </p:cNvPr>
          <p:cNvSpPr>
            <a:spLocks noGrp="1"/>
          </p:cNvSpPr>
          <p:nvPr>
            <p:ph type="sldNum" sz="quarter" idx="12"/>
          </p:nvPr>
        </p:nvSpPr>
        <p:spPr/>
        <p:txBody>
          <a:bodyPr/>
          <a:lstStyle/>
          <a:p>
            <a:fld id="{0A164282-434E-41D4-9582-783D542A7B68}" type="slidenum">
              <a:rPr lang="en-US" smtClean="0"/>
              <a:t>4</a:t>
            </a:fld>
            <a:endParaRPr lang="en-US" dirty="0"/>
          </a:p>
        </p:txBody>
      </p:sp>
      <p:pic>
        <p:nvPicPr>
          <p:cNvPr id="9" name="Content Placeholder 8">
            <a:extLst>
              <a:ext uri="{FF2B5EF4-FFF2-40B4-BE49-F238E27FC236}">
                <a16:creationId xmlns:a16="http://schemas.microsoft.com/office/drawing/2014/main" id="{89FD8313-D6B2-46BB-ADE5-238223E4A94D}"/>
              </a:ext>
            </a:extLst>
          </p:cNvPr>
          <p:cNvPicPr>
            <a:picLocks noGrp="1" noChangeAspect="1"/>
          </p:cNvPicPr>
          <p:nvPr>
            <p:ph idx="1"/>
          </p:nvPr>
        </p:nvPicPr>
        <p:blipFill>
          <a:blip r:embed="rId3"/>
          <a:stretch>
            <a:fillRect/>
          </a:stretch>
        </p:blipFill>
        <p:spPr>
          <a:xfrm>
            <a:off x="669770" y="1805365"/>
            <a:ext cx="10852459" cy="4387545"/>
          </a:xfrm>
          <a:prstGeom prst="rect">
            <a:avLst/>
          </a:prstGeom>
        </p:spPr>
      </p:pic>
    </p:spTree>
    <p:extLst>
      <p:ext uri="{BB962C8B-B14F-4D97-AF65-F5344CB8AC3E}">
        <p14:creationId xmlns:p14="http://schemas.microsoft.com/office/powerpoint/2010/main" val="413678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1AF7-DD82-4EE9-880D-7991D21F6439}"/>
              </a:ext>
            </a:extLst>
          </p:cNvPr>
          <p:cNvSpPr>
            <a:spLocks noGrp="1"/>
          </p:cNvSpPr>
          <p:nvPr>
            <p:ph type="title"/>
          </p:nvPr>
        </p:nvSpPr>
        <p:spPr/>
        <p:txBody>
          <a:bodyPr/>
          <a:lstStyle/>
          <a:p>
            <a:r>
              <a:rPr lang="en-CA" dirty="0"/>
              <a:t>Azure serverless offerings</a:t>
            </a:r>
          </a:p>
        </p:txBody>
      </p:sp>
      <p:sp>
        <p:nvSpPr>
          <p:cNvPr id="3" name="Content Placeholder 2">
            <a:extLst>
              <a:ext uri="{FF2B5EF4-FFF2-40B4-BE49-F238E27FC236}">
                <a16:creationId xmlns:a16="http://schemas.microsoft.com/office/drawing/2014/main" id="{58559D6D-C85A-4CC6-809D-4DE8F1E0C37B}"/>
              </a:ext>
            </a:extLst>
          </p:cNvPr>
          <p:cNvSpPr>
            <a:spLocks noGrp="1"/>
          </p:cNvSpPr>
          <p:nvPr>
            <p:ph idx="1"/>
          </p:nvPr>
        </p:nvSpPr>
        <p:spPr/>
        <p:txBody>
          <a:bodyPr/>
          <a:lstStyle/>
          <a:p>
            <a:pPr marL="0" indent="0">
              <a:buNone/>
            </a:pPr>
            <a:r>
              <a:rPr lang="en-CA" dirty="0"/>
              <a:t>There are three components to Azure serverless:</a:t>
            </a:r>
          </a:p>
        </p:txBody>
      </p:sp>
      <p:sp>
        <p:nvSpPr>
          <p:cNvPr id="4" name="Slide Number Placeholder 3">
            <a:extLst>
              <a:ext uri="{FF2B5EF4-FFF2-40B4-BE49-F238E27FC236}">
                <a16:creationId xmlns:a16="http://schemas.microsoft.com/office/drawing/2014/main" id="{A3826B0B-844E-4E03-A53C-8DB495B156B1}"/>
              </a:ext>
            </a:extLst>
          </p:cNvPr>
          <p:cNvSpPr>
            <a:spLocks noGrp="1"/>
          </p:cNvSpPr>
          <p:nvPr>
            <p:ph type="sldNum" sz="quarter" idx="12"/>
          </p:nvPr>
        </p:nvSpPr>
        <p:spPr/>
        <p:txBody>
          <a:bodyPr/>
          <a:lstStyle/>
          <a:p>
            <a:fld id="{0A164282-434E-41D4-9582-783D542A7B68}" type="slidenum">
              <a:rPr lang="en-US" smtClean="0"/>
              <a:t>5</a:t>
            </a:fld>
            <a:endParaRPr lang="en-US" dirty="0"/>
          </a:p>
        </p:txBody>
      </p:sp>
      <p:pic>
        <p:nvPicPr>
          <p:cNvPr id="8" name="Picture 7" descr="A screenshot of a cell phone&#10;&#10;Description generated with very high confidence">
            <a:extLst>
              <a:ext uri="{FF2B5EF4-FFF2-40B4-BE49-F238E27FC236}">
                <a16:creationId xmlns:a16="http://schemas.microsoft.com/office/drawing/2014/main" id="{AE6EF79F-AC62-4610-8E7F-34AEB93DE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98" y="1806662"/>
            <a:ext cx="11041573" cy="2178123"/>
          </a:xfrm>
          <a:prstGeom prst="rect">
            <a:avLst/>
          </a:prstGeom>
        </p:spPr>
      </p:pic>
    </p:spTree>
    <p:extLst>
      <p:ext uri="{BB962C8B-B14F-4D97-AF65-F5344CB8AC3E}">
        <p14:creationId xmlns:p14="http://schemas.microsoft.com/office/powerpoint/2010/main" val="334233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091F-3FF7-44E3-AE5D-F9CCA3692C2C}"/>
              </a:ext>
            </a:extLst>
          </p:cNvPr>
          <p:cNvSpPr>
            <a:spLocks noGrp="1"/>
          </p:cNvSpPr>
          <p:nvPr>
            <p:ph type="title"/>
          </p:nvPr>
        </p:nvSpPr>
        <p:spPr/>
        <p:txBody>
          <a:bodyPr/>
          <a:lstStyle/>
          <a:p>
            <a:r>
              <a:rPr lang="en-CA" dirty="0"/>
              <a:t>What is Event Grid?</a:t>
            </a:r>
          </a:p>
        </p:txBody>
      </p:sp>
      <p:sp>
        <p:nvSpPr>
          <p:cNvPr id="3" name="Content Placeholder 2">
            <a:extLst>
              <a:ext uri="{FF2B5EF4-FFF2-40B4-BE49-F238E27FC236}">
                <a16:creationId xmlns:a16="http://schemas.microsoft.com/office/drawing/2014/main" id="{111A58B4-DC1D-486D-B1B4-AE770205BA75}"/>
              </a:ext>
            </a:extLst>
          </p:cNvPr>
          <p:cNvSpPr>
            <a:spLocks noGrp="1"/>
          </p:cNvSpPr>
          <p:nvPr>
            <p:ph idx="1"/>
          </p:nvPr>
        </p:nvSpPr>
        <p:spPr>
          <a:xfrm>
            <a:off x="560798" y="1876995"/>
            <a:ext cx="11079822" cy="4744345"/>
          </a:xfrm>
          <a:solidFill>
            <a:schemeClr val="bg1"/>
          </a:solidFill>
        </p:spPr>
        <p:txBody>
          <a:bodyPr>
            <a:normAutofit lnSpcReduction="10000"/>
          </a:bodyPr>
          <a:lstStyle/>
          <a:p>
            <a:r>
              <a:rPr lang="en-US" dirty="0"/>
              <a:t>New messaging service for event-based architectures</a:t>
            </a:r>
          </a:p>
          <a:p>
            <a:r>
              <a:rPr lang="en-US" dirty="0"/>
              <a:t>Fully-managed event routing service utilizing a publisher-subscriber model</a:t>
            </a:r>
          </a:p>
          <a:p>
            <a:r>
              <a:rPr lang="en-US" sz="3300" dirty="0"/>
              <a:t>Built-in support for events coming from other Azure services</a:t>
            </a:r>
          </a:p>
          <a:p>
            <a:r>
              <a:rPr lang="en-CA" sz="3200" dirty="0"/>
              <a:t>Handles routing and delivery of events from a number of sources and subscribers</a:t>
            </a:r>
            <a:endParaRPr lang="en-US" sz="3300" dirty="0"/>
          </a:p>
          <a:p>
            <a:r>
              <a:rPr lang="en-US" sz="3300" dirty="0"/>
              <a:t>Is agnostic to any language or platform</a:t>
            </a:r>
          </a:p>
          <a:p>
            <a:endParaRPr lang="en-US" sz="3300" dirty="0"/>
          </a:p>
          <a:p>
            <a:endParaRPr lang="en-CA" sz="3300" dirty="0"/>
          </a:p>
        </p:txBody>
      </p:sp>
      <p:sp>
        <p:nvSpPr>
          <p:cNvPr id="4" name="Slide Number Placeholder 3">
            <a:extLst>
              <a:ext uri="{FF2B5EF4-FFF2-40B4-BE49-F238E27FC236}">
                <a16:creationId xmlns:a16="http://schemas.microsoft.com/office/drawing/2014/main" id="{D8DB8C3A-C7BF-450E-8A11-7A47FA82C4E2}"/>
              </a:ext>
            </a:extLst>
          </p:cNvPr>
          <p:cNvSpPr>
            <a:spLocks noGrp="1"/>
          </p:cNvSpPr>
          <p:nvPr>
            <p:ph type="sldNum" sz="quarter" idx="12"/>
          </p:nvPr>
        </p:nvSpPr>
        <p:spPr/>
        <p:txBody>
          <a:bodyPr/>
          <a:lstStyle/>
          <a:p>
            <a:fld id="{0A164282-434E-41D4-9582-783D542A7B68}" type="slidenum">
              <a:rPr lang="en-US" smtClean="0"/>
              <a:t>6</a:t>
            </a:fld>
            <a:endParaRPr lang="en-US" dirty="0"/>
          </a:p>
        </p:txBody>
      </p:sp>
      <p:pic>
        <p:nvPicPr>
          <p:cNvPr id="5" name="Picture 4">
            <a:extLst>
              <a:ext uri="{FF2B5EF4-FFF2-40B4-BE49-F238E27FC236}">
                <a16:creationId xmlns:a16="http://schemas.microsoft.com/office/drawing/2014/main" id="{AA4A2C0C-6B9E-4439-8682-24E0966D5EA5}"/>
              </a:ext>
            </a:extLst>
          </p:cNvPr>
          <p:cNvPicPr>
            <a:picLocks noChangeAspect="1"/>
          </p:cNvPicPr>
          <p:nvPr/>
        </p:nvPicPr>
        <p:blipFill>
          <a:blip r:embed="rId3"/>
          <a:stretch>
            <a:fillRect/>
          </a:stretch>
        </p:blipFill>
        <p:spPr>
          <a:xfrm>
            <a:off x="10326029" y="514044"/>
            <a:ext cx="1305173" cy="1130465"/>
          </a:xfrm>
          <a:prstGeom prst="rect">
            <a:avLst/>
          </a:prstGeom>
        </p:spPr>
      </p:pic>
    </p:spTree>
    <p:extLst>
      <p:ext uri="{BB962C8B-B14F-4D97-AF65-F5344CB8AC3E}">
        <p14:creationId xmlns:p14="http://schemas.microsoft.com/office/powerpoint/2010/main" val="9724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ADA3-76DA-41A2-A08A-F59B78D64C0F}"/>
              </a:ext>
            </a:extLst>
          </p:cNvPr>
          <p:cNvSpPr>
            <a:spLocks noGrp="1"/>
          </p:cNvSpPr>
          <p:nvPr>
            <p:ph type="title"/>
          </p:nvPr>
        </p:nvSpPr>
        <p:spPr/>
        <p:txBody>
          <a:bodyPr/>
          <a:lstStyle/>
          <a:p>
            <a:r>
              <a:rPr lang="en-CA" dirty="0"/>
              <a:t>Why use Event Grid?</a:t>
            </a:r>
          </a:p>
        </p:txBody>
      </p:sp>
      <p:sp>
        <p:nvSpPr>
          <p:cNvPr id="3" name="Content Placeholder 2">
            <a:extLst>
              <a:ext uri="{FF2B5EF4-FFF2-40B4-BE49-F238E27FC236}">
                <a16:creationId xmlns:a16="http://schemas.microsoft.com/office/drawing/2014/main" id="{0B159CB7-4E72-468C-937A-9E73EE66103B}"/>
              </a:ext>
            </a:extLst>
          </p:cNvPr>
          <p:cNvSpPr>
            <a:spLocks noGrp="1"/>
          </p:cNvSpPr>
          <p:nvPr>
            <p:ph idx="1"/>
          </p:nvPr>
        </p:nvSpPr>
        <p:spPr>
          <a:xfrm>
            <a:off x="560798" y="1876996"/>
            <a:ext cx="11079822" cy="4981004"/>
          </a:xfrm>
          <a:solidFill>
            <a:schemeClr val="bg1"/>
          </a:solidFill>
        </p:spPr>
        <p:txBody>
          <a:bodyPr>
            <a:normAutofit/>
          </a:bodyPr>
          <a:lstStyle/>
          <a:p>
            <a:r>
              <a:rPr lang="en-CA" dirty="0"/>
              <a:t>Designed for reactive, event-driven apps</a:t>
            </a:r>
          </a:p>
          <a:p>
            <a:pPr lvl="1"/>
            <a:r>
              <a:rPr lang="en-CA" dirty="0"/>
              <a:t>perfect for your serverless and microservice apps</a:t>
            </a:r>
          </a:p>
          <a:p>
            <a:r>
              <a:rPr lang="en-CA" dirty="0"/>
              <a:t>Reliable event delivery at massive scale</a:t>
            </a:r>
          </a:p>
          <a:p>
            <a:r>
              <a:rPr lang="en-CA" dirty="0"/>
              <a:t>High availability, consistent performance, and dynamic scale</a:t>
            </a:r>
          </a:p>
        </p:txBody>
      </p:sp>
      <p:sp>
        <p:nvSpPr>
          <p:cNvPr id="4" name="Slide Number Placeholder 3">
            <a:extLst>
              <a:ext uri="{FF2B5EF4-FFF2-40B4-BE49-F238E27FC236}">
                <a16:creationId xmlns:a16="http://schemas.microsoft.com/office/drawing/2014/main" id="{255DF51B-9E81-4F88-99A5-F92A1226F7CD}"/>
              </a:ext>
            </a:extLst>
          </p:cNvPr>
          <p:cNvSpPr>
            <a:spLocks noGrp="1"/>
          </p:cNvSpPr>
          <p:nvPr>
            <p:ph type="sldNum" sz="quarter" idx="12"/>
          </p:nvPr>
        </p:nvSpPr>
        <p:spPr/>
        <p:txBody>
          <a:bodyPr/>
          <a:lstStyle/>
          <a:p>
            <a:fld id="{0A164282-434E-41D4-9582-783D542A7B68}" type="slidenum">
              <a:rPr lang="en-US" smtClean="0"/>
              <a:t>7</a:t>
            </a:fld>
            <a:endParaRPr lang="en-US" dirty="0"/>
          </a:p>
        </p:txBody>
      </p:sp>
    </p:spTree>
    <p:extLst>
      <p:ext uri="{BB962C8B-B14F-4D97-AF65-F5344CB8AC3E}">
        <p14:creationId xmlns:p14="http://schemas.microsoft.com/office/powerpoint/2010/main" val="111380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7CB2-03A3-4BDC-839A-24F16308EFAB}"/>
              </a:ext>
            </a:extLst>
          </p:cNvPr>
          <p:cNvSpPr>
            <a:spLocks noGrp="1"/>
          </p:cNvSpPr>
          <p:nvPr>
            <p:ph type="title"/>
          </p:nvPr>
        </p:nvSpPr>
        <p:spPr/>
        <p:txBody>
          <a:bodyPr/>
          <a:lstStyle/>
          <a:p>
            <a:r>
              <a:rPr lang="en-CA" dirty="0"/>
              <a:t>Why use Event Grid (</a:t>
            </a:r>
            <a:r>
              <a:rPr lang="en-CA" dirty="0" err="1"/>
              <a:t>cont</a:t>
            </a:r>
            <a:r>
              <a:rPr lang="en-CA" dirty="0"/>
              <a:t>)</a:t>
            </a:r>
          </a:p>
        </p:txBody>
      </p:sp>
      <p:sp>
        <p:nvSpPr>
          <p:cNvPr id="3" name="Content Placeholder 2">
            <a:extLst>
              <a:ext uri="{FF2B5EF4-FFF2-40B4-BE49-F238E27FC236}">
                <a16:creationId xmlns:a16="http://schemas.microsoft.com/office/drawing/2014/main" id="{E1A02E45-9A24-4A4C-8920-1B07E0443223}"/>
              </a:ext>
            </a:extLst>
          </p:cNvPr>
          <p:cNvSpPr>
            <a:spLocks noGrp="1"/>
          </p:cNvSpPr>
          <p:nvPr>
            <p:ph idx="1"/>
          </p:nvPr>
        </p:nvSpPr>
        <p:spPr/>
        <p:txBody>
          <a:bodyPr/>
          <a:lstStyle/>
          <a:p>
            <a:r>
              <a:rPr lang="en-US" dirty="0"/>
              <a:t>Lightweight serverless messaging infrastructure that enables you to publish and consume events from any application</a:t>
            </a:r>
            <a:endParaRPr lang="en-CA" dirty="0"/>
          </a:p>
          <a:p>
            <a:r>
              <a:rPr lang="en-CA" dirty="0"/>
              <a:t>Provides support for virtually any existing Azure service</a:t>
            </a:r>
          </a:p>
          <a:p>
            <a:r>
              <a:rPr lang="en-CA" dirty="0"/>
              <a:t>Provides support for custom end points</a:t>
            </a:r>
          </a:p>
          <a:p>
            <a:endParaRPr lang="en-CA" dirty="0"/>
          </a:p>
        </p:txBody>
      </p:sp>
      <p:sp>
        <p:nvSpPr>
          <p:cNvPr id="4" name="Slide Number Placeholder 3">
            <a:extLst>
              <a:ext uri="{FF2B5EF4-FFF2-40B4-BE49-F238E27FC236}">
                <a16:creationId xmlns:a16="http://schemas.microsoft.com/office/drawing/2014/main" id="{CDB26958-CB95-46C1-9649-60C81AA52D90}"/>
              </a:ext>
            </a:extLst>
          </p:cNvPr>
          <p:cNvSpPr>
            <a:spLocks noGrp="1"/>
          </p:cNvSpPr>
          <p:nvPr>
            <p:ph type="sldNum" sz="quarter" idx="12"/>
          </p:nvPr>
        </p:nvSpPr>
        <p:spPr/>
        <p:txBody>
          <a:bodyPr/>
          <a:lstStyle/>
          <a:p>
            <a:fld id="{0A164282-434E-41D4-9582-783D542A7B68}" type="slidenum">
              <a:rPr lang="en-US" smtClean="0"/>
              <a:t>8</a:t>
            </a:fld>
            <a:endParaRPr lang="en-US" dirty="0"/>
          </a:p>
        </p:txBody>
      </p:sp>
    </p:spTree>
    <p:extLst>
      <p:ext uri="{BB962C8B-B14F-4D97-AF65-F5344CB8AC3E}">
        <p14:creationId xmlns:p14="http://schemas.microsoft.com/office/powerpoint/2010/main" val="333077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F84C-3DCE-447F-B3F5-4FF6DE5FD564}"/>
              </a:ext>
            </a:extLst>
          </p:cNvPr>
          <p:cNvSpPr>
            <a:spLocks noGrp="1"/>
          </p:cNvSpPr>
          <p:nvPr>
            <p:ph type="title"/>
          </p:nvPr>
        </p:nvSpPr>
        <p:spPr/>
        <p:txBody>
          <a:bodyPr/>
          <a:lstStyle/>
          <a:p>
            <a:r>
              <a:rPr lang="en-CA" dirty="0"/>
              <a:t>Anatomy of Event Grid</a:t>
            </a:r>
          </a:p>
        </p:txBody>
      </p:sp>
      <p:sp>
        <p:nvSpPr>
          <p:cNvPr id="3" name="Content Placeholder 2">
            <a:extLst>
              <a:ext uri="{FF2B5EF4-FFF2-40B4-BE49-F238E27FC236}">
                <a16:creationId xmlns:a16="http://schemas.microsoft.com/office/drawing/2014/main" id="{D9877060-53C5-4FEC-BAFF-1C91882524B0}"/>
              </a:ext>
            </a:extLst>
          </p:cNvPr>
          <p:cNvSpPr>
            <a:spLocks noGrp="1"/>
          </p:cNvSpPr>
          <p:nvPr>
            <p:ph idx="1"/>
          </p:nvPr>
        </p:nvSpPr>
        <p:spPr/>
        <p:txBody>
          <a:bodyPr>
            <a:normAutofit fontScale="92500"/>
          </a:bodyPr>
          <a:lstStyle/>
          <a:p>
            <a:pPr marL="0" indent="0">
              <a:buNone/>
            </a:pPr>
            <a:r>
              <a:rPr lang="en-US" b="1" dirty="0"/>
              <a:t>Events</a:t>
            </a:r>
            <a:r>
              <a:rPr lang="en-US" dirty="0"/>
              <a:t> - What happened</a:t>
            </a:r>
          </a:p>
          <a:p>
            <a:pPr marL="0" indent="0">
              <a:buNone/>
            </a:pPr>
            <a:r>
              <a:rPr lang="en-US" b="1" dirty="0"/>
              <a:t>Event sources/publishers </a:t>
            </a:r>
            <a:r>
              <a:rPr lang="en-US" dirty="0"/>
              <a:t>- Where the event took place</a:t>
            </a:r>
          </a:p>
          <a:p>
            <a:pPr marL="0" indent="0">
              <a:buNone/>
            </a:pPr>
            <a:r>
              <a:rPr lang="en-US" b="1" dirty="0"/>
              <a:t>Topics</a:t>
            </a:r>
            <a:r>
              <a:rPr lang="en-US" dirty="0"/>
              <a:t> - The endpoint where publishers send events</a:t>
            </a:r>
          </a:p>
          <a:p>
            <a:pPr marL="0" indent="0">
              <a:buNone/>
            </a:pPr>
            <a:r>
              <a:rPr lang="en-US" b="1" dirty="0"/>
              <a:t>Event subscriptions </a:t>
            </a:r>
            <a:r>
              <a:rPr lang="en-US" dirty="0"/>
              <a:t>- The endpoint or built-in mechanism to route events, sometimes to multiple handlers</a:t>
            </a:r>
          </a:p>
          <a:p>
            <a:pPr marL="0" indent="0">
              <a:buNone/>
            </a:pPr>
            <a:r>
              <a:rPr lang="en-US" b="1" dirty="0"/>
              <a:t>Event handlers </a:t>
            </a:r>
            <a:r>
              <a:rPr lang="en-US" dirty="0"/>
              <a:t>- The app or service reacting to the event</a:t>
            </a:r>
          </a:p>
          <a:p>
            <a:pPr marL="0" indent="0">
              <a:buNone/>
            </a:pPr>
            <a:r>
              <a:rPr lang="en-CA" b="1" dirty="0"/>
              <a:t>Filters</a:t>
            </a:r>
            <a:r>
              <a:rPr lang="en-CA" dirty="0"/>
              <a:t> – Can be applied to event types or event subject</a:t>
            </a:r>
            <a:endParaRPr lang="en-CA" b="1" dirty="0"/>
          </a:p>
        </p:txBody>
      </p:sp>
      <p:sp>
        <p:nvSpPr>
          <p:cNvPr id="4" name="Slide Number Placeholder 3">
            <a:extLst>
              <a:ext uri="{FF2B5EF4-FFF2-40B4-BE49-F238E27FC236}">
                <a16:creationId xmlns:a16="http://schemas.microsoft.com/office/drawing/2014/main" id="{10FA5662-CA45-4447-94EE-6F4ABF781119}"/>
              </a:ext>
            </a:extLst>
          </p:cNvPr>
          <p:cNvSpPr>
            <a:spLocks noGrp="1"/>
          </p:cNvSpPr>
          <p:nvPr>
            <p:ph type="sldNum" sz="quarter" idx="12"/>
          </p:nvPr>
        </p:nvSpPr>
        <p:spPr/>
        <p:txBody>
          <a:bodyPr/>
          <a:lstStyle/>
          <a:p>
            <a:fld id="{0A164282-434E-41D4-9582-783D542A7B68}" type="slidenum">
              <a:rPr lang="en-US" smtClean="0"/>
              <a:t>9</a:t>
            </a:fld>
            <a:endParaRPr lang="en-US" dirty="0"/>
          </a:p>
        </p:txBody>
      </p:sp>
    </p:spTree>
    <p:extLst>
      <p:ext uri="{BB962C8B-B14F-4D97-AF65-F5344CB8AC3E}">
        <p14:creationId xmlns:p14="http://schemas.microsoft.com/office/powerpoint/2010/main" val="30486404"/>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1FEE9AC9-7FEE-4ADC-98AB-6EAE177A74CD}" vid="{94D12A7D-5BB3-4D5C-9E65-2863C145E32D}"/>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9B1567E-44B2-492D-B143-E41D0480D11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00CDD0D-8A05-4350-9D06-E0BCBF823ABC}"/>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29CBFCC-80BD-47F1-A9BF-E3D145F51FB8}"/>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BCAF1D49-D3D6-48F6-BA0B-4A9CE6E8BC9E}"/>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42CAB61-D027-4108-AFFA-56122903757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AD0D7BA9-557E-4B54-B4E4-B1D177A44AD9}"/>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72D1B23A-7BBC-45B1-9562-4009BCAC0BA4}"/>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Functions - Build apps faster with serverless architecture 2 (120min)</Template>
  <TotalTime>3409</TotalTime>
  <Words>1742</Words>
  <Application>Microsoft Office PowerPoint</Application>
  <PresentationFormat>Widescreen</PresentationFormat>
  <Paragraphs>245</Paragraphs>
  <Slides>35</Slides>
  <Notes>24</Notes>
  <HiddenSlides>3</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35</vt:i4>
      </vt:variant>
    </vt:vector>
  </HeadingPairs>
  <TitlesOfParts>
    <vt:vector size="49" baseType="lpstr">
      <vt:lpstr>Arial</vt:lpstr>
      <vt:lpstr>Calibri</vt:lpstr>
      <vt:lpstr>Calibri Light</vt:lpstr>
      <vt:lpstr>Segoe UI</vt:lpstr>
      <vt:lpstr>Segoe UI Light</vt:lpstr>
      <vt:lpstr>Segoe UI Semibold</vt:lpstr>
      <vt:lpstr>Theme1</vt:lpstr>
      <vt:lpstr>Azure Medium</vt:lpstr>
      <vt:lpstr>Custom Design</vt:lpstr>
      <vt:lpstr>Azure Graphite</vt:lpstr>
      <vt:lpstr>Azure Dark</vt:lpstr>
      <vt:lpstr>Azure Basic</vt:lpstr>
      <vt:lpstr>Azure Noir</vt:lpstr>
      <vt:lpstr>1_Azure Graphite</vt:lpstr>
      <vt:lpstr>Introduction to Azure Event Grid</vt:lpstr>
      <vt:lpstr>About me</vt:lpstr>
      <vt:lpstr>What is serverless?</vt:lpstr>
      <vt:lpstr>Benefits of serverless</vt:lpstr>
      <vt:lpstr>Azure serverless offerings</vt:lpstr>
      <vt:lpstr>What is Event Grid?</vt:lpstr>
      <vt:lpstr>Why use Event Grid?</vt:lpstr>
      <vt:lpstr>Why use Event Grid (cont)</vt:lpstr>
      <vt:lpstr>Anatomy of Event Grid</vt:lpstr>
      <vt:lpstr>Topics and Subscriptions</vt:lpstr>
      <vt:lpstr>Value added of Event Grid</vt:lpstr>
      <vt:lpstr>Another messaging solution</vt:lpstr>
      <vt:lpstr>Differences from other message queue services</vt:lpstr>
      <vt:lpstr>With Azure Event Grid</vt:lpstr>
      <vt:lpstr>Types of Event Requests</vt:lpstr>
      <vt:lpstr>Message Schema</vt:lpstr>
      <vt:lpstr>Reliable Delivery</vt:lpstr>
      <vt:lpstr>Security and Authentication</vt:lpstr>
      <vt:lpstr>Webhook Endpoints</vt:lpstr>
      <vt:lpstr>Demo </vt:lpstr>
      <vt:lpstr>A serverless sample</vt:lpstr>
      <vt:lpstr>Common scenarios for Event Grid</vt:lpstr>
      <vt:lpstr>Serverless application architectures</vt:lpstr>
      <vt:lpstr>Ops Automation</vt:lpstr>
      <vt:lpstr>Application integration</vt:lpstr>
      <vt:lpstr>Pricing</vt:lpstr>
      <vt:lpstr>Pricing</vt:lpstr>
      <vt:lpstr>Scenario 1</vt:lpstr>
      <vt:lpstr>Scenario 2</vt:lpstr>
      <vt:lpstr>Scenario 3</vt:lpstr>
      <vt:lpstr>Summary</vt:lpstr>
      <vt:lpstr>Summary</vt:lpstr>
      <vt:lpstr>Summary (cont.)</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Functions: Building apps faster with a serverless architecture</dc:title>
  <dc:creator>Callon Campbell</dc:creator>
  <cp:lastModifiedBy>Callon Campbell</cp:lastModifiedBy>
  <cp:revision>1</cp:revision>
  <dcterms:created xsi:type="dcterms:W3CDTF">2018-03-25T13:24:27Z</dcterms:created>
  <dcterms:modified xsi:type="dcterms:W3CDTF">2018-04-21T17:37:53Z</dcterms:modified>
</cp:coreProperties>
</file>