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0" r:id="rId1"/>
  </p:sldMasterIdLst>
  <p:sldIdLst>
    <p:sldId id="260" r:id="rId2"/>
    <p:sldId id="259" r:id="rId3"/>
    <p:sldId id="261" r:id="rId4"/>
    <p:sldId id="258" r:id="rId5"/>
    <p:sldId id="262" r:id="rId6"/>
    <p:sldId id="263" r:id="rId7"/>
    <p:sldId id="264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8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Prouse" userId="a67c25993f51a39d" providerId="LiveId" clId="{CE2EA5F3-7DCE-4187-8499-35B95B0DAE14}"/>
    <pc:docChg chg="undo custSel addSld delSld modSld sldOrd modMainMaster">
      <pc:chgData name="Rob Prouse" userId="a67c25993f51a39d" providerId="LiveId" clId="{CE2EA5F3-7DCE-4187-8499-35B95B0DAE14}" dt="2018-04-17T16:53:23.252" v="905" actId="1076"/>
      <pc:docMkLst>
        <pc:docMk/>
      </pc:docMkLst>
      <pc:sldChg chg="modSp">
        <pc:chgData name="Rob Prouse" userId="a67c25993f51a39d" providerId="LiveId" clId="{CE2EA5F3-7DCE-4187-8499-35B95B0DAE14}" dt="2018-04-17T13:07:30.236" v="602" actId="1035"/>
        <pc:sldMkLst>
          <pc:docMk/>
          <pc:sldMk cId="2433837696" sldId="258"/>
        </pc:sldMkLst>
        <pc:spChg chg="mod">
          <ac:chgData name="Rob Prouse" userId="a67c25993f51a39d" providerId="LiveId" clId="{CE2EA5F3-7DCE-4187-8499-35B95B0DAE14}" dt="2018-04-17T13:07:30.236" v="602" actId="1035"/>
          <ac:spMkLst>
            <pc:docMk/>
            <pc:sldMk cId="2433837696" sldId="258"/>
            <ac:spMk id="7" creationId="{C6CC17B1-1838-4E0A-AA25-5E793725259A}"/>
          </ac:spMkLst>
        </pc:spChg>
      </pc:sldChg>
      <pc:sldChg chg="addSp modSp">
        <pc:chgData name="Rob Prouse" userId="a67c25993f51a39d" providerId="LiveId" clId="{CE2EA5F3-7DCE-4187-8499-35B95B0DAE14}" dt="2018-04-17T13:11:05.878" v="652" actId="1076"/>
        <pc:sldMkLst>
          <pc:docMk/>
          <pc:sldMk cId="3105361089" sldId="259"/>
        </pc:sldMkLst>
        <pc:spChg chg="mod">
          <ac:chgData name="Rob Prouse" userId="a67c25993f51a39d" providerId="LiveId" clId="{CE2EA5F3-7DCE-4187-8499-35B95B0DAE14}" dt="2018-04-17T13:11:05.878" v="652" actId="1076"/>
          <ac:spMkLst>
            <pc:docMk/>
            <pc:sldMk cId="3105361089" sldId="259"/>
            <ac:spMk id="5" creationId="{A5A3867D-A4D8-453E-8A52-036ADA5B2C2E}"/>
          </ac:spMkLst>
        </pc:spChg>
        <pc:picChg chg="add mod">
          <ac:chgData name="Rob Prouse" userId="a67c25993f51a39d" providerId="LiveId" clId="{CE2EA5F3-7DCE-4187-8499-35B95B0DAE14}" dt="2018-04-17T13:10:34.465" v="650" actId="1035"/>
          <ac:picMkLst>
            <pc:docMk/>
            <pc:sldMk cId="3105361089" sldId="259"/>
            <ac:picMk id="3" creationId="{45C49AF3-CAB4-464C-8A5F-4EA915B0BFF1}"/>
          </ac:picMkLst>
        </pc:picChg>
      </pc:sldChg>
      <pc:sldChg chg="modSp">
        <pc:chgData name="Rob Prouse" userId="a67c25993f51a39d" providerId="LiveId" clId="{CE2EA5F3-7DCE-4187-8499-35B95B0DAE14}" dt="2018-04-17T16:51:38.705" v="904" actId="20577"/>
        <pc:sldMkLst>
          <pc:docMk/>
          <pc:sldMk cId="4033481919" sldId="260"/>
        </pc:sldMkLst>
        <pc:spChg chg="mod">
          <ac:chgData name="Rob Prouse" userId="a67c25993f51a39d" providerId="LiveId" clId="{CE2EA5F3-7DCE-4187-8499-35B95B0DAE14}" dt="2018-04-17T16:51:38.705" v="904" actId="20577"/>
          <ac:spMkLst>
            <pc:docMk/>
            <pc:sldMk cId="4033481919" sldId="260"/>
            <ac:spMk id="4" creationId="{95648EC4-E37A-407B-AF79-AE9EF8FD110A}"/>
          </ac:spMkLst>
        </pc:spChg>
        <pc:spChg chg="mod">
          <ac:chgData name="Rob Prouse" userId="a67c25993f51a39d" providerId="LiveId" clId="{CE2EA5F3-7DCE-4187-8499-35B95B0DAE14}" dt="2018-04-17T13:08:39.416" v="604" actId="20577"/>
          <ac:spMkLst>
            <pc:docMk/>
            <pc:sldMk cId="4033481919" sldId="260"/>
            <ac:spMk id="5" creationId="{C003C8AD-BA17-44FA-AB24-90FED7BBBDB1}"/>
          </ac:spMkLst>
        </pc:spChg>
      </pc:sldChg>
      <pc:sldChg chg="addSp delSp modSp add ord">
        <pc:chgData name="Rob Prouse" userId="a67c25993f51a39d" providerId="LiveId" clId="{CE2EA5F3-7DCE-4187-8499-35B95B0DAE14}" dt="2018-04-17T13:38:30.226" v="889" actId="20577"/>
        <pc:sldMkLst>
          <pc:docMk/>
          <pc:sldMk cId="3194154573" sldId="261"/>
        </pc:sldMkLst>
        <pc:spChg chg="del">
          <ac:chgData name="Rob Prouse" userId="a67c25993f51a39d" providerId="LiveId" clId="{CE2EA5F3-7DCE-4187-8499-35B95B0DAE14}" dt="2018-04-16T20:43:33.985" v="3" actId="20577"/>
          <ac:spMkLst>
            <pc:docMk/>
            <pc:sldMk cId="3194154573" sldId="261"/>
            <ac:spMk id="2" creationId="{7818B504-6EFB-41D9-9BF4-BF3890CCB3BE}"/>
          </ac:spMkLst>
        </pc:spChg>
        <pc:spChg chg="del">
          <ac:chgData name="Rob Prouse" userId="a67c25993f51a39d" providerId="LiveId" clId="{CE2EA5F3-7DCE-4187-8499-35B95B0DAE14}" dt="2018-04-16T20:43:33.985" v="3" actId="20577"/>
          <ac:spMkLst>
            <pc:docMk/>
            <pc:sldMk cId="3194154573" sldId="261"/>
            <ac:spMk id="3" creationId="{27A3058F-0159-4409-8C2B-164075BC0B71}"/>
          </ac:spMkLst>
        </pc:spChg>
        <pc:spChg chg="add mod">
          <ac:chgData name="Rob Prouse" userId="a67c25993f51a39d" providerId="LiveId" clId="{CE2EA5F3-7DCE-4187-8499-35B95B0DAE14}" dt="2018-04-17T13:37:53.845" v="877" actId="20577"/>
          <ac:spMkLst>
            <pc:docMk/>
            <pc:sldMk cId="3194154573" sldId="261"/>
            <ac:spMk id="4" creationId="{75FADDC0-A17E-4DD6-8268-FC650BDE6771}"/>
          </ac:spMkLst>
        </pc:spChg>
        <pc:spChg chg="add del mod ord">
          <ac:chgData name="Rob Prouse" userId="a67c25993f51a39d" providerId="LiveId" clId="{CE2EA5F3-7DCE-4187-8499-35B95B0DAE14}" dt="2018-04-16T20:53:28.514" v="96" actId="478"/>
          <ac:spMkLst>
            <pc:docMk/>
            <pc:sldMk cId="3194154573" sldId="261"/>
            <ac:spMk id="11" creationId="{E5FFD72D-A72F-466F-B792-C693EF11F4EC}"/>
          </ac:spMkLst>
        </pc:spChg>
        <pc:spChg chg="add mod">
          <ac:chgData name="Rob Prouse" userId="a67c25993f51a39d" providerId="LiveId" clId="{CE2EA5F3-7DCE-4187-8499-35B95B0DAE14}" dt="2018-04-17T13:38:30.226" v="889" actId="20577"/>
          <ac:spMkLst>
            <pc:docMk/>
            <pc:sldMk cId="3194154573" sldId="261"/>
            <ac:spMk id="18" creationId="{EA491557-241B-4402-A27C-81AA9E893EA6}"/>
          </ac:spMkLst>
        </pc:spChg>
        <pc:spChg chg="add mod">
          <ac:chgData name="Rob Prouse" userId="a67c25993f51a39d" providerId="LiveId" clId="{CE2EA5F3-7DCE-4187-8499-35B95B0DAE14}" dt="2018-04-17T13:37:42.032" v="860" actId="20577"/>
          <ac:spMkLst>
            <pc:docMk/>
            <pc:sldMk cId="3194154573" sldId="261"/>
            <ac:spMk id="19" creationId="{0C0EAD70-C427-4CA5-9ADF-3EADE516D884}"/>
          </ac:spMkLst>
        </pc:spChg>
        <pc:spChg chg="add mod">
          <ac:chgData name="Rob Prouse" userId="a67c25993f51a39d" providerId="LiveId" clId="{CE2EA5F3-7DCE-4187-8499-35B95B0DAE14}" dt="2018-04-17T13:12:30.412" v="702" actId="1035"/>
          <ac:spMkLst>
            <pc:docMk/>
            <pc:sldMk cId="3194154573" sldId="261"/>
            <ac:spMk id="25" creationId="{A0749DB5-D15F-4C47-AD6F-CDC498792506}"/>
          </ac:spMkLst>
        </pc:spChg>
        <pc:picChg chg="add mod">
          <ac:chgData name="Rob Prouse" userId="a67c25993f51a39d" providerId="LiveId" clId="{CE2EA5F3-7DCE-4187-8499-35B95B0DAE14}" dt="2018-04-17T13:12:30.412" v="702" actId="1035"/>
          <ac:picMkLst>
            <pc:docMk/>
            <pc:sldMk cId="3194154573" sldId="261"/>
            <ac:picMk id="6" creationId="{A29B3484-73C9-4678-8146-3B89972C7979}"/>
          </ac:picMkLst>
        </pc:picChg>
        <pc:picChg chg="add del mod">
          <ac:chgData name="Rob Prouse" userId="a67c25993f51a39d" providerId="LiveId" clId="{CE2EA5F3-7DCE-4187-8499-35B95B0DAE14}" dt="2018-04-16T20:56:07.048" v="187" actId="478"/>
          <ac:picMkLst>
            <pc:docMk/>
            <pc:sldMk cId="3194154573" sldId="261"/>
            <ac:picMk id="8" creationId="{C4362C9E-63C4-4B54-BC4B-6B0581C9F1AA}"/>
          </ac:picMkLst>
        </pc:picChg>
        <pc:picChg chg="add del mod">
          <ac:chgData name="Rob Prouse" userId="a67c25993f51a39d" providerId="LiveId" clId="{CE2EA5F3-7DCE-4187-8499-35B95B0DAE14}" dt="2018-04-16T20:47:43.801" v="77" actId="478"/>
          <ac:picMkLst>
            <pc:docMk/>
            <pc:sldMk cId="3194154573" sldId="261"/>
            <ac:picMk id="10" creationId="{DECBAB00-A2AF-47DA-B531-418B89119251}"/>
          </ac:picMkLst>
        </pc:picChg>
        <pc:picChg chg="add mod">
          <ac:chgData name="Rob Prouse" userId="a67c25993f51a39d" providerId="LiveId" clId="{CE2EA5F3-7DCE-4187-8499-35B95B0DAE14}" dt="2018-04-17T13:12:30.412" v="702" actId="1035"/>
          <ac:picMkLst>
            <pc:docMk/>
            <pc:sldMk cId="3194154573" sldId="261"/>
            <ac:picMk id="13" creationId="{890C45EF-DDEC-4733-8502-EBB49F4D1C3F}"/>
          </ac:picMkLst>
        </pc:picChg>
        <pc:picChg chg="add mod">
          <ac:chgData name="Rob Prouse" userId="a67c25993f51a39d" providerId="LiveId" clId="{CE2EA5F3-7DCE-4187-8499-35B95B0DAE14}" dt="2018-04-17T13:12:30.412" v="702" actId="1035"/>
          <ac:picMkLst>
            <pc:docMk/>
            <pc:sldMk cId="3194154573" sldId="261"/>
            <ac:picMk id="21" creationId="{B4350D4A-6EAA-436B-B04E-6529EE905E9B}"/>
          </ac:picMkLst>
        </pc:picChg>
        <pc:picChg chg="add mod">
          <ac:chgData name="Rob Prouse" userId="a67c25993f51a39d" providerId="LiveId" clId="{CE2EA5F3-7DCE-4187-8499-35B95B0DAE14}" dt="2018-04-17T13:12:30.412" v="702" actId="1035"/>
          <ac:picMkLst>
            <pc:docMk/>
            <pc:sldMk cId="3194154573" sldId="261"/>
            <ac:picMk id="27" creationId="{1501661F-C022-448A-B443-D1B0555F5987}"/>
          </ac:picMkLst>
        </pc:picChg>
        <pc:cxnChg chg="add mod">
          <ac:chgData name="Rob Prouse" userId="a67c25993f51a39d" providerId="LiveId" clId="{CE2EA5F3-7DCE-4187-8499-35B95B0DAE14}" dt="2018-04-17T13:12:30.412" v="702" actId="1035"/>
          <ac:cxnSpMkLst>
            <pc:docMk/>
            <pc:sldMk cId="3194154573" sldId="261"/>
            <ac:cxnSpMk id="15" creationId="{3697FF27-D040-4E9D-BEEF-DA541508A14A}"/>
          </ac:cxnSpMkLst>
        </pc:cxnChg>
        <pc:cxnChg chg="add del mod">
          <ac:chgData name="Rob Prouse" userId="a67c25993f51a39d" providerId="LiveId" clId="{CE2EA5F3-7DCE-4187-8499-35B95B0DAE14}" dt="2018-04-16T20:56:36.663" v="191" actId="478"/>
          <ac:cxnSpMkLst>
            <pc:docMk/>
            <pc:sldMk cId="3194154573" sldId="261"/>
            <ac:cxnSpMk id="17" creationId="{41AB62ED-D065-4114-A463-219CAF49474D}"/>
          </ac:cxnSpMkLst>
        </pc:cxnChg>
        <pc:cxnChg chg="add mod">
          <ac:chgData name="Rob Prouse" userId="a67c25993f51a39d" providerId="LiveId" clId="{CE2EA5F3-7DCE-4187-8499-35B95B0DAE14}" dt="2018-04-17T13:12:30.412" v="702" actId="1035"/>
          <ac:cxnSpMkLst>
            <pc:docMk/>
            <pc:sldMk cId="3194154573" sldId="261"/>
            <ac:cxnSpMk id="22" creationId="{A1E0EDDF-F802-4557-A820-6ABEE8128C0C}"/>
          </ac:cxnSpMkLst>
        </pc:cxnChg>
      </pc:sldChg>
      <pc:sldChg chg="addSp delSp modSp add ord">
        <pc:chgData name="Rob Prouse" userId="a67c25993f51a39d" providerId="LiveId" clId="{CE2EA5F3-7DCE-4187-8499-35B95B0DAE14}" dt="2018-04-17T13:38:46.165" v="901" actId="20577"/>
        <pc:sldMkLst>
          <pc:docMk/>
          <pc:sldMk cId="493810838" sldId="262"/>
        </pc:sldMkLst>
        <pc:spChg chg="mod">
          <ac:chgData name="Rob Prouse" userId="a67c25993f51a39d" providerId="LiveId" clId="{CE2EA5F3-7DCE-4187-8499-35B95B0DAE14}" dt="2018-04-17T13:12:59.504" v="742" actId="1035"/>
          <ac:spMkLst>
            <pc:docMk/>
            <pc:sldMk cId="493810838" sldId="262"/>
            <ac:spMk id="4" creationId="{75FADDC0-A17E-4DD6-8268-FC650BDE6771}"/>
          </ac:spMkLst>
        </pc:spChg>
        <pc:spChg chg="add del mod">
          <ac:chgData name="Rob Prouse" userId="a67c25993f51a39d" providerId="LiveId" clId="{CE2EA5F3-7DCE-4187-8499-35B95B0DAE14}" dt="2018-04-17T13:16:44.215" v="837" actId="478"/>
          <ac:spMkLst>
            <pc:docMk/>
            <pc:sldMk cId="493810838" sldId="262"/>
            <ac:spMk id="14" creationId="{710CC842-69B7-4E4F-B969-7B512927AFE9}"/>
          </ac:spMkLst>
        </pc:spChg>
        <pc:spChg chg="add del mod">
          <ac:chgData name="Rob Prouse" userId="a67c25993f51a39d" providerId="LiveId" clId="{CE2EA5F3-7DCE-4187-8499-35B95B0DAE14}" dt="2018-04-17T13:16:41.934" v="836" actId="478"/>
          <ac:spMkLst>
            <pc:docMk/>
            <pc:sldMk cId="493810838" sldId="262"/>
            <ac:spMk id="16" creationId="{B2B8EE00-34BA-4987-A8E6-A1E444FC7DD0}"/>
          </ac:spMkLst>
        </pc:spChg>
        <pc:spChg chg="del">
          <ac:chgData name="Rob Prouse" userId="a67c25993f51a39d" providerId="LiveId" clId="{CE2EA5F3-7DCE-4187-8499-35B95B0DAE14}" dt="2018-04-17T12:54:13.093" v="493" actId="478"/>
          <ac:spMkLst>
            <pc:docMk/>
            <pc:sldMk cId="493810838" sldId="262"/>
            <ac:spMk id="18" creationId="{EA491557-241B-4402-A27C-81AA9E893EA6}"/>
          </ac:spMkLst>
        </pc:spChg>
        <pc:spChg chg="mod">
          <ac:chgData name="Rob Prouse" userId="a67c25993f51a39d" providerId="LiveId" clId="{CE2EA5F3-7DCE-4187-8499-35B95B0DAE14}" dt="2018-04-17T13:14:51.116" v="825" actId="1076"/>
          <ac:spMkLst>
            <pc:docMk/>
            <pc:sldMk cId="493810838" sldId="262"/>
            <ac:spMk id="19" creationId="{0C0EAD70-C427-4CA5-9ADF-3EADE516D884}"/>
          </ac:spMkLst>
        </pc:spChg>
        <pc:spChg chg="add del">
          <ac:chgData name="Rob Prouse" userId="a67c25993f51a39d" providerId="LiveId" clId="{CE2EA5F3-7DCE-4187-8499-35B95B0DAE14}" dt="2018-04-17T13:16:49.861" v="839" actId="478"/>
          <ac:spMkLst>
            <pc:docMk/>
            <pc:sldMk cId="493810838" sldId="262"/>
            <ac:spMk id="20" creationId="{8989CC12-53B0-4156-8247-C98FB8489B04}"/>
          </ac:spMkLst>
        </pc:spChg>
        <pc:spChg chg="add del">
          <ac:chgData name="Rob Prouse" userId="a67c25993f51a39d" providerId="LiveId" clId="{CE2EA5F3-7DCE-4187-8499-35B95B0DAE14}" dt="2018-04-17T13:16:49.861" v="839" actId="478"/>
          <ac:spMkLst>
            <pc:docMk/>
            <pc:sldMk cId="493810838" sldId="262"/>
            <ac:spMk id="23" creationId="{C553935D-47BB-4CF8-9701-F6302E390288}"/>
          </ac:spMkLst>
        </pc:spChg>
        <pc:spChg chg="add">
          <ac:chgData name="Rob Prouse" userId="a67c25993f51a39d" providerId="LiveId" clId="{CE2EA5F3-7DCE-4187-8499-35B95B0DAE14}" dt="2018-04-17T13:16:45.962" v="838" actId="20577"/>
          <ac:spMkLst>
            <pc:docMk/>
            <pc:sldMk cId="493810838" sldId="262"/>
            <ac:spMk id="24" creationId="{4CC7E2E1-A4F0-4979-828F-BAEE3D28ABFC}"/>
          </ac:spMkLst>
        </pc:spChg>
        <pc:spChg chg="add mod">
          <ac:chgData name="Rob Prouse" userId="a67c25993f51a39d" providerId="LiveId" clId="{CE2EA5F3-7DCE-4187-8499-35B95B0DAE14}" dt="2018-04-17T13:38:46.165" v="901" actId="20577"/>
          <ac:spMkLst>
            <pc:docMk/>
            <pc:sldMk cId="493810838" sldId="262"/>
            <ac:spMk id="25" creationId="{F087D262-A27C-4DF6-910A-9305A247438D}"/>
          </ac:spMkLst>
        </pc:spChg>
        <pc:picChg chg="mod">
          <ac:chgData name="Rob Prouse" userId="a67c25993f51a39d" providerId="LiveId" clId="{CE2EA5F3-7DCE-4187-8499-35B95B0DAE14}" dt="2018-04-17T13:12:59.504" v="742" actId="1035"/>
          <ac:picMkLst>
            <pc:docMk/>
            <pc:sldMk cId="493810838" sldId="262"/>
            <ac:picMk id="6" creationId="{A29B3484-73C9-4678-8146-3B89972C7979}"/>
          </ac:picMkLst>
        </pc:picChg>
        <pc:picChg chg="mod">
          <ac:chgData name="Rob Prouse" userId="a67c25993f51a39d" providerId="LiveId" clId="{CE2EA5F3-7DCE-4187-8499-35B95B0DAE14}" dt="2018-04-17T13:12:59.504" v="742" actId="1035"/>
          <ac:picMkLst>
            <pc:docMk/>
            <pc:sldMk cId="493810838" sldId="262"/>
            <ac:picMk id="13" creationId="{890C45EF-DDEC-4733-8502-EBB49F4D1C3F}"/>
          </ac:picMkLst>
        </pc:picChg>
        <pc:picChg chg="add mod">
          <ac:chgData name="Rob Prouse" userId="a67c25993f51a39d" providerId="LiveId" clId="{CE2EA5F3-7DCE-4187-8499-35B95B0DAE14}" dt="2018-04-17T13:12:59.504" v="742" actId="1035"/>
          <ac:picMkLst>
            <pc:docMk/>
            <pc:sldMk cId="493810838" sldId="262"/>
            <ac:picMk id="17" creationId="{776FE2DC-2D51-4113-8694-03E313D6BB4C}"/>
          </ac:picMkLst>
        </pc:picChg>
        <pc:picChg chg="mod">
          <ac:chgData name="Rob Prouse" userId="a67c25993f51a39d" providerId="LiveId" clId="{CE2EA5F3-7DCE-4187-8499-35B95B0DAE14}" dt="2018-04-17T13:12:59.504" v="742" actId="1035"/>
          <ac:picMkLst>
            <pc:docMk/>
            <pc:sldMk cId="493810838" sldId="262"/>
            <ac:picMk id="21" creationId="{B4350D4A-6EAA-436B-B04E-6529EE905E9B}"/>
          </ac:picMkLst>
        </pc:picChg>
        <pc:cxnChg chg="mod">
          <ac:chgData name="Rob Prouse" userId="a67c25993f51a39d" providerId="LiveId" clId="{CE2EA5F3-7DCE-4187-8499-35B95B0DAE14}" dt="2018-04-17T13:12:59.504" v="742" actId="1035"/>
          <ac:cxnSpMkLst>
            <pc:docMk/>
            <pc:sldMk cId="493810838" sldId="262"/>
            <ac:cxnSpMk id="15" creationId="{3697FF27-D040-4E9D-BEEF-DA541508A14A}"/>
          </ac:cxnSpMkLst>
        </pc:cxnChg>
        <pc:cxnChg chg="mod">
          <ac:chgData name="Rob Prouse" userId="a67c25993f51a39d" providerId="LiveId" clId="{CE2EA5F3-7DCE-4187-8499-35B95B0DAE14}" dt="2018-04-17T13:12:59.504" v="742" actId="1035"/>
          <ac:cxnSpMkLst>
            <pc:docMk/>
            <pc:sldMk cId="493810838" sldId="262"/>
            <ac:cxnSpMk id="22" creationId="{A1E0EDDF-F802-4557-A820-6ABEE8128C0C}"/>
          </ac:cxnSpMkLst>
        </pc:cxnChg>
      </pc:sldChg>
      <pc:sldChg chg="addSp delSp modSp add">
        <pc:chgData name="Rob Prouse" userId="a67c25993f51a39d" providerId="LiveId" clId="{CE2EA5F3-7DCE-4187-8499-35B95B0DAE14}" dt="2018-04-17T13:38:53.535" v="902" actId="1076"/>
        <pc:sldMkLst>
          <pc:docMk/>
          <pc:sldMk cId="1834482664" sldId="263"/>
        </pc:sldMkLst>
        <pc:spChg chg="add mod">
          <ac:chgData name="Rob Prouse" userId="a67c25993f51a39d" providerId="LiveId" clId="{CE2EA5F3-7DCE-4187-8499-35B95B0DAE14}" dt="2018-04-17T13:16:02.579" v="831" actId="1076"/>
          <ac:spMkLst>
            <pc:docMk/>
            <pc:sldMk cId="1834482664" sldId="263"/>
            <ac:spMk id="2" creationId="{795B792F-9F4B-495C-9D36-A77C6C55F62B}"/>
          </ac:spMkLst>
        </pc:spChg>
        <pc:spChg chg="add mod">
          <ac:chgData name="Rob Prouse" userId="a67c25993f51a39d" providerId="LiveId" clId="{CE2EA5F3-7DCE-4187-8499-35B95B0DAE14}" dt="2018-04-17T13:16:05.272" v="832" actId="1076"/>
          <ac:spMkLst>
            <pc:docMk/>
            <pc:sldMk cId="1834482664" sldId="263"/>
            <ac:spMk id="3" creationId="{2DE5A0F1-C8C7-4CA7-8194-7165D77C6873}"/>
          </ac:spMkLst>
        </pc:spChg>
        <pc:spChg chg="mod">
          <ac:chgData name="Rob Prouse" userId="a67c25993f51a39d" providerId="LiveId" clId="{CE2EA5F3-7DCE-4187-8499-35B95B0DAE14}" dt="2018-04-17T13:13:18.207" v="782" actId="1035"/>
          <ac:spMkLst>
            <pc:docMk/>
            <pc:sldMk cId="1834482664" sldId="263"/>
            <ac:spMk id="4" creationId="{75FADDC0-A17E-4DD6-8268-FC650BDE6771}"/>
          </ac:spMkLst>
        </pc:spChg>
        <pc:spChg chg="add mod">
          <ac:chgData name="Rob Prouse" userId="a67c25993f51a39d" providerId="LiveId" clId="{CE2EA5F3-7DCE-4187-8499-35B95B0DAE14}" dt="2018-04-17T13:13:18.207" v="782" actId="1035"/>
          <ac:spMkLst>
            <pc:docMk/>
            <pc:sldMk cId="1834482664" sldId="263"/>
            <ac:spMk id="17" creationId="{89923DBB-7AE8-4F7E-B0E6-69BA9D7CBA34}"/>
          </ac:spMkLst>
        </pc:spChg>
        <pc:spChg chg="del">
          <ac:chgData name="Rob Prouse" userId="a67c25993f51a39d" providerId="LiveId" clId="{CE2EA5F3-7DCE-4187-8499-35B95B0DAE14}" dt="2018-04-17T12:54:19.068" v="495" actId="478"/>
          <ac:spMkLst>
            <pc:docMk/>
            <pc:sldMk cId="1834482664" sldId="263"/>
            <ac:spMk id="18" creationId="{EA491557-241B-4402-A27C-81AA9E893EA6}"/>
          </ac:spMkLst>
        </pc:spChg>
        <pc:spChg chg="del mod">
          <ac:chgData name="Rob Prouse" userId="a67c25993f51a39d" providerId="LiveId" clId="{CE2EA5F3-7DCE-4187-8499-35B95B0DAE14}" dt="2018-04-17T13:15:10.103" v="826" actId="478"/>
          <ac:spMkLst>
            <pc:docMk/>
            <pc:sldMk cId="1834482664" sldId="263"/>
            <ac:spMk id="19" creationId="{0C0EAD70-C427-4CA5-9ADF-3EADE516D884}"/>
          </ac:spMkLst>
        </pc:spChg>
        <pc:spChg chg="add mod">
          <ac:chgData name="Rob Prouse" userId="a67c25993f51a39d" providerId="LiveId" clId="{CE2EA5F3-7DCE-4187-8499-35B95B0DAE14}" dt="2018-04-17T13:16:23.339" v="835" actId="1076"/>
          <ac:spMkLst>
            <pc:docMk/>
            <pc:sldMk cId="1834482664" sldId="263"/>
            <ac:spMk id="20" creationId="{7A406E30-A7CF-4DF9-ADF7-E33CF015348C}"/>
          </ac:spMkLst>
        </pc:spChg>
        <pc:spChg chg="add mod">
          <ac:chgData name="Rob Prouse" userId="a67c25993f51a39d" providerId="LiveId" clId="{CE2EA5F3-7DCE-4187-8499-35B95B0DAE14}" dt="2018-04-17T13:38:53.535" v="902" actId="1076"/>
          <ac:spMkLst>
            <pc:docMk/>
            <pc:sldMk cId="1834482664" sldId="263"/>
            <ac:spMk id="23" creationId="{6C88FB4A-EC39-412D-B5C2-063874A01BEE}"/>
          </ac:spMkLst>
        </pc:spChg>
        <pc:spChg chg="add">
          <ac:chgData name="Rob Prouse" userId="a67c25993f51a39d" providerId="LiveId" clId="{CE2EA5F3-7DCE-4187-8499-35B95B0DAE14}" dt="2018-04-17T13:15:10.772" v="827" actId="1076"/>
          <ac:spMkLst>
            <pc:docMk/>
            <pc:sldMk cId="1834482664" sldId="263"/>
            <ac:spMk id="25" creationId="{CAEE70D1-B15F-462B-900E-BB599B292760}"/>
          </ac:spMkLst>
        </pc:spChg>
        <pc:picChg chg="mod">
          <ac:chgData name="Rob Prouse" userId="a67c25993f51a39d" providerId="LiveId" clId="{CE2EA5F3-7DCE-4187-8499-35B95B0DAE14}" dt="2018-04-17T13:13:18.207" v="782" actId="1035"/>
          <ac:picMkLst>
            <pc:docMk/>
            <pc:sldMk cId="1834482664" sldId="263"/>
            <ac:picMk id="6" creationId="{A29B3484-73C9-4678-8146-3B89972C7979}"/>
          </ac:picMkLst>
        </pc:picChg>
        <pc:picChg chg="add del mod">
          <ac:chgData name="Rob Prouse" userId="a67c25993f51a39d" providerId="LiveId" clId="{CE2EA5F3-7DCE-4187-8499-35B95B0DAE14}" dt="2018-04-16T21:10:01.865" v="293" actId="478"/>
          <ac:picMkLst>
            <pc:docMk/>
            <pc:sldMk cId="1834482664" sldId="263"/>
            <ac:picMk id="7" creationId="{E1DE22AF-80CF-4C68-A086-1E45DE569CA0}"/>
          </ac:picMkLst>
        </pc:picChg>
        <pc:picChg chg="add mod">
          <ac:chgData name="Rob Prouse" userId="a67c25993f51a39d" providerId="LiveId" clId="{CE2EA5F3-7DCE-4187-8499-35B95B0DAE14}" dt="2018-04-17T13:13:18.207" v="782" actId="1035"/>
          <ac:picMkLst>
            <pc:docMk/>
            <pc:sldMk cId="1834482664" sldId="263"/>
            <ac:picMk id="9" creationId="{8562EB64-7DC7-4A62-8049-14D18A76B1D2}"/>
          </ac:picMkLst>
        </pc:picChg>
        <pc:picChg chg="add mod">
          <ac:chgData name="Rob Prouse" userId="a67c25993f51a39d" providerId="LiveId" clId="{CE2EA5F3-7DCE-4187-8499-35B95B0DAE14}" dt="2018-04-17T13:13:18.207" v="782" actId="1035"/>
          <ac:picMkLst>
            <pc:docMk/>
            <pc:sldMk cId="1834482664" sldId="263"/>
            <ac:picMk id="10" creationId="{88952EF2-4B84-47CB-BEA1-9F0035EAD370}"/>
          </ac:picMkLst>
        </pc:picChg>
        <pc:picChg chg="mod">
          <ac:chgData name="Rob Prouse" userId="a67c25993f51a39d" providerId="LiveId" clId="{CE2EA5F3-7DCE-4187-8499-35B95B0DAE14}" dt="2018-04-17T13:13:18.207" v="782" actId="1035"/>
          <ac:picMkLst>
            <pc:docMk/>
            <pc:sldMk cId="1834482664" sldId="263"/>
            <ac:picMk id="13" creationId="{890C45EF-DDEC-4733-8502-EBB49F4D1C3F}"/>
          </ac:picMkLst>
        </pc:picChg>
        <pc:picChg chg="mod">
          <ac:chgData name="Rob Prouse" userId="a67c25993f51a39d" providerId="LiveId" clId="{CE2EA5F3-7DCE-4187-8499-35B95B0DAE14}" dt="2018-04-17T13:13:18.207" v="782" actId="1035"/>
          <ac:picMkLst>
            <pc:docMk/>
            <pc:sldMk cId="1834482664" sldId="263"/>
            <ac:picMk id="21" creationId="{B4350D4A-6EAA-436B-B04E-6529EE905E9B}"/>
          </ac:picMkLst>
        </pc:picChg>
        <pc:picChg chg="add mod">
          <ac:chgData name="Rob Prouse" userId="a67c25993f51a39d" providerId="LiveId" clId="{CE2EA5F3-7DCE-4187-8499-35B95B0DAE14}" dt="2018-04-17T13:13:18.207" v="782" actId="1035"/>
          <ac:picMkLst>
            <pc:docMk/>
            <pc:sldMk cId="1834482664" sldId="263"/>
            <ac:picMk id="24" creationId="{58C45FAB-97FE-438D-B59E-B9071CDD291E}"/>
          </ac:picMkLst>
        </pc:picChg>
        <pc:cxnChg chg="mod">
          <ac:chgData name="Rob Prouse" userId="a67c25993f51a39d" providerId="LiveId" clId="{CE2EA5F3-7DCE-4187-8499-35B95B0DAE14}" dt="2018-04-17T13:13:18.207" v="782" actId="1035"/>
          <ac:cxnSpMkLst>
            <pc:docMk/>
            <pc:sldMk cId="1834482664" sldId="263"/>
            <ac:cxnSpMk id="15" creationId="{3697FF27-D040-4E9D-BEEF-DA541508A14A}"/>
          </ac:cxnSpMkLst>
        </pc:cxnChg>
        <pc:cxnChg chg="mod">
          <ac:chgData name="Rob Prouse" userId="a67c25993f51a39d" providerId="LiveId" clId="{CE2EA5F3-7DCE-4187-8499-35B95B0DAE14}" dt="2018-04-17T13:13:18.207" v="782" actId="1035"/>
          <ac:cxnSpMkLst>
            <pc:docMk/>
            <pc:sldMk cId="1834482664" sldId="263"/>
            <ac:cxnSpMk id="22" creationId="{A1E0EDDF-F802-4557-A820-6ABEE8128C0C}"/>
          </ac:cxnSpMkLst>
        </pc:cxnChg>
      </pc:sldChg>
      <pc:sldChg chg="addSp delSp modSp add">
        <pc:chgData name="Rob Prouse" userId="a67c25993f51a39d" providerId="LiveId" clId="{CE2EA5F3-7DCE-4187-8499-35B95B0DAE14}" dt="2018-04-17T16:53:23.252" v="905" actId="1076"/>
        <pc:sldMkLst>
          <pc:docMk/>
          <pc:sldMk cId="1675000951" sldId="264"/>
        </pc:sldMkLst>
        <pc:spChg chg="mod">
          <ac:chgData name="Rob Prouse" userId="a67c25993f51a39d" providerId="LiveId" clId="{CE2EA5F3-7DCE-4187-8499-35B95B0DAE14}" dt="2018-04-17T13:17:31.932" v="841" actId="122"/>
          <ac:spMkLst>
            <pc:docMk/>
            <pc:sldMk cId="1675000951" sldId="264"/>
            <ac:spMk id="2" creationId="{795B792F-9F4B-495C-9D36-A77C6C55F62B}"/>
          </ac:spMkLst>
        </pc:spChg>
        <pc:spChg chg="mod">
          <ac:chgData name="Rob Prouse" userId="a67c25993f51a39d" providerId="LiveId" clId="{CE2EA5F3-7DCE-4187-8499-35B95B0DAE14}" dt="2018-04-17T16:53:23.252" v="905" actId="1076"/>
          <ac:spMkLst>
            <pc:docMk/>
            <pc:sldMk cId="1675000951" sldId="264"/>
            <ac:spMk id="3" creationId="{2DE5A0F1-C8C7-4CA7-8194-7165D77C6873}"/>
          </ac:spMkLst>
        </pc:spChg>
        <pc:spChg chg="mod">
          <ac:chgData name="Rob Prouse" userId="a67c25993f51a39d" providerId="LiveId" clId="{CE2EA5F3-7DCE-4187-8499-35B95B0DAE14}" dt="2018-04-17T13:13:38.954" v="822" actId="1035"/>
          <ac:spMkLst>
            <pc:docMk/>
            <pc:sldMk cId="1675000951" sldId="264"/>
            <ac:spMk id="4" creationId="{75FADDC0-A17E-4DD6-8268-FC650BDE6771}"/>
          </ac:spMkLst>
        </pc:spChg>
        <pc:spChg chg="mod">
          <ac:chgData name="Rob Prouse" userId="a67c25993f51a39d" providerId="LiveId" clId="{CE2EA5F3-7DCE-4187-8499-35B95B0DAE14}" dt="2018-04-17T13:13:38.954" v="822" actId="1035"/>
          <ac:spMkLst>
            <pc:docMk/>
            <pc:sldMk cId="1675000951" sldId="264"/>
            <ac:spMk id="17" creationId="{89923DBB-7AE8-4F7E-B0E6-69BA9D7CBA34}"/>
          </ac:spMkLst>
        </pc:spChg>
        <pc:spChg chg="mod">
          <ac:chgData name="Rob Prouse" userId="a67c25993f51a39d" providerId="LiveId" clId="{CE2EA5F3-7DCE-4187-8499-35B95B0DAE14}" dt="2018-04-17T13:38:58.310" v="903" actId="1076"/>
          <ac:spMkLst>
            <pc:docMk/>
            <pc:sldMk cId="1675000951" sldId="264"/>
            <ac:spMk id="18" creationId="{EA491557-241B-4402-A27C-81AA9E893EA6}"/>
          </ac:spMkLst>
        </pc:spChg>
        <pc:spChg chg="mod">
          <ac:chgData name="Rob Prouse" userId="a67c25993f51a39d" providerId="LiveId" clId="{CE2EA5F3-7DCE-4187-8499-35B95B0DAE14}" dt="2018-04-17T13:17:31.932" v="841" actId="122"/>
          <ac:spMkLst>
            <pc:docMk/>
            <pc:sldMk cId="1675000951" sldId="264"/>
            <ac:spMk id="19" creationId="{0C0EAD70-C427-4CA5-9ADF-3EADE516D884}"/>
          </ac:spMkLst>
        </pc:spChg>
        <pc:spChg chg="mod">
          <ac:chgData name="Rob Prouse" userId="a67c25993f51a39d" providerId="LiveId" clId="{CE2EA5F3-7DCE-4187-8499-35B95B0DAE14}" dt="2018-04-17T13:17:54.158" v="843" actId="1076"/>
          <ac:spMkLst>
            <pc:docMk/>
            <pc:sldMk cId="1675000951" sldId="264"/>
            <ac:spMk id="20" creationId="{7A406E30-A7CF-4DF9-ADF7-E33CF015348C}"/>
          </ac:spMkLst>
        </pc:spChg>
        <pc:spChg chg="add mod">
          <ac:chgData name="Rob Prouse" userId="a67c25993f51a39d" providerId="LiveId" clId="{CE2EA5F3-7DCE-4187-8499-35B95B0DAE14}" dt="2018-04-17T13:17:31.932" v="841" actId="122"/>
          <ac:spMkLst>
            <pc:docMk/>
            <pc:sldMk cId="1675000951" sldId="264"/>
            <ac:spMk id="23" creationId="{0F0A769D-5554-4633-863A-E2ADE5A4E7EF}"/>
          </ac:spMkLst>
        </pc:spChg>
        <pc:spChg chg="add mod">
          <ac:chgData name="Rob Prouse" userId="a67c25993f51a39d" providerId="LiveId" clId="{CE2EA5F3-7DCE-4187-8499-35B95B0DAE14}" dt="2018-04-17T13:17:31.932" v="841" actId="122"/>
          <ac:spMkLst>
            <pc:docMk/>
            <pc:sldMk cId="1675000951" sldId="264"/>
            <ac:spMk id="25" creationId="{C8EE37E2-9D1F-4591-AB14-C79292C3889C}"/>
          </ac:spMkLst>
        </pc:spChg>
        <pc:picChg chg="mod">
          <ac:chgData name="Rob Prouse" userId="a67c25993f51a39d" providerId="LiveId" clId="{CE2EA5F3-7DCE-4187-8499-35B95B0DAE14}" dt="2018-04-17T13:13:38.954" v="822" actId="1035"/>
          <ac:picMkLst>
            <pc:docMk/>
            <pc:sldMk cId="1675000951" sldId="264"/>
            <ac:picMk id="6" creationId="{A29B3484-73C9-4678-8146-3B89972C7979}"/>
          </ac:picMkLst>
        </pc:picChg>
        <pc:picChg chg="add mod">
          <ac:chgData name="Rob Prouse" userId="a67c25993f51a39d" providerId="LiveId" clId="{CE2EA5F3-7DCE-4187-8499-35B95B0DAE14}" dt="2018-04-17T13:13:38.954" v="822" actId="1035"/>
          <ac:picMkLst>
            <pc:docMk/>
            <pc:sldMk cId="1675000951" sldId="264"/>
            <ac:picMk id="7" creationId="{746DF3AE-5AB3-4FA4-A788-8BD18A759EBB}"/>
          </ac:picMkLst>
        </pc:picChg>
        <pc:picChg chg="mod">
          <ac:chgData name="Rob Prouse" userId="a67c25993f51a39d" providerId="LiveId" clId="{CE2EA5F3-7DCE-4187-8499-35B95B0DAE14}" dt="2018-04-17T13:13:38.954" v="822" actId="1035"/>
          <ac:picMkLst>
            <pc:docMk/>
            <pc:sldMk cId="1675000951" sldId="264"/>
            <ac:picMk id="9" creationId="{8562EB64-7DC7-4A62-8049-14D18A76B1D2}"/>
          </ac:picMkLst>
        </pc:picChg>
        <pc:picChg chg="mod">
          <ac:chgData name="Rob Prouse" userId="a67c25993f51a39d" providerId="LiveId" clId="{CE2EA5F3-7DCE-4187-8499-35B95B0DAE14}" dt="2018-04-17T13:13:38.954" v="822" actId="1035"/>
          <ac:picMkLst>
            <pc:docMk/>
            <pc:sldMk cId="1675000951" sldId="264"/>
            <ac:picMk id="10" creationId="{88952EF2-4B84-47CB-BEA1-9F0035EAD370}"/>
          </ac:picMkLst>
        </pc:picChg>
        <pc:picChg chg="mod">
          <ac:chgData name="Rob Prouse" userId="a67c25993f51a39d" providerId="LiveId" clId="{CE2EA5F3-7DCE-4187-8499-35B95B0DAE14}" dt="2018-04-17T13:13:38.954" v="822" actId="1035"/>
          <ac:picMkLst>
            <pc:docMk/>
            <pc:sldMk cId="1675000951" sldId="264"/>
            <ac:picMk id="13" creationId="{890C45EF-DDEC-4733-8502-EBB49F4D1C3F}"/>
          </ac:picMkLst>
        </pc:picChg>
        <pc:picChg chg="mod">
          <ac:chgData name="Rob Prouse" userId="a67c25993f51a39d" providerId="LiveId" clId="{CE2EA5F3-7DCE-4187-8499-35B95B0DAE14}" dt="2018-04-17T13:13:38.954" v="822" actId="1035"/>
          <ac:picMkLst>
            <pc:docMk/>
            <pc:sldMk cId="1675000951" sldId="264"/>
            <ac:picMk id="21" creationId="{B4350D4A-6EAA-436B-B04E-6529EE905E9B}"/>
          </ac:picMkLst>
        </pc:picChg>
        <pc:picChg chg="add del mod">
          <ac:chgData name="Rob Prouse" userId="a67c25993f51a39d" providerId="LiveId" clId="{CE2EA5F3-7DCE-4187-8499-35B95B0DAE14}" dt="2018-04-17T12:56:22.130" v="571" actId="478"/>
          <ac:picMkLst>
            <pc:docMk/>
            <pc:sldMk cId="1675000951" sldId="264"/>
            <ac:picMk id="26" creationId="{6FCFA158-AFB1-4433-AB58-D68AA02323F8}"/>
          </ac:picMkLst>
        </pc:picChg>
        <pc:cxnChg chg="mod">
          <ac:chgData name="Rob Prouse" userId="a67c25993f51a39d" providerId="LiveId" clId="{CE2EA5F3-7DCE-4187-8499-35B95B0DAE14}" dt="2018-04-17T13:13:38.954" v="822" actId="1035"/>
          <ac:cxnSpMkLst>
            <pc:docMk/>
            <pc:sldMk cId="1675000951" sldId="264"/>
            <ac:cxnSpMk id="15" creationId="{3697FF27-D040-4E9D-BEEF-DA541508A14A}"/>
          </ac:cxnSpMkLst>
        </pc:cxnChg>
        <pc:cxnChg chg="mod">
          <ac:chgData name="Rob Prouse" userId="a67c25993f51a39d" providerId="LiveId" clId="{CE2EA5F3-7DCE-4187-8499-35B95B0DAE14}" dt="2018-04-17T13:13:38.954" v="822" actId="1035"/>
          <ac:cxnSpMkLst>
            <pc:docMk/>
            <pc:sldMk cId="1675000951" sldId="264"/>
            <ac:cxnSpMk id="22" creationId="{A1E0EDDF-F802-4557-A820-6ABEE8128C0C}"/>
          </ac:cxnSpMkLst>
        </pc:cxnChg>
        <pc:cxnChg chg="add mod">
          <ac:chgData name="Rob Prouse" userId="a67c25993f51a39d" providerId="LiveId" clId="{CE2EA5F3-7DCE-4187-8499-35B95B0DAE14}" dt="2018-04-17T13:13:38.954" v="822" actId="1035"/>
          <ac:cxnSpMkLst>
            <pc:docMk/>
            <pc:sldMk cId="1675000951" sldId="264"/>
            <ac:cxnSpMk id="24" creationId="{F0DF4111-B8A7-401F-AAF3-D3678391ED0A}"/>
          </ac:cxnSpMkLst>
        </pc:cxnChg>
      </pc:sldChg>
      <pc:sldChg chg="add ord">
        <pc:chgData name="Rob Prouse" userId="a67c25993f51a39d" providerId="LiveId" clId="{CE2EA5F3-7DCE-4187-8499-35B95B0DAE14}" dt="2018-04-17T13:11:33.065" v="654" actId="1076"/>
        <pc:sldMkLst>
          <pc:docMk/>
          <pc:sldMk cId="2624913454" sldId="266"/>
        </pc:sldMkLst>
      </pc:sldChg>
      <pc:sldMasterChg chg="delSldLayout">
        <pc:chgData name="Rob Prouse" userId="a67c25993f51a39d" providerId="LiveId" clId="{CE2EA5F3-7DCE-4187-8499-35B95B0DAE14}" dt="2018-04-17T13:09:55.992" v="608" actId="2696"/>
        <pc:sldMasterMkLst>
          <pc:docMk/>
          <pc:sldMasterMk cId="493469832" sldId="2147483700"/>
        </pc:sldMasterMkLst>
      </pc:sldMasterChg>
    </pc:docChg>
  </pc:docChgLst>
  <pc:docChgLst>
    <pc:chgData name="Rob Prouse" userId="a67c25993f51a39d" providerId="LiveId" clId="{C98B32A0-BA00-4BC3-AE25-0C1ABF54F795}"/>
    <pc:docChg chg="undo custSel addSld modSld">
      <pc:chgData name="Rob Prouse" userId="a67c25993f51a39d" providerId="LiveId" clId="{C98B32A0-BA00-4BC3-AE25-0C1ABF54F795}" dt="2018-04-15T15:16:39.068" v="150" actId="20577"/>
      <pc:docMkLst>
        <pc:docMk/>
      </pc:docMkLst>
      <pc:sldChg chg="addSp delSp modSp add">
        <pc:chgData name="Rob Prouse" userId="a67c25993f51a39d" providerId="LiveId" clId="{C98B32A0-BA00-4BC3-AE25-0C1ABF54F795}" dt="2018-04-15T14:02:06.430" v="73" actId="27636"/>
        <pc:sldMkLst>
          <pc:docMk/>
          <pc:sldMk cId="2433837696" sldId="258"/>
        </pc:sldMkLst>
        <pc:spChg chg="del">
          <ac:chgData name="Rob Prouse" userId="a67c25993f51a39d" providerId="LiveId" clId="{C98B32A0-BA00-4BC3-AE25-0C1ABF54F795}" dt="2018-04-15T13:57:20.446" v="8" actId="27636"/>
          <ac:spMkLst>
            <pc:docMk/>
            <pc:sldMk cId="2433837696" sldId="258"/>
            <ac:spMk id="2" creationId="{835FC1BB-84CD-4D4A-BDAF-B0467FBEE547}"/>
          </ac:spMkLst>
        </pc:spChg>
        <pc:spChg chg="del">
          <ac:chgData name="Rob Prouse" userId="a67c25993f51a39d" providerId="LiveId" clId="{C98B32A0-BA00-4BC3-AE25-0C1ABF54F795}" dt="2018-04-15T13:57:20.446" v="8" actId="27636"/>
          <ac:spMkLst>
            <pc:docMk/>
            <pc:sldMk cId="2433837696" sldId="258"/>
            <ac:spMk id="3" creationId="{1D889CD5-8CE6-4F76-8E6D-8E1B034CF965}"/>
          </ac:spMkLst>
        </pc:spChg>
        <pc:spChg chg="add del mod">
          <ac:chgData name="Rob Prouse" userId="a67c25993f51a39d" providerId="LiveId" clId="{C98B32A0-BA00-4BC3-AE25-0C1ABF54F795}" dt="2018-04-15T13:59:25.290" v="66" actId="478"/>
          <ac:spMkLst>
            <pc:docMk/>
            <pc:sldMk cId="2433837696" sldId="258"/>
            <ac:spMk id="4" creationId="{24209D14-0AB6-4C9C-82B2-08D6D9D55C71}"/>
          </ac:spMkLst>
        </pc:spChg>
        <pc:spChg chg="add del mod">
          <ac:chgData name="Rob Prouse" userId="a67c25993f51a39d" providerId="LiveId" clId="{C98B32A0-BA00-4BC3-AE25-0C1ABF54F795}" dt="2018-04-15T13:59:16.836" v="62" actId="27636"/>
          <ac:spMkLst>
            <pc:docMk/>
            <pc:sldMk cId="2433837696" sldId="258"/>
            <ac:spMk id="5" creationId="{11851829-B13A-45DD-AE59-BE06665BCBFC}"/>
          </ac:spMkLst>
        </pc:spChg>
        <pc:spChg chg="add del mod">
          <ac:chgData name="Rob Prouse" userId="a67c25993f51a39d" providerId="LiveId" clId="{C98B32A0-BA00-4BC3-AE25-0C1ABF54F795}" dt="2018-04-15T13:59:16.836" v="62" actId="27636"/>
          <ac:spMkLst>
            <pc:docMk/>
            <pc:sldMk cId="2433837696" sldId="258"/>
            <ac:spMk id="6" creationId="{0659593B-D4CF-4748-8292-4174AC778536}"/>
          </ac:spMkLst>
        </pc:spChg>
        <pc:spChg chg="add mod">
          <ac:chgData name="Rob Prouse" userId="a67c25993f51a39d" providerId="LiveId" clId="{C98B32A0-BA00-4BC3-AE25-0C1ABF54F795}" dt="2018-04-15T14:02:06.430" v="73" actId="27636"/>
          <ac:spMkLst>
            <pc:docMk/>
            <pc:sldMk cId="2433837696" sldId="258"/>
            <ac:spMk id="7" creationId="{C6CC17B1-1838-4E0A-AA25-5E793725259A}"/>
          </ac:spMkLst>
        </pc:spChg>
        <pc:spChg chg="add del mod">
          <ac:chgData name="Rob Prouse" userId="a67c25993f51a39d" providerId="LiveId" clId="{C98B32A0-BA00-4BC3-AE25-0C1ABF54F795}" dt="2018-04-15T13:59:50.198" v="71" actId="478"/>
          <ac:spMkLst>
            <pc:docMk/>
            <pc:sldMk cId="2433837696" sldId="258"/>
            <ac:spMk id="8" creationId="{EC548A18-ACC9-474A-8165-DB58B7C7B161}"/>
          </ac:spMkLst>
        </pc:spChg>
      </pc:sldChg>
      <pc:sldChg chg="addSp delSp modSp add">
        <pc:chgData name="Rob Prouse" userId="a67c25993f51a39d" providerId="LiveId" clId="{C98B32A0-BA00-4BC3-AE25-0C1ABF54F795}" dt="2018-04-15T15:15:02.749" v="94" actId="1076"/>
        <pc:sldMkLst>
          <pc:docMk/>
          <pc:sldMk cId="3105361089" sldId="259"/>
        </pc:sldMkLst>
        <pc:spChg chg="del">
          <ac:chgData name="Rob Prouse" userId="a67c25993f51a39d" providerId="LiveId" clId="{C98B32A0-BA00-4BC3-AE25-0C1ABF54F795}" dt="2018-04-15T15:12:11.046" v="76" actId="1076"/>
          <ac:spMkLst>
            <pc:docMk/>
            <pc:sldMk cId="3105361089" sldId="259"/>
            <ac:spMk id="2" creationId="{71904483-526E-4527-A88B-31C148E6D059}"/>
          </ac:spMkLst>
        </pc:spChg>
        <pc:spChg chg="del">
          <ac:chgData name="Rob Prouse" userId="a67c25993f51a39d" providerId="LiveId" clId="{C98B32A0-BA00-4BC3-AE25-0C1ABF54F795}" dt="2018-04-15T15:12:11.046" v="76" actId="1076"/>
          <ac:spMkLst>
            <pc:docMk/>
            <pc:sldMk cId="3105361089" sldId="259"/>
            <ac:spMk id="3" creationId="{82E2C020-4C3A-4B82-9F0D-2962CE55E13C}"/>
          </ac:spMkLst>
        </pc:spChg>
        <pc:spChg chg="add del mod">
          <ac:chgData name="Rob Prouse" userId="a67c25993f51a39d" providerId="LiveId" clId="{C98B32A0-BA00-4BC3-AE25-0C1ABF54F795}" dt="2018-04-15T15:14:13.763" v="88" actId="478"/>
          <ac:spMkLst>
            <pc:docMk/>
            <pc:sldMk cId="3105361089" sldId="259"/>
            <ac:spMk id="4" creationId="{156E4523-9E2B-4EA6-845D-2102BE4C48DC}"/>
          </ac:spMkLst>
        </pc:spChg>
        <pc:spChg chg="add mod">
          <ac:chgData name="Rob Prouse" userId="a67c25993f51a39d" providerId="LiveId" clId="{C98B32A0-BA00-4BC3-AE25-0C1ABF54F795}" dt="2018-04-15T15:15:02.749" v="94" actId="1076"/>
          <ac:spMkLst>
            <pc:docMk/>
            <pc:sldMk cId="3105361089" sldId="259"/>
            <ac:spMk id="5" creationId="{A5A3867D-A4D8-453E-8A52-036ADA5B2C2E}"/>
          </ac:spMkLst>
        </pc:spChg>
      </pc:sldChg>
      <pc:sldChg chg="addSp delSp modSp add">
        <pc:chgData name="Rob Prouse" userId="a67c25993f51a39d" providerId="LiveId" clId="{C98B32A0-BA00-4BC3-AE25-0C1ABF54F795}" dt="2018-04-15T15:16:39.068" v="150" actId="20577"/>
        <pc:sldMkLst>
          <pc:docMk/>
          <pc:sldMk cId="4033481919" sldId="260"/>
        </pc:sldMkLst>
        <pc:spChg chg="del">
          <ac:chgData name="Rob Prouse" userId="a67c25993f51a39d" providerId="LiveId" clId="{C98B32A0-BA00-4BC3-AE25-0C1ABF54F795}" dt="2018-04-15T15:16:05.633" v="100" actId="20577"/>
          <ac:spMkLst>
            <pc:docMk/>
            <pc:sldMk cId="4033481919" sldId="260"/>
            <ac:spMk id="2" creationId="{ACC92B81-ECEB-47A7-B62B-A92F2437BD79}"/>
          </ac:spMkLst>
        </pc:spChg>
        <pc:spChg chg="del">
          <ac:chgData name="Rob Prouse" userId="a67c25993f51a39d" providerId="LiveId" clId="{C98B32A0-BA00-4BC3-AE25-0C1ABF54F795}" dt="2018-04-15T15:16:05.633" v="100" actId="20577"/>
          <ac:spMkLst>
            <pc:docMk/>
            <pc:sldMk cId="4033481919" sldId="260"/>
            <ac:spMk id="3" creationId="{EAE1D20F-1ABC-4B69-B4F2-86AEE0292B65}"/>
          </ac:spMkLst>
        </pc:spChg>
        <pc:spChg chg="add mod">
          <ac:chgData name="Rob Prouse" userId="a67c25993f51a39d" providerId="LiveId" clId="{C98B32A0-BA00-4BC3-AE25-0C1ABF54F795}" dt="2018-04-15T15:16:16.777" v="101" actId="20577"/>
          <ac:spMkLst>
            <pc:docMk/>
            <pc:sldMk cId="4033481919" sldId="260"/>
            <ac:spMk id="4" creationId="{95648EC4-E37A-407B-AF79-AE9EF8FD110A}"/>
          </ac:spMkLst>
        </pc:spChg>
        <pc:spChg chg="add mod">
          <ac:chgData name="Rob Prouse" userId="a67c25993f51a39d" providerId="LiveId" clId="{C98B32A0-BA00-4BC3-AE25-0C1ABF54F795}" dt="2018-04-15T15:16:39.068" v="150" actId="20577"/>
          <ac:spMkLst>
            <pc:docMk/>
            <pc:sldMk cId="4033481919" sldId="260"/>
            <ac:spMk id="5" creationId="{C003C8AD-BA17-44FA-AB24-90FED7BBBDB1}"/>
          </ac:spMkLst>
        </pc:spChg>
      </pc:sldChg>
    </pc:docChg>
  </pc:docChgLst>
  <pc:docChgLst>
    <pc:chgData name="Rob Prouse" userId="a67c25993f51a39d" providerId="LiveId" clId="{B902A2FA-ED7A-4F90-8B9F-6C07E282AE7D}"/>
    <pc:docChg chg="undo custSel modSld">
      <pc:chgData name="Rob Prouse" userId="a67c25993f51a39d" providerId="LiveId" clId="{B902A2FA-ED7A-4F90-8B9F-6C07E282AE7D}" dt="2018-04-21T14:41:15.234" v="20" actId="12789"/>
      <pc:docMkLst>
        <pc:docMk/>
      </pc:docMkLst>
      <pc:sldChg chg="addSp delSp modSp">
        <pc:chgData name="Rob Prouse" userId="a67c25993f51a39d" providerId="LiveId" clId="{B902A2FA-ED7A-4F90-8B9F-6C07E282AE7D}" dt="2018-04-21T14:41:04.540" v="19" actId="12789"/>
        <pc:sldMkLst>
          <pc:docMk/>
          <pc:sldMk cId="3105361089" sldId="259"/>
        </pc:sldMkLst>
        <pc:spChg chg="mod">
          <ac:chgData name="Rob Prouse" userId="a67c25993f51a39d" providerId="LiveId" clId="{B902A2FA-ED7A-4F90-8B9F-6C07E282AE7D}" dt="2018-04-21T14:41:04.540" v="19" actId="12789"/>
          <ac:spMkLst>
            <pc:docMk/>
            <pc:sldMk cId="3105361089" sldId="259"/>
            <ac:spMk id="5" creationId="{A5A3867D-A4D8-453E-8A52-036ADA5B2C2E}"/>
          </ac:spMkLst>
        </pc:spChg>
        <pc:picChg chg="del">
          <ac:chgData name="Rob Prouse" userId="a67c25993f51a39d" providerId="LiveId" clId="{B902A2FA-ED7A-4F90-8B9F-6C07E282AE7D}" dt="2018-04-21T14:39:41.895" v="11" actId="478"/>
          <ac:picMkLst>
            <pc:docMk/>
            <pc:sldMk cId="3105361089" sldId="259"/>
            <ac:picMk id="3" creationId="{45C49AF3-CAB4-464C-8A5F-4EA915B0BFF1}"/>
          </ac:picMkLst>
        </pc:picChg>
        <pc:picChg chg="add">
          <ac:chgData name="Rob Prouse" userId="a67c25993f51a39d" providerId="LiveId" clId="{B902A2FA-ED7A-4F90-8B9F-6C07E282AE7D}" dt="2018-04-21T14:39:42.384" v="12"/>
          <ac:picMkLst>
            <pc:docMk/>
            <pc:sldMk cId="3105361089" sldId="259"/>
            <ac:picMk id="4" creationId="{11158809-9AA7-42CF-A8BE-55F30A1BCEB8}"/>
          </ac:picMkLst>
        </pc:picChg>
      </pc:sldChg>
      <pc:sldChg chg="addSp delSp modSp mod setBg">
        <pc:chgData name="Rob Prouse" userId="a67c25993f51a39d" providerId="LiveId" clId="{B902A2FA-ED7A-4F90-8B9F-6C07E282AE7D}" dt="2018-04-21T14:40:39.734" v="18" actId="207"/>
        <pc:sldMkLst>
          <pc:docMk/>
          <pc:sldMk cId="4033481919" sldId="260"/>
        </pc:sldMkLst>
        <pc:spChg chg="add del mod">
          <ac:chgData name="Rob Prouse" userId="a67c25993f51a39d" providerId="LiveId" clId="{B902A2FA-ED7A-4F90-8B9F-6C07E282AE7D}" dt="2018-04-21T14:39:00.135" v="5" actId="478"/>
          <ac:spMkLst>
            <pc:docMk/>
            <pc:sldMk cId="4033481919" sldId="260"/>
            <ac:spMk id="3" creationId="{6F19E113-5A7D-45F4-B889-04B37A0E9E2C}"/>
          </ac:spMkLst>
        </pc:spChg>
        <pc:spChg chg="add del mod">
          <ac:chgData name="Rob Prouse" userId="a67c25993f51a39d" providerId="LiveId" clId="{B902A2FA-ED7A-4F90-8B9F-6C07E282AE7D}" dt="2018-04-21T14:40:21.971" v="17" actId="207"/>
          <ac:spMkLst>
            <pc:docMk/>
            <pc:sldMk cId="4033481919" sldId="260"/>
            <ac:spMk id="4" creationId="{95648EC4-E37A-407B-AF79-AE9EF8FD110A}"/>
          </ac:spMkLst>
        </pc:spChg>
        <pc:spChg chg="mod">
          <ac:chgData name="Rob Prouse" userId="a67c25993f51a39d" providerId="LiveId" clId="{B902A2FA-ED7A-4F90-8B9F-6C07E282AE7D}" dt="2018-04-21T14:40:39.734" v="18" actId="207"/>
          <ac:spMkLst>
            <pc:docMk/>
            <pc:sldMk cId="4033481919" sldId="260"/>
            <ac:spMk id="5" creationId="{C003C8AD-BA17-44FA-AB24-90FED7BBBDB1}"/>
          </ac:spMkLst>
        </pc:spChg>
        <pc:spChg chg="add del">
          <ac:chgData name="Rob Prouse" userId="a67c25993f51a39d" providerId="LiveId" clId="{B902A2FA-ED7A-4F90-8B9F-6C07E282AE7D}" dt="2018-04-21T14:40:07.324" v="16" actId="26606"/>
          <ac:spMkLst>
            <pc:docMk/>
            <pc:sldMk cId="4033481919" sldId="260"/>
            <ac:spMk id="12" creationId="{A77DD2C1-0122-44FD-8A7F-7BC5E8565C8F}"/>
          </ac:spMkLst>
        </pc:spChg>
        <pc:spChg chg="add del">
          <ac:chgData name="Rob Prouse" userId="a67c25993f51a39d" providerId="LiveId" clId="{B902A2FA-ED7A-4F90-8B9F-6C07E282AE7D}" dt="2018-04-21T14:40:07.324" v="16" actId="26606"/>
          <ac:spMkLst>
            <pc:docMk/>
            <pc:sldMk cId="4033481919" sldId="260"/>
            <ac:spMk id="14" creationId="{923A7353-9373-4700-8B89-F4F7BA2DC635}"/>
          </ac:spMkLst>
        </pc:spChg>
        <pc:spChg chg="add del">
          <ac:chgData name="Rob Prouse" userId="a67c25993f51a39d" providerId="LiveId" clId="{B902A2FA-ED7A-4F90-8B9F-6C07E282AE7D}" dt="2018-04-21T14:40:07.324" v="16" actId="26606"/>
          <ac:spMkLst>
            <pc:docMk/>
            <pc:sldMk cId="4033481919" sldId="260"/>
            <ac:spMk id="16" creationId="{46BC3A56-B546-4061-8E22-D2983771DE98}"/>
          </ac:spMkLst>
        </pc:spChg>
        <pc:spChg chg="add del">
          <ac:chgData name="Rob Prouse" userId="a67c25993f51a39d" providerId="LiveId" clId="{B902A2FA-ED7A-4F90-8B9F-6C07E282AE7D}" dt="2018-04-21T14:40:07.324" v="16" actId="26606"/>
          <ac:spMkLst>
            <pc:docMk/>
            <pc:sldMk cId="4033481919" sldId="260"/>
            <ac:spMk id="23" creationId="{7D8A9447-DEFF-40A5-8673-B7A365C3F8C0}"/>
          </ac:spMkLst>
        </pc:spChg>
        <pc:spChg chg="add del">
          <ac:chgData name="Rob Prouse" userId="a67c25993f51a39d" providerId="LiveId" clId="{B902A2FA-ED7A-4F90-8B9F-6C07E282AE7D}" dt="2018-04-21T14:40:07.324" v="16" actId="26606"/>
          <ac:spMkLst>
            <pc:docMk/>
            <pc:sldMk cId="4033481919" sldId="260"/>
            <ac:spMk id="25" creationId="{290C21F9-FD6D-4457-B130-1A531F242B4F}"/>
          </ac:spMkLst>
        </pc:spChg>
        <pc:spChg chg="add del">
          <ac:chgData name="Rob Prouse" userId="a67c25993f51a39d" providerId="LiveId" clId="{B902A2FA-ED7A-4F90-8B9F-6C07E282AE7D}" dt="2018-04-21T14:40:07.324" v="16" actId="26606"/>
          <ac:spMkLst>
            <pc:docMk/>
            <pc:sldMk cId="4033481919" sldId="260"/>
            <ac:spMk id="27" creationId="{28F6EF4B-2F40-485B-9F36-084731486AE0}"/>
          </ac:spMkLst>
        </pc:spChg>
        <pc:picChg chg="add del mod">
          <ac:chgData name="Rob Prouse" userId="a67c25993f51a39d" providerId="LiveId" clId="{B902A2FA-ED7A-4F90-8B9F-6C07E282AE7D}" dt="2018-04-21T14:39:02.223" v="7"/>
          <ac:picMkLst>
            <pc:docMk/>
            <pc:sldMk cId="4033481919" sldId="260"/>
            <ac:picMk id="6" creationId="{20F1D37C-9CDD-413C-9CE7-B4E1E39A13B5}"/>
          </ac:picMkLst>
        </pc:picChg>
        <pc:picChg chg="add mod ord">
          <ac:chgData name="Rob Prouse" userId="a67c25993f51a39d" providerId="LiveId" clId="{B902A2FA-ED7A-4F90-8B9F-6C07E282AE7D}" dt="2018-04-21T14:40:07.324" v="16" actId="26606"/>
          <ac:picMkLst>
            <pc:docMk/>
            <pc:sldMk cId="4033481919" sldId="260"/>
            <ac:picMk id="7" creationId="{7F090080-43A8-4349-83C4-A027BBA43C98}"/>
          </ac:picMkLst>
        </pc:picChg>
        <pc:cxnChg chg="add del">
          <ac:chgData name="Rob Prouse" userId="a67c25993f51a39d" providerId="LiveId" clId="{B902A2FA-ED7A-4F90-8B9F-6C07E282AE7D}" dt="2018-04-21T14:40:07.324" v="16" actId="26606"/>
          <ac:cxnSpMkLst>
            <pc:docMk/>
            <pc:sldMk cId="4033481919" sldId="260"/>
            <ac:cxnSpMk id="18" creationId="{5A7B6757-994C-4B75-ABFE-D8F9E760938D}"/>
          </ac:cxnSpMkLst>
        </pc:cxnChg>
      </pc:sldChg>
      <pc:sldChg chg="addSp delSp modSp">
        <pc:chgData name="Rob Prouse" userId="a67c25993f51a39d" providerId="LiveId" clId="{B902A2FA-ED7A-4F90-8B9F-6C07E282AE7D}" dt="2018-04-21T14:41:15.234" v="20" actId="12789"/>
        <pc:sldMkLst>
          <pc:docMk/>
          <pc:sldMk cId="2624913454" sldId="266"/>
        </pc:sldMkLst>
        <pc:spChg chg="mod">
          <ac:chgData name="Rob Prouse" userId="a67c25993f51a39d" providerId="LiveId" clId="{B902A2FA-ED7A-4F90-8B9F-6C07E282AE7D}" dt="2018-04-21T14:41:15.234" v="20" actId="12789"/>
          <ac:spMkLst>
            <pc:docMk/>
            <pc:sldMk cId="2624913454" sldId="266"/>
            <ac:spMk id="5" creationId="{A5A3867D-A4D8-453E-8A52-036ADA5B2C2E}"/>
          </ac:spMkLst>
        </pc:spChg>
        <pc:picChg chg="del">
          <ac:chgData name="Rob Prouse" userId="a67c25993f51a39d" providerId="LiveId" clId="{B902A2FA-ED7A-4F90-8B9F-6C07E282AE7D}" dt="2018-04-21T14:39:46.974" v="13" actId="478"/>
          <ac:picMkLst>
            <pc:docMk/>
            <pc:sldMk cId="2624913454" sldId="266"/>
            <ac:picMk id="3" creationId="{45C49AF3-CAB4-464C-8A5F-4EA915B0BFF1}"/>
          </ac:picMkLst>
        </pc:picChg>
        <pc:picChg chg="add">
          <ac:chgData name="Rob Prouse" userId="a67c25993f51a39d" providerId="LiveId" clId="{B902A2FA-ED7A-4F90-8B9F-6C07E282AE7D}" dt="2018-04-21T14:39:47.607" v="14"/>
          <ac:picMkLst>
            <pc:docMk/>
            <pc:sldMk cId="2624913454" sldId="266"/>
            <ac:picMk id="4" creationId="{003A4A55-AFD9-412D-BB05-2876CE98531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755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163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64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257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856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98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7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805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478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4/21/2018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41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043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46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77DD2C1-0122-44FD-8A7F-7BC5E8565C8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3A7353-9373-4700-8B89-F4F7BA2DC6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BC3A56-B546-4061-8E22-D2983771DE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A7B6757-994C-4B75-ABFE-D8F9E760938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F090080-43A8-4349-83C4-A027BBA43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672367"/>
            <a:ext cx="4001315" cy="298363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5648EC4-E37A-407B-AF79-AE9EF8FD1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CA" sz="6800" b="1" dirty="0">
                <a:solidFill>
                  <a:schemeClr val="accent2">
                    <a:lumMod val="75000"/>
                  </a:schemeClr>
                </a:solidFill>
              </a:rPr>
              <a:t>Continuous Delivery for Azure Web Apps</a:t>
            </a:r>
            <a:endParaRPr lang="en-CA" sz="6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003C8AD-BA17-44FA-AB24-90FED7BBB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From Right-Click Publish to continuous Delivery</a:t>
            </a:r>
          </a:p>
        </p:txBody>
      </p:sp>
    </p:spTree>
    <p:extLst>
      <p:ext uri="{BB962C8B-B14F-4D97-AF65-F5344CB8AC3E}">
        <p14:creationId xmlns:p14="http://schemas.microsoft.com/office/powerpoint/2010/main" val="4033481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5A3867D-A4D8-453E-8A52-036ADA5B2C2E}"/>
              </a:ext>
            </a:extLst>
          </p:cNvPr>
          <p:cNvSpPr/>
          <p:nvPr/>
        </p:nvSpPr>
        <p:spPr>
          <a:xfrm>
            <a:off x="6405717" y="2459504"/>
            <a:ext cx="533273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4000" dirty="0">
                <a:solidFill>
                  <a:schemeClr val="accent2">
                    <a:lumMod val="75000"/>
                  </a:schemeClr>
                </a:solidFill>
                <a:latin typeface="FontAwesome" pitchFamily="50" charset="0"/>
              </a:rPr>
              <a:t> </a:t>
            </a:r>
            <a:r>
              <a:rPr lang="en-CA" sz="4000" dirty="0">
                <a:solidFill>
                  <a:schemeClr val="accent2">
                    <a:lumMod val="75000"/>
                  </a:schemeClr>
                </a:solidFill>
                <a:latin typeface="Franklin Gothic Book" panose="020B0503020102020204" pitchFamily="34" charset="0"/>
              </a:rPr>
              <a:t>rob@prouse.org</a:t>
            </a:r>
          </a:p>
          <a:p>
            <a:r>
              <a:rPr lang="en-CA" sz="4000" dirty="0">
                <a:solidFill>
                  <a:schemeClr val="accent2">
                    <a:lumMod val="75000"/>
                  </a:schemeClr>
                </a:solidFill>
                <a:latin typeface="FontAwesome" pitchFamily="50" charset="0"/>
              </a:rPr>
              <a:t>  </a:t>
            </a:r>
            <a:r>
              <a:rPr lang="en-CA" sz="4000" dirty="0">
                <a:solidFill>
                  <a:schemeClr val="accent2">
                    <a:lumMod val="75000"/>
                  </a:schemeClr>
                </a:solidFill>
                <a:latin typeface="Franklin Gothic Book" panose="020B0503020102020204" pitchFamily="34" charset="0"/>
              </a:rPr>
              <a:t>@</a:t>
            </a:r>
            <a:r>
              <a:rPr lang="en-CA" sz="4000" dirty="0" err="1">
                <a:solidFill>
                  <a:schemeClr val="accent2">
                    <a:lumMod val="75000"/>
                  </a:schemeClr>
                </a:solidFill>
                <a:latin typeface="Franklin Gothic Book" panose="020B0503020102020204" pitchFamily="34" charset="0"/>
              </a:rPr>
              <a:t>rprouse</a:t>
            </a:r>
            <a:endParaRPr lang="en-CA" sz="4000" dirty="0">
              <a:solidFill>
                <a:schemeClr val="accent2">
                  <a:lumMod val="75000"/>
                </a:schemeClr>
              </a:solidFill>
              <a:latin typeface="Franklin Gothic Book" panose="020B0503020102020204" pitchFamily="34" charset="0"/>
            </a:endParaRPr>
          </a:p>
          <a:p>
            <a:r>
              <a:rPr lang="en-CA" sz="4000" dirty="0">
                <a:solidFill>
                  <a:schemeClr val="accent2">
                    <a:lumMod val="75000"/>
                  </a:schemeClr>
                </a:solidFill>
                <a:latin typeface="FontAwesome" pitchFamily="50" charset="0"/>
              </a:rPr>
              <a:t>  </a:t>
            </a:r>
            <a:r>
              <a:rPr lang="en-CA" sz="4000" dirty="0">
                <a:solidFill>
                  <a:schemeClr val="accent2">
                    <a:lumMod val="75000"/>
                  </a:schemeClr>
                </a:solidFill>
                <a:latin typeface="Franklin Gothic Book" panose="020B0503020102020204" pitchFamily="34" charset="0"/>
                <a:cs typeface="Calibri" panose="020F0502020204030204" pitchFamily="34" charset="0"/>
              </a:rPr>
              <a:t>http://alteridem.net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158809-9AA7-42CF-A8BE-55F30A1BC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672367"/>
            <a:ext cx="4001315" cy="298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361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FADDC0-A17E-4DD6-8268-FC650BDE6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9643"/>
            <a:ext cx="10058400" cy="1450757"/>
          </a:xfrm>
        </p:spPr>
        <p:txBody>
          <a:bodyPr/>
          <a:lstStyle/>
          <a:p>
            <a:r>
              <a:rPr lang="en-CA" dirty="0"/>
              <a:t>Publish from Developer Machine</a:t>
            </a:r>
          </a:p>
        </p:txBody>
      </p:sp>
      <p:pic>
        <p:nvPicPr>
          <p:cNvPr id="6" name="Picture 5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A29B3484-73C9-4678-8146-3B89972C7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855" y="4724076"/>
            <a:ext cx="780290" cy="7802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90C45EF-DDEC-4733-8502-EBB49F4D1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579" y="2276647"/>
            <a:ext cx="1242072" cy="1032473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697FF27-D040-4E9D-BEEF-DA541508A14A}"/>
              </a:ext>
            </a:extLst>
          </p:cNvPr>
          <p:cNvCxnSpPr>
            <a:cxnSpLocks/>
          </p:cNvCxnSpPr>
          <p:nvPr/>
        </p:nvCxnSpPr>
        <p:spPr>
          <a:xfrm flipH="1" flipV="1">
            <a:off x="3948546" y="3309120"/>
            <a:ext cx="1577901" cy="141495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A491557-241B-4402-A27C-81AA9E893EA6}"/>
              </a:ext>
            </a:extLst>
          </p:cNvPr>
          <p:cNvSpPr txBox="1"/>
          <p:nvPr/>
        </p:nvSpPr>
        <p:spPr>
          <a:xfrm>
            <a:off x="2735255" y="3972261"/>
            <a:ext cx="136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Pull Request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0EAD70-C427-4CA5-9ADF-3EADE516D884}"/>
              </a:ext>
            </a:extLst>
          </p:cNvPr>
          <p:cNvSpPr txBox="1"/>
          <p:nvPr/>
        </p:nvSpPr>
        <p:spPr>
          <a:xfrm>
            <a:off x="7693904" y="3977929"/>
            <a:ext cx="2645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Right-Click Publish or FTP</a:t>
            </a:r>
          </a:p>
          <a:p>
            <a:r>
              <a:rPr lang="en-CA" dirty="0"/>
              <a:t>to Azure Web App</a:t>
            </a:r>
          </a:p>
        </p:txBody>
      </p:sp>
      <p:pic>
        <p:nvPicPr>
          <p:cNvPr id="21" name="Picture 20" descr="A close up of a logo&#10;&#10;Description generated with high confidence">
            <a:extLst>
              <a:ext uri="{FF2B5EF4-FFF2-40B4-BE49-F238E27FC236}">
                <a16:creationId xmlns:a16="http://schemas.microsoft.com/office/drawing/2014/main" id="{B4350D4A-6EAA-436B-B04E-6529EE905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2351" y="2402738"/>
            <a:ext cx="780290" cy="78029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E0EDDF-F802-4557-A820-6ABEE8128C0C}"/>
              </a:ext>
            </a:extLst>
          </p:cNvPr>
          <p:cNvCxnSpPr>
            <a:cxnSpLocks/>
          </p:cNvCxnSpPr>
          <p:nvPr/>
        </p:nvCxnSpPr>
        <p:spPr>
          <a:xfrm flipV="1">
            <a:off x="6724859" y="3309120"/>
            <a:ext cx="1264461" cy="139267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0749DB5-D15F-4C47-AD6F-CDC498792506}"/>
              </a:ext>
            </a:extLst>
          </p:cNvPr>
          <p:cNvSpPr txBox="1"/>
          <p:nvPr/>
        </p:nvSpPr>
        <p:spPr>
          <a:xfrm>
            <a:off x="5239602" y="5571883"/>
            <a:ext cx="1773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Develop Website</a:t>
            </a:r>
          </a:p>
        </p:txBody>
      </p:sp>
      <p:pic>
        <p:nvPicPr>
          <p:cNvPr id="27" name="Picture 26" descr="A close up of a logo&#10;&#10;Description generated with high confidence">
            <a:extLst>
              <a:ext uri="{FF2B5EF4-FFF2-40B4-BE49-F238E27FC236}">
                <a16:creationId xmlns:a16="http://schemas.microsoft.com/office/drawing/2014/main" id="{1501661F-C022-448A-B443-D1B0555F59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5591" y="2317043"/>
            <a:ext cx="961988" cy="96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15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6CC17B1-1838-4E0A-AA25-5E7937252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432346"/>
            <a:ext cx="10058400" cy="3566160"/>
          </a:xfrm>
        </p:spPr>
        <p:txBody>
          <a:bodyPr anchor="ctr">
            <a:normAutofit/>
          </a:bodyPr>
          <a:lstStyle/>
          <a:p>
            <a:pPr algn="ctr"/>
            <a:r>
              <a:rPr lang="en-CA" sz="4800" dirty="0"/>
              <a:t>Friends don’t let friends</a:t>
            </a:r>
            <a:br>
              <a:rPr lang="en-CA" sz="4800" dirty="0"/>
            </a:br>
            <a:r>
              <a:rPr lang="en-CA" sz="4800" dirty="0"/>
              <a:t>Right-Click Publish</a:t>
            </a:r>
          </a:p>
        </p:txBody>
      </p:sp>
    </p:spTree>
    <p:extLst>
      <p:ext uri="{BB962C8B-B14F-4D97-AF65-F5344CB8AC3E}">
        <p14:creationId xmlns:p14="http://schemas.microsoft.com/office/powerpoint/2010/main" val="2433837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FADDC0-A17E-4DD6-8268-FC650BDE6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9643"/>
            <a:ext cx="10058400" cy="1450757"/>
          </a:xfrm>
        </p:spPr>
        <p:txBody>
          <a:bodyPr/>
          <a:lstStyle/>
          <a:p>
            <a:r>
              <a:rPr lang="en-CA" dirty="0"/>
              <a:t>Continuous Deployment</a:t>
            </a:r>
          </a:p>
        </p:txBody>
      </p:sp>
      <p:pic>
        <p:nvPicPr>
          <p:cNvPr id="6" name="Picture 5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A29B3484-73C9-4678-8146-3B89972C7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855" y="4724076"/>
            <a:ext cx="780290" cy="7802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90C45EF-DDEC-4733-8502-EBB49F4D1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579" y="2276647"/>
            <a:ext cx="1242072" cy="1032473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697FF27-D040-4E9D-BEEF-DA541508A14A}"/>
              </a:ext>
            </a:extLst>
          </p:cNvPr>
          <p:cNvCxnSpPr>
            <a:cxnSpLocks/>
          </p:cNvCxnSpPr>
          <p:nvPr/>
        </p:nvCxnSpPr>
        <p:spPr>
          <a:xfrm flipH="1" flipV="1">
            <a:off x="3948546" y="3309120"/>
            <a:ext cx="1577901" cy="141495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C0EAD70-C427-4CA5-9ADF-3EADE516D884}"/>
              </a:ext>
            </a:extLst>
          </p:cNvPr>
          <p:cNvSpPr txBox="1"/>
          <p:nvPr/>
        </p:nvSpPr>
        <p:spPr>
          <a:xfrm>
            <a:off x="4842263" y="2317043"/>
            <a:ext cx="2371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dirty="0"/>
              <a:t>Master automatically deploys</a:t>
            </a:r>
          </a:p>
        </p:txBody>
      </p:sp>
      <p:pic>
        <p:nvPicPr>
          <p:cNvPr id="21" name="Picture 20" descr="A close up of a logo&#10;&#10;Description generated with high confidence">
            <a:extLst>
              <a:ext uri="{FF2B5EF4-FFF2-40B4-BE49-F238E27FC236}">
                <a16:creationId xmlns:a16="http://schemas.microsoft.com/office/drawing/2014/main" id="{B4350D4A-6EAA-436B-B04E-6529EE905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2351" y="2402738"/>
            <a:ext cx="780290" cy="78029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E0EDDF-F802-4557-A820-6ABEE8128C0C}"/>
              </a:ext>
            </a:extLst>
          </p:cNvPr>
          <p:cNvCxnSpPr>
            <a:cxnSpLocks/>
          </p:cNvCxnSpPr>
          <p:nvPr/>
        </p:nvCxnSpPr>
        <p:spPr>
          <a:xfrm>
            <a:off x="4345069" y="2792884"/>
            <a:ext cx="3544134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7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776FE2DC-2D51-4113-8694-03E313D6BB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5591" y="2317043"/>
            <a:ext cx="961988" cy="96362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CC7E2E1-A4F0-4979-828F-BAEE3D28ABFC}"/>
              </a:ext>
            </a:extLst>
          </p:cNvPr>
          <p:cNvSpPr txBox="1"/>
          <p:nvPr/>
        </p:nvSpPr>
        <p:spPr>
          <a:xfrm>
            <a:off x="5411925" y="5602660"/>
            <a:ext cx="1429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dirty="0"/>
              <a:t>Develop Website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87D262-A27C-4DF6-910A-9305A247438D}"/>
              </a:ext>
            </a:extLst>
          </p:cNvPr>
          <p:cNvSpPr txBox="1"/>
          <p:nvPr/>
        </p:nvSpPr>
        <p:spPr>
          <a:xfrm>
            <a:off x="3063009" y="3976028"/>
            <a:ext cx="1102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400" dirty="0"/>
              <a:t>Pull Request</a:t>
            </a:r>
          </a:p>
        </p:txBody>
      </p:sp>
    </p:spTree>
    <p:extLst>
      <p:ext uri="{BB962C8B-B14F-4D97-AF65-F5344CB8AC3E}">
        <p14:creationId xmlns:p14="http://schemas.microsoft.com/office/powerpoint/2010/main" val="493810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FADDC0-A17E-4DD6-8268-FC650BDE6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9643"/>
            <a:ext cx="10058400" cy="1450757"/>
          </a:xfrm>
        </p:spPr>
        <p:txBody>
          <a:bodyPr/>
          <a:lstStyle/>
          <a:p>
            <a:r>
              <a:rPr lang="en-CA" dirty="0"/>
              <a:t>Continuous Deployment with Slots</a:t>
            </a:r>
          </a:p>
        </p:txBody>
      </p:sp>
      <p:pic>
        <p:nvPicPr>
          <p:cNvPr id="6" name="Picture 5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A29B3484-73C9-4678-8146-3B89972C7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855" y="4724076"/>
            <a:ext cx="780290" cy="7802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90C45EF-DDEC-4733-8502-EBB49F4D1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579" y="2276647"/>
            <a:ext cx="1242072" cy="1032473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697FF27-D040-4E9D-BEEF-DA541508A14A}"/>
              </a:ext>
            </a:extLst>
          </p:cNvPr>
          <p:cNvCxnSpPr>
            <a:cxnSpLocks/>
          </p:cNvCxnSpPr>
          <p:nvPr/>
        </p:nvCxnSpPr>
        <p:spPr>
          <a:xfrm flipH="1" flipV="1">
            <a:off x="3948546" y="3309120"/>
            <a:ext cx="1577901" cy="141495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1" name="Picture 20" descr="A close up of a logo&#10;&#10;Description generated with high confidence">
            <a:extLst>
              <a:ext uri="{FF2B5EF4-FFF2-40B4-BE49-F238E27FC236}">
                <a16:creationId xmlns:a16="http://schemas.microsoft.com/office/drawing/2014/main" id="{B4350D4A-6EAA-436B-B04E-6529EE905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2351" y="2402738"/>
            <a:ext cx="780290" cy="78029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E0EDDF-F802-4557-A820-6ABEE8128C0C}"/>
              </a:ext>
            </a:extLst>
          </p:cNvPr>
          <p:cNvCxnSpPr>
            <a:cxnSpLocks/>
          </p:cNvCxnSpPr>
          <p:nvPr/>
        </p:nvCxnSpPr>
        <p:spPr>
          <a:xfrm>
            <a:off x="4345069" y="2792884"/>
            <a:ext cx="3544134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Picture 9" descr="A close up of a logo&#10;&#10;Description generated with high confidence">
            <a:extLst>
              <a:ext uri="{FF2B5EF4-FFF2-40B4-BE49-F238E27FC236}">
                <a16:creationId xmlns:a16="http://schemas.microsoft.com/office/drawing/2014/main" id="{88952EF2-4B84-47CB-BEA1-9F0035EAD3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9712" y="2402738"/>
            <a:ext cx="780290" cy="7802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5B792F-9F4B-495C-9D36-A77C6C55F62B}"/>
              </a:ext>
            </a:extLst>
          </p:cNvPr>
          <p:cNvSpPr txBox="1"/>
          <p:nvPr/>
        </p:nvSpPr>
        <p:spPr>
          <a:xfrm>
            <a:off x="8062424" y="3602929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Staging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E5A0F1-C8C7-4CA7-8194-7165D77C6873}"/>
              </a:ext>
            </a:extLst>
          </p:cNvPr>
          <p:cNvSpPr txBox="1"/>
          <p:nvPr/>
        </p:nvSpPr>
        <p:spPr>
          <a:xfrm>
            <a:off x="9486353" y="3602928"/>
            <a:ext cx="1007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Production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562EB64-7DC7-4A62-8049-14D18A76B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29226" y="2605932"/>
            <a:ext cx="373901" cy="37390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9923DBB-7AE8-4F7E-B0E6-69BA9D7CBA34}"/>
              </a:ext>
            </a:extLst>
          </p:cNvPr>
          <p:cNvSpPr txBox="1"/>
          <p:nvPr/>
        </p:nvSpPr>
        <p:spPr>
          <a:xfrm>
            <a:off x="8957836" y="2251260"/>
            <a:ext cx="5166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Swap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406E30-A7CF-4DF9-ADF7-E33CF015348C}"/>
              </a:ext>
            </a:extLst>
          </p:cNvPr>
          <p:cNvSpPr txBox="1"/>
          <p:nvPr/>
        </p:nvSpPr>
        <p:spPr>
          <a:xfrm>
            <a:off x="5411925" y="5602660"/>
            <a:ext cx="1429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dirty="0"/>
              <a:t>Develop Website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88FB4A-EC39-412D-B5C2-063874A01BEE}"/>
              </a:ext>
            </a:extLst>
          </p:cNvPr>
          <p:cNvSpPr txBox="1"/>
          <p:nvPr/>
        </p:nvSpPr>
        <p:spPr>
          <a:xfrm>
            <a:off x="3063009" y="3976028"/>
            <a:ext cx="1102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400" dirty="0"/>
              <a:t>Pull Request</a:t>
            </a:r>
          </a:p>
        </p:txBody>
      </p:sp>
      <p:pic>
        <p:nvPicPr>
          <p:cNvPr id="24" name="Picture 23" descr="A close up of a logo&#10;&#10;Description generated with high confidence">
            <a:extLst>
              <a:ext uri="{FF2B5EF4-FFF2-40B4-BE49-F238E27FC236}">
                <a16:creationId xmlns:a16="http://schemas.microsoft.com/office/drawing/2014/main" id="{58C45FAB-97FE-438D-B59E-B9071CDD29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35591" y="2317043"/>
            <a:ext cx="961988" cy="96362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AEE70D1-B15F-462B-900E-BB599B292760}"/>
              </a:ext>
            </a:extLst>
          </p:cNvPr>
          <p:cNvSpPr txBox="1"/>
          <p:nvPr/>
        </p:nvSpPr>
        <p:spPr>
          <a:xfrm>
            <a:off x="4842263" y="2317043"/>
            <a:ext cx="2371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dirty="0"/>
              <a:t>Master automatically deploys</a:t>
            </a:r>
          </a:p>
        </p:txBody>
      </p:sp>
    </p:spTree>
    <p:extLst>
      <p:ext uri="{BB962C8B-B14F-4D97-AF65-F5344CB8AC3E}">
        <p14:creationId xmlns:p14="http://schemas.microsoft.com/office/powerpoint/2010/main" val="1834482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FADDC0-A17E-4DD6-8268-FC650BDE6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9643"/>
            <a:ext cx="10058400" cy="1450757"/>
          </a:xfrm>
        </p:spPr>
        <p:txBody>
          <a:bodyPr/>
          <a:lstStyle/>
          <a:p>
            <a:r>
              <a:rPr lang="en-CA" dirty="0"/>
              <a:t>CI/CD with VSTS</a:t>
            </a:r>
          </a:p>
        </p:txBody>
      </p:sp>
      <p:pic>
        <p:nvPicPr>
          <p:cNvPr id="6" name="Picture 5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A29B3484-73C9-4678-8146-3B89972C7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130" y="4724076"/>
            <a:ext cx="780290" cy="7802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90C45EF-DDEC-4733-8502-EBB49F4D1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854" y="2276647"/>
            <a:ext cx="1242072" cy="1032473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697FF27-D040-4E9D-BEEF-DA541508A14A}"/>
              </a:ext>
            </a:extLst>
          </p:cNvPr>
          <p:cNvCxnSpPr>
            <a:cxnSpLocks/>
          </p:cNvCxnSpPr>
          <p:nvPr/>
        </p:nvCxnSpPr>
        <p:spPr>
          <a:xfrm flipH="1" flipV="1">
            <a:off x="2466821" y="3309120"/>
            <a:ext cx="1577901" cy="141495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A491557-241B-4402-A27C-81AA9E893EA6}"/>
              </a:ext>
            </a:extLst>
          </p:cNvPr>
          <p:cNvSpPr txBox="1"/>
          <p:nvPr/>
        </p:nvSpPr>
        <p:spPr>
          <a:xfrm>
            <a:off x="1882908" y="3972261"/>
            <a:ext cx="1102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400" dirty="0"/>
              <a:t>Pull Request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0EAD70-C427-4CA5-9ADF-3EADE516D884}"/>
              </a:ext>
            </a:extLst>
          </p:cNvPr>
          <p:cNvSpPr txBox="1"/>
          <p:nvPr/>
        </p:nvSpPr>
        <p:spPr>
          <a:xfrm>
            <a:off x="2998002" y="2074999"/>
            <a:ext cx="1489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dirty="0"/>
              <a:t>PRs and </a:t>
            </a:r>
          </a:p>
          <a:p>
            <a:pPr algn="ctr"/>
            <a:r>
              <a:rPr lang="en-CA" sz="1400" dirty="0"/>
              <a:t>Merges to Master</a:t>
            </a:r>
          </a:p>
        </p:txBody>
      </p:sp>
      <p:pic>
        <p:nvPicPr>
          <p:cNvPr id="21" name="Picture 20" descr="A close up of a logo&#10;&#10;Description generated with high confidence">
            <a:extLst>
              <a:ext uri="{FF2B5EF4-FFF2-40B4-BE49-F238E27FC236}">
                <a16:creationId xmlns:a16="http://schemas.microsoft.com/office/drawing/2014/main" id="{B4350D4A-6EAA-436B-B04E-6529EE905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2351" y="2402738"/>
            <a:ext cx="780290" cy="78029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E0EDDF-F802-4557-A820-6ABEE8128C0C}"/>
              </a:ext>
            </a:extLst>
          </p:cNvPr>
          <p:cNvCxnSpPr>
            <a:cxnSpLocks/>
          </p:cNvCxnSpPr>
          <p:nvPr/>
        </p:nvCxnSpPr>
        <p:spPr>
          <a:xfrm flipV="1">
            <a:off x="2863344" y="2792882"/>
            <a:ext cx="1948936" cy="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Picture 9" descr="A close up of a logo&#10;&#10;Description generated with high confidence">
            <a:extLst>
              <a:ext uri="{FF2B5EF4-FFF2-40B4-BE49-F238E27FC236}">
                <a16:creationId xmlns:a16="http://schemas.microsoft.com/office/drawing/2014/main" id="{88952EF2-4B84-47CB-BEA1-9F0035EAD3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9712" y="2402738"/>
            <a:ext cx="780290" cy="7802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5B792F-9F4B-495C-9D36-A77C6C55F62B}"/>
              </a:ext>
            </a:extLst>
          </p:cNvPr>
          <p:cNvSpPr txBox="1"/>
          <p:nvPr/>
        </p:nvSpPr>
        <p:spPr>
          <a:xfrm>
            <a:off x="8062424" y="3602929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dirty="0"/>
              <a:t>Staging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E5A0F1-C8C7-4CA7-8194-7165D77C6873}"/>
              </a:ext>
            </a:extLst>
          </p:cNvPr>
          <p:cNvSpPr txBox="1"/>
          <p:nvPr/>
        </p:nvSpPr>
        <p:spPr>
          <a:xfrm>
            <a:off x="9486354" y="3602929"/>
            <a:ext cx="1007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dirty="0"/>
              <a:t>Production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562EB64-7DC7-4A62-8049-14D18A76B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29226" y="2605932"/>
            <a:ext cx="373901" cy="37390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9923DBB-7AE8-4F7E-B0E6-69BA9D7CBA34}"/>
              </a:ext>
            </a:extLst>
          </p:cNvPr>
          <p:cNvSpPr txBox="1"/>
          <p:nvPr/>
        </p:nvSpPr>
        <p:spPr>
          <a:xfrm>
            <a:off x="8957836" y="2251260"/>
            <a:ext cx="5166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Swap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406E30-A7CF-4DF9-ADF7-E33CF015348C}"/>
              </a:ext>
            </a:extLst>
          </p:cNvPr>
          <p:cNvSpPr txBox="1"/>
          <p:nvPr/>
        </p:nvSpPr>
        <p:spPr>
          <a:xfrm>
            <a:off x="3899720" y="5692838"/>
            <a:ext cx="1429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dirty="0"/>
              <a:t>Develop Website</a:t>
            </a:r>
          </a:p>
        </p:txBody>
      </p:sp>
      <p:pic>
        <p:nvPicPr>
          <p:cNvPr id="7" name="Picture 6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746DF3AE-5AB3-4FA4-A788-8BD18A759E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1187" y="2171846"/>
            <a:ext cx="1242072" cy="124207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F0A769D-5554-4633-863A-E2ADE5A4E7EF}"/>
              </a:ext>
            </a:extLst>
          </p:cNvPr>
          <p:cNvSpPr txBox="1"/>
          <p:nvPr/>
        </p:nvSpPr>
        <p:spPr>
          <a:xfrm>
            <a:off x="6351404" y="2074999"/>
            <a:ext cx="952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dirty="0"/>
              <a:t>Release to</a:t>
            </a:r>
          </a:p>
          <a:p>
            <a:pPr algn="ctr"/>
            <a:r>
              <a:rPr lang="en-CA" sz="1400" dirty="0"/>
              <a:t>Azure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0DF4111-B8A7-401F-AAF3-D3678391ED0A}"/>
              </a:ext>
            </a:extLst>
          </p:cNvPr>
          <p:cNvCxnSpPr>
            <a:cxnSpLocks/>
          </p:cNvCxnSpPr>
          <p:nvPr/>
        </p:nvCxnSpPr>
        <p:spPr>
          <a:xfrm flipV="1">
            <a:off x="5948081" y="2792882"/>
            <a:ext cx="1948936" cy="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8EE37E2-9D1F-4591-AB14-C79292C3889C}"/>
              </a:ext>
            </a:extLst>
          </p:cNvPr>
          <p:cNvSpPr txBox="1"/>
          <p:nvPr/>
        </p:nvSpPr>
        <p:spPr>
          <a:xfrm>
            <a:off x="4728068" y="3607758"/>
            <a:ext cx="1548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dirty="0"/>
              <a:t>Build/Test/Release</a:t>
            </a:r>
          </a:p>
        </p:txBody>
      </p:sp>
    </p:spTree>
    <p:extLst>
      <p:ext uri="{BB962C8B-B14F-4D97-AF65-F5344CB8AC3E}">
        <p14:creationId xmlns:p14="http://schemas.microsoft.com/office/powerpoint/2010/main" val="1675000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5A3867D-A4D8-453E-8A52-036ADA5B2C2E}"/>
              </a:ext>
            </a:extLst>
          </p:cNvPr>
          <p:cNvSpPr/>
          <p:nvPr/>
        </p:nvSpPr>
        <p:spPr>
          <a:xfrm>
            <a:off x="6405717" y="2459504"/>
            <a:ext cx="533273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4000" dirty="0">
                <a:solidFill>
                  <a:schemeClr val="accent2">
                    <a:lumMod val="75000"/>
                  </a:schemeClr>
                </a:solidFill>
                <a:latin typeface="FontAwesome" pitchFamily="50" charset="0"/>
              </a:rPr>
              <a:t> </a:t>
            </a:r>
            <a:r>
              <a:rPr lang="en-CA" sz="4000" dirty="0">
                <a:solidFill>
                  <a:schemeClr val="accent2">
                    <a:lumMod val="75000"/>
                  </a:schemeClr>
                </a:solidFill>
                <a:latin typeface="Franklin Gothic Book" panose="020B0503020102020204" pitchFamily="34" charset="0"/>
              </a:rPr>
              <a:t>rob@prouse.org</a:t>
            </a:r>
          </a:p>
          <a:p>
            <a:r>
              <a:rPr lang="en-CA" sz="4000" dirty="0">
                <a:solidFill>
                  <a:schemeClr val="accent2">
                    <a:lumMod val="75000"/>
                  </a:schemeClr>
                </a:solidFill>
                <a:latin typeface="FontAwesome" pitchFamily="50" charset="0"/>
              </a:rPr>
              <a:t>  </a:t>
            </a:r>
            <a:r>
              <a:rPr lang="en-CA" sz="4000" dirty="0">
                <a:solidFill>
                  <a:schemeClr val="accent2">
                    <a:lumMod val="75000"/>
                  </a:schemeClr>
                </a:solidFill>
                <a:latin typeface="Franklin Gothic Book" panose="020B0503020102020204" pitchFamily="34" charset="0"/>
              </a:rPr>
              <a:t>@</a:t>
            </a:r>
            <a:r>
              <a:rPr lang="en-CA" sz="4000" dirty="0" err="1">
                <a:solidFill>
                  <a:schemeClr val="accent2">
                    <a:lumMod val="75000"/>
                  </a:schemeClr>
                </a:solidFill>
                <a:latin typeface="Franklin Gothic Book" panose="020B0503020102020204" pitchFamily="34" charset="0"/>
              </a:rPr>
              <a:t>rprouse</a:t>
            </a:r>
            <a:endParaRPr lang="en-CA" sz="4000" dirty="0">
              <a:solidFill>
                <a:schemeClr val="accent2">
                  <a:lumMod val="75000"/>
                </a:schemeClr>
              </a:solidFill>
              <a:latin typeface="Franklin Gothic Book" panose="020B0503020102020204" pitchFamily="34" charset="0"/>
            </a:endParaRPr>
          </a:p>
          <a:p>
            <a:r>
              <a:rPr lang="en-CA" sz="4000" dirty="0">
                <a:solidFill>
                  <a:schemeClr val="accent2">
                    <a:lumMod val="75000"/>
                  </a:schemeClr>
                </a:solidFill>
                <a:latin typeface="FontAwesome" pitchFamily="50" charset="0"/>
              </a:rPr>
              <a:t>  </a:t>
            </a:r>
            <a:r>
              <a:rPr lang="en-CA" sz="4000" dirty="0">
                <a:solidFill>
                  <a:schemeClr val="accent2">
                    <a:lumMod val="75000"/>
                  </a:schemeClr>
                </a:solidFill>
                <a:latin typeface="Franklin Gothic Book" panose="020B0503020102020204" pitchFamily="34" charset="0"/>
                <a:cs typeface="Calibri" panose="020F0502020204030204" pitchFamily="34" charset="0"/>
              </a:rPr>
              <a:t>http://alteridem.net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3A4A55-AFD9-412D-BB05-2876CE985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672367"/>
            <a:ext cx="4001315" cy="298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9134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1376</TotalTime>
  <Words>110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Corbel</vt:lpstr>
      <vt:lpstr>FontAwesome</vt:lpstr>
      <vt:lpstr>Franklin Gothic Book</vt:lpstr>
      <vt:lpstr>Retrospect</vt:lpstr>
      <vt:lpstr>Continuous Delivery for Azure Web Apps</vt:lpstr>
      <vt:lpstr>PowerPoint Presentation</vt:lpstr>
      <vt:lpstr>Publish from Developer Machine</vt:lpstr>
      <vt:lpstr>Friends don’t let friends Right-Click Publish</vt:lpstr>
      <vt:lpstr>Continuous Deployment</vt:lpstr>
      <vt:lpstr>Continuous Deployment with Slots</vt:lpstr>
      <vt:lpstr>CI/CD with VSTS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delivery for Azure Web Apps</dc:title>
  <dc:creator>Rob Prouse</dc:creator>
  <cp:lastModifiedBy>Rob Prouse</cp:lastModifiedBy>
  <cp:revision>1</cp:revision>
  <dcterms:created xsi:type="dcterms:W3CDTF">2018-04-15T13:52:42Z</dcterms:created>
  <dcterms:modified xsi:type="dcterms:W3CDTF">2018-04-21T14:41:15Z</dcterms:modified>
</cp:coreProperties>
</file>