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C9F9-8812-46E0-B345-0891CB72E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321F6-9D29-4316-B686-207F8B06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57D2-BDBE-441A-88B1-1B9623BE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6B51-71E0-477E-9F2B-F398E60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EEF-8EFA-48DB-9188-28B22907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28EB-520A-45F2-9792-F734E993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9F59F-25C0-4170-BB18-59FFCB1E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3ECC-0AE8-44F3-A43E-7B16C2A3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6017-6FCB-4081-A313-4829C971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F44D-446E-4E9A-82EA-F00B896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6F7AE-12BD-436B-9602-40415E46B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6363-49E0-4FCE-814D-FA888CE8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E527-B717-4A25-8FFE-1C4DF90B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277A-9BF2-4964-8299-65660341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7643-98BD-4E45-85AA-0E8CD4CC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202C-9670-49C1-8BDD-79E4CF3D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E243-3226-463C-A737-82C995BD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2EDE-AB4F-4850-9A70-BB4C440E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4E2F5-DB8C-41B6-8973-77B799F6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B417-1078-42DB-84C5-25BBC4DE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FBAD-E2C3-429A-A1F0-C4C59C16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DCF8-CAB9-44CE-A9D2-7285AAA1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80CC-F239-4384-B763-99EE14C1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6053-37BB-4C31-AD00-36A60D34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9A58-C01A-4FED-BDB2-947B9BA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BC4-20C6-4D13-B413-0F024A4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C8EF-B7E7-45F7-A1AE-A8E2989C4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222A-AF78-45FD-B961-ED6208EB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BA67A-DF66-4CD0-BC97-00C73664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87F84-2262-4DCF-91CF-C2274FBF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DAC5B-5ED7-4223-9024-A738AAED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8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FE3D-4026-46F4-9E63-B2856653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4F28-3581-4E28-AB34-2E489A2F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0F5E2-B687-4D66-B79A-8C1A5A35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82C48-9FD5-4673-8905-CD5395CFD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3B0E7-98EF-4433-B8F2-01DFF6EB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B6AB2-483B-4B97-9ACF-49F18F1B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632A-8440-42AD-BC98-985FB7CE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EB003-7F78-4FC8-8812-599B9D1C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36D6-1516-4989-BF09-6F224D1F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91F9-8EC1-4D07-86BC-8494C339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A56EC-9BE0-4830-9DA2-FC6C3215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88759-2C4F-4D81-AFD3-04CEFDD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2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6EBF9-1904-48DE-8F74-FDF6FE0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E5B3-D7DA-4B58-8408-BBCD7D1F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1086-131D-47AB-A512-5FB59FAC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5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20D-F219-47F8-8869-D410582D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FDFA-2195-40B1-B7DB-8606D013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FED61-3D4C-440E-AE2B-F47DF6E93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3490-F2B5-45F0-B5D7-251EEC42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2A3DB-29E2-4E1D-9755-74A1159D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FC830-CFDB-47C4-8605-4E15D4B0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6F3F-A845-450F-A668-1F1B9FB5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80985-2C21-4C29-9F2B-236C802B0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434C1-B65D-46FB-ADF7-56C00CE2F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614E7-92D7-47B5-9DE3-9B422608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AEFDA-3C06-43DD-A04D-7454EB7F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9838-EA10-48B3-84C6-64D2A71C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E95D6-FDBA-43A7-8CB1-50C25894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48F6-9819-4682-B6AE-3E152715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04C5-73B3-47FF-922E-33DC70D67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0F1D-CB85-4691-B0B7-9B8BF8DCD1C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D80C-A950-4D9A-A61A-97C395C85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A676-9FC8-49ED-B31A-36C2276EE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3FBB28D-1E44-458D-949E-C89C081F05BB}"/>
              </a:ext>
            </a:extLst>
          </p:cNvPr>
          <p:cNvGrpSpPr/>
          <p:nvPr/>
        </p:nvGrpSpPr>
        <p:grpSpPr>
          <a:xfrm>
            <a:off x="0" y="0"/>
            <a:ext cx="12192000" cy="7609114"/>
            <a:chOff x="0" y="0"/>
            <a:chExt cx="12192000" cy="760911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62F73A4-C98B-4BF7-B885-C11ED9231A1C}"/>
                </a:ext>
              </a:extLst>
            </p:cNvPr>
            <p:cNvSpPr/>
            <p:nvPr/>
          </p:nvSpPr>
          <p:spPr>
            <a:xfrm>
              <a:off x="0" y="0"/>
              <a:ext cx="12192000" cy="7609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AE4E38B-EE68-4253-9D92-ABB4DBDA5C97}"/>
                </a:ext>
              </a:extLst>
            </p:cNvPr>
            <p:cNvSpPr/>
            <p:nvPr/>
          </p:nvSpPr>
          <p:spPr>
            <a:xfrm>
              <a:off x="10623901" y="5597025"/>
              <a:ext cx="746501" cy="81078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E63ADE-DC1B-463B-9652-67DB25742AAD}"/>
                </a:ext>
              </a:extLst>
            </p:cNvPr>
            <p:cNvSpPr/>
            <p:nvPr/>
          </p:nvSpPr>
          <p:spPr>
            <a:xfrm>
              <a:off x="10623900" y="3801221"/>
              <a:ext cx="746501" cy="810787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58EB18C-4585-4D55-B569-823AABEE661F}"/>
                </a:ext>
              </a:extLst>
            </p:cNvPr>
            <p:cNvSpPr/>
            <p:nvPr/>
          </p:nvSpPr>
          <p:spPr>
            <a:xfrm>
              <a:off x="9422203" y="5554406"/>
              <a:ext cx="746501" cy="81078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96EC678-5D5C-4B08-9C4A-083B4C5D47C2}"/>
                </a:ext>
              </a:extLst>
            </p:cNvPr>
            <p:cNvSpPr/>
            <p:nvPr/>
          </p:nvSpPr>
          <p:spPr>
            <a:xfrm>
              <a:off x="7225915" y="5500375"/>
              <a:ext cx="746501" cy="8107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4C8A564-F5AC-473E-BD47-2C6488560525}"/>
                </a:ext>
              </a:extLst>
            </p:cNvPr>
            <p:cNvSpPr/>
            <p:nvPr/>
          </p:nvSpPr>
          <p:spPr>
            <a:xfrm>
              <a:off x="8256827" y="3801222"/>
              <a:ext cx="746501" cy="810787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E63AF6C-5236-4678-B073-C99D87CA6B51}"/>
                </a:ext>
              </a:extLst>
            </p:cNvPr>
            <p:cNvGrpSpPr/>
            <p:nvPr/>
          </p:nvGrpSpPr>
          <p:grpSpPr>
            <a:xfrm>
              <a:off x="265221" y="2628899"/>
              <a:ext cx="5938604" cy="2110668"/>
              <a:chOff x="145005" y="2461333"/>
              <a:chExt cx="6804734" cy="234592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E608C57-7425-4521-BD9E-23799905542C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1475915" y="3147133"/>
                <a:ext cx="0" cy="9055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B82E0D3-D677-47E9-A8E2-0E135F452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915" y="3068713"/>
                <a:ext cx="1026851" cy="13612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0404653-9F95-4400-BB3A-41527685E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7394" y="3111623"/>
                <a:ext cx="2032247" cy="13183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7E9CFB5-C889-4AEB-A420-8DFFE532E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773" y="3111623"/>
                <a:ext cx="1026851" cy="13612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4E95ED2-69EC-41E7-AAD3-B3E15FCFE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773" y="3090168"/>
                <a:ext cx="2032247" cy="13183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AF2DF39-C1CB-4DB6-A3F2-9C9F82A87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618" y="3068713"/>
                <a:ext cx="44757" cy="1382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33F64D8-1159-4320-9945-70088C41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7143" y="3100895"/>
                <a:ext cx="44757" cy="1382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C980DB-1A84-47CD-ACB6-5795EE44A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8328" y="3035422"/>
                <a:ext cx="44757" cy="1382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C911540-62F7-42A7-8203-1A7A40221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3" y="3068713"/>
                <a:ext cx="1026851" cy="13612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F6D2924-9370-43BE-BE6A-B0CB128CB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48" y="3120501"/>
                <a:ext cx="2032247" cy="13183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6FEB8B-7A70-4BC9-B71D-FF84D9A1B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5383" y="3100895"/>
                <a:ext cx="1993037" cy="132906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Graphic 15" descr="User">
                <a:extLst>
                  <a:ext uri="{FF2B5EF4-FFF2-40B4-BE49-F238E27FC236}">
                    <a16:creationId xmlns:a16="http://schemas.microsoft.com/office/drawing/2014/main" id="{E01AA2B4-11E3-4499-8B0C-F15EA3B4C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35578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User">
                <a:extLst>
                  <a:ext uri="{FF2B5EF4-FFF2-40B4-BE49-F238E27FC236}">
                    <a16:creationId xmlns:a16="http://schemas.microsoft.com/office/drawing/2014/main" id="{89308B4E-3717-4E0B-8D3C-942179A12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22479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User">
                <a:extLst>
                  <a:ext uri="{FF2B5EF4-FFF2-40B4-BE49-F238E27FC236}">
                    <a16:creationId xmlns:a16="http://schemas.microsoft.com/office/drawing/2014/main" id="{18BDAE8F-E8BC-4BEE-990F-180FF94DE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09380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User">
                <a:extLst>
                  <a:ext uri="{FF2B5EF4-FFF2-40B4-BE49-F238E27FC236}">
                    <a16:creationId xmlns:a16="http://schemas.microsoft.com/office/drawing/2014/main" id="{F294008F-9A14-4FA1-A3AF-5BC82C279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6180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05FC2E11-E224-44B1-92C2-4FB83502E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677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User">
                <a:extLst>
                  <a:ext uri="{FF2B5EF4-FFF2-40B4-BE49-F238E27FC236}">
                    <a16:creationId xmlns:a16="http://schemas.microsoft.com/office/drawing/2014/main" id="{2B50546C-50D4-47A0-8094-C37EC90CF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005" y="24679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User">
                <a:extLst>
                  <a:ext uri="{FF2B5EF4-FFF2-40B4-BE49-F238E27FC236}">
                    <a16:creationId xmlns:a16="http://schemas.microsoft.com/office/drawing/2014/main" id="{D06C6FFE-E95D-4B8F-B4DB-BD6E457C8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35339" y="246133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59487F-4FB6-4680-872A-EE5CD59DC076}"/>
                  </a:ext>
                </a:extLst>
              </p:cNvPr>
              <p:cNvSpPr/>
              <p:nvPr/>
            </p:nvSpPr>
            <p:spPr>
              <a:xfrm>
                <a:off x="1098614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733F33A-4ED2-44FE-B78C-746F70D455DC}"/>
                  </a:ext>
                </a:extLst>
              </p:cNvPr>
              <p:cNvSpPr/>
              <p:nvPr/>
            </p:nvSpPr>
            <p:spPr>
              <a:xfrm>
                <a:off x="2195376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18F65D-7B56-49E5-87DD-6D967D72DE3B}"/>
                  </a:ext>
                </a:extLst>
              </p:cNvPr>
              <p:cNvSpPr/>
              <p:nvPr/>
            </p:nvSpPr>
            <p:spPr>
              <a:xfrm>
                <a:off x="3182277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C661B81-BEBA-49AF-94EA-C9528C449F9F}"/>
                  </a:ext>
                </a:extLst>
              </p:cNvPr>
              <p:cNvSpPr/>
              <p:nvPr/>
            </p:nvSpPr>
            <p:spPr>
              <a:xfrm>
                <a:off x="4169178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38D2F8D-DF5D-479A-B5CB-B6905D3AA45A}"/>
                  </a:ext>
                </a:extLst>
              </p:cNvPr>
              <p:cNvSpPr/>
              <p:nvPr/>
            </p:nvSpPr>
            <p:spPr>
              <a:xfrm>
                <a:off x="5190110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D1C428-7A9F-40AA-AB3F-668F2F380E2F}"/>
                </a:ext>
              </a:extLst>
            </p:cNvPr>
            <p:cNvGrpSpPr/>
            <p:nvPr/>
          </p:nvGrpSpPr>
          <p:grpSpPr>
            <a:xfrm>
              <a:off x="7474631" y="352090"/>
              <a:ext cx="3871031" cy="1762218"/>
              <a:chOff x="7071065" y="2428042"/>
              <a:chExt cx="4543148" cy="217059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98283B0-FC16-481C-AFF2-C87A6459EC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3518" y="2954044"/>
                <a:ext cx="947322" cy="11341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E67C18B-E6EE-4086-BC4E-B893B8625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0840" y="2954044"/>
                <a:ext cx="1051265" cy="119848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7054623-72AE-4F8D-BD15-F2BDA23D3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784" y="4141804"/>
                <a:ext cx="194198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0396242-2251-4E88-A217-EBD62AC37C5B}"/>
                  </a:ext>
                </a:extLst>
              </p:cNvPr>
              <p:cNvSpPr/>
              <p:nvPr/>
            </p:nvSpPr>
            <p:spPr>
              <a:xfrm>
                <a:off x="7071065" y="376635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397528C-6D04-4A88-AAFF-F4131C277BC3}"/>
                  </a:ext>
                </a:extLst>
              </p:cNvPr>
              <p:cNvSpPr/>
              <p:nvPr/>
            </p:nvSpPr>
            <p:spPr>
              <a:xfrm>
                <a:off x="8018386" y="2576743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6D9A3A0-F538-481C-B370-BB529E1113A3}"/>
                  </a:ext>
                </a:extLst>
              </p:cNvPr>
              <p:cNvSpPr/>
              <p:nvPr/>
            </p:nvSpPr>
            <p:spPr>
              <a:xfrm>
                <a:off x="9120697" y="376635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D94AE1B-805F-4B4D-B560-8B0B09BE321E}"/>
                  </a:ext>
                </a:extLst>
              </p:cNvPr>
              <p:cNvCxnSpPr/>
              <p:nvPr/>
            </p:nvCxnSpPr>
            <p:spPr>
              <a:xfrm>
                <a:off x="11236912" y="2805343"/>
                <a:ext cx="0" cy="143596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A155590-516E-4912-814F-DDE7D025C933}"/>
                  </a:ext>
                </a:extLst>
              </p:cNvPr>
              <p:cNvSpPr/>
              <p:nvPr/>
            </p:nvSpPr>
            <p:spPr>
              <a:xfrm>
                <a:off x="10859611" y="242804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0A49F2F-A717-4A59-8F1A-0031098BA655}"/>
                  </a:ext>
                </a:extLst>
              </p:cNvPr>
              <p:cNvSpPr/>
              <p:nvPr/>
            </p:nvSpPr>
            <p:spPr>
              <a:xfrm>
                <a:off x="10859611" y="384403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B6E32AD-A77E-4B72-8B97-DB3C70052CF7}"/>
                </a:ext>
              </a:extLst>
            </p:cNvPr>
            <p:cNvGrpSpPr/>
            <p:nvPr/>
          </p:nvGrpSpPr>
          <p:grpSpPr>
            <a:xfrm>
              <a:off x="7474631" y="4206616"/>
              <a:ext cx="3871031" cy="1762218"/>
              <a:chOff x="7071065" y="2428042"/>
              <a:chExt cx="4543148" cy="2170592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DEBC1C4-6957-4245-8EC4-3173C869F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3518" y="2954044"/>
                <a:ext cx="947322" cy="11341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ADE8534-83B9-40A9-BE4E-84118CE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0840" y="2954044"/>
                <a:ext cx="1051265" cy="119848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7CFD19B-30D6-4EF7-8764-3A1AE61FA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784" y="4141804"/>
                <a:ext cx="194198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BE41882-BA3F-4A6D-BA24-D9EC9F05EE7A}"/>
                  </a:ext>
                </a:extLst>
              </p:cNvPr>
              <p:cNvSpPr/>
              <p:nvPr/>
            </p:nvSpPr>
            <p:spPr>
              <a:xfrm>
                <a:off x="7071065" y="376635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F4E0C09-ADB2-405E-A0EB-F57FB707FBE4}"/>
                  </a:ext>
                </a:extLst>
              </p:cNvPr>
              <p:cNvSpPr/>
              <p:nvPr/>
            </p:nvSpPr>
            <p:spPr>
              <a:xfrm>
                <a:off x="8018386" y="2576743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737BE37-4907-49EB-8F6A-9DC1B3DF2B7C}"/>
                  </a:ext>
                </a:extLst>
              </p:cNvPr>
              <p:cNvSpPr/>
              <p:nvPr/>
            </p:nvSpPr>
            <p:spPr>
              <a:xfrm>
                <a:off x="9120697" y="376635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AB16E14-FFA4-4164-9E9B-2AC9BB859943}"/>
                  </a:ext>
                </a:extLst>
              </p:cNvPr>
              <p:cNvCxnSpPr/>
              <p:nvPr/>
            </p:nvCxnSpPr>
            <p:spPr>
              <a:xfrm>
                <a:off x="11236912" y="2805343"/>
                <a:ext cx="0" cy="143596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0917769-BF62-424A-9BE9-CF87EF77053A}"/>
                  </a:ext>
                </a:extLst>
              </p:cNvPr>
              <p:cNvSpPr/>
              <p:nvPr/>
            </p:nvSpPr>
            <p:spPr>
              <a:xfrm>
                <a:off x="10859611" y="242804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4BC8A0-6E2E-4E33-B4C6-4C508FBA40C5}"/>
                  </a:ext>
                </a:extLst>
              </p:cNvPr>
              <p:cNvSpPr/>
              <p:nvPr/>
            </p:nvSpPr>
            <p:spPr>
              <a:xfrm>
                <a:off x="10859611" y="384403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5338BD1-626D-4042-AEC4-EC9BDAEF004A}"/>
                </a:ext>
              </a:extLst>
            </p:cNvPr>
            <p:cNvSpPr txBox="1"/>
            <p:nvPr/>
          </p:nvSpPr>
          <p:spPr>
            <a:xfrm>
              <a:off x="7867452" y="96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4807FB1-8F67-4626-85BF-F042844196E2}"/>
                </a:ext>
              </a:extLst>
            </p:cNvPr>
            <p:cNvSpPr txBox="1"/>
            <p:nvPr/>
          </p:nvSpPr>
          <p:spPr>
            <a:xfrm>
              <a:off x="9039134" y="914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940A5BE-BD4E-41DA-B346-DD94D7506C15}"/>
                </a:ext>
              </a:extLst>
            </p:cNvPr>
            <p:cNvSpPr txBox="1"/>
            <p:nvPr/>
          </p:nvSpPr>
          <p:spPr>
            <a:xfrm>
              <a:off x="8470350" y="17850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C5370-E98C-4CC1-908C-C0BA22813EE3}"/>
                </a:ext>
              </a:extLst>
            </p:cNvPr>
            <p:cNvSpPr txBox="1"/>
            <p:nvPr/>
          </p:nvSpPr>
          <p:spPr>
            <a:xfrm>
              <a:off x="10665761" y="10993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76A6A0-C649-4684-810C-C4E64BD077E8}"/>
                </a:ext>
              </a:extLst>
            </p:cNvPr>
            <p:cNvSpPr txBox="1"/>
            <p:nvPr/>
          </p:nvSpPr>
          <p:spPr>
            <a:xfrm>
              <a:off x="7885604" y="47806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61C02DD-367D-4E38-BD58-D7D7B3F5204A}"/>
                </a:ext>
              </a:extLst>
            </p:cNvPr>
            <p:cNvSpPr txBox="1"/>
            <p:nvPr/>
          </p:nvSpPr>
          <p:spPr>
            <a:xfrm>
              <a:off x="9057286" y="47266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1F78DC7-B4AE-4B43-BB88-84FF289D7233}"/>
                </a:ext>
              </a:extLst>
            </p:cNvPr>
            <p:cNvSpPr txBox="1"/>
            <p:nvPr/>
          </p:nvSpPr>
          <p:spPr>
            <a:xfrm>
              <a:off x="8488502" y="55970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365D306-BB81-48FA-9B71-242D96970ED1}"/>
                </a:ext>
              </a:extLst>
            </p:cNvPr>
            <p:cNvSpPr txBox="1"/>
            <p:nvPr/>
          </p:nvSpPr>
          <p:spPr>
            <a:xfrm>
              <a:off x="10683913" y="4911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9EDE26F-F9CC-4DF8-9C22-8170428B3BCA}"/>
                </a:ext>
              </a:extLst>
            </p:cNvPr>
            <p:cNvSpPr txBox="1"/>
            <p:nvPr/>
          </p:nvSpPr>
          <p:spPr>
            <a:xfrm>
              <a:off x="7448322" y="6380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9E5A0FF-0EED-4D1A-88C6-1E8AD76FA4B0}"/>
                </a:ext>
              </a:extLst>
            </p:cNvPr>
            <p:cNvSpPr txBox="1"/>
            <p:nvPr/>
          </p:nvSpPr>
          <p:spPr>
            <a:xfrm>
              <a:off x="9644610" y="644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4B04793-7546-4FA8-A1A2-D221BB54696D}"/>
                </a:ext>
              </a:extLst>
            </p:cNvPr>
            <p:cNvSpPr txBox="1"/>
            <p:nvPr/>
          </p:nvSpPr>
          <p:spPr>
            <a:xfrm>
              <a:off x="10825873" y="64565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E9019EA-72EB-4A57-98F1-75D73B95C04D}"/>
                </a:ext>
              </a:extLst>
            </p:cNvPr>
            <p:cNvSpPr txBox="1"/>
            <p:nvPr/>
          </p:nvSpPr>
          <p:spPr>
            <a:xfrm>
              <a:off x="8470350" y="3353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D5C780-0A63-413E-A87F-2891F6A1D5A3}"/>
                </a:ext>
              </a:extLst>
            </p:cNvPr>
            <p:cNvSpPr txBox="1"/>
            <p:nvPr/>
          </p:nvSpPr>
          <p:spPr>
            <a:xfrm>
              <a:off x="10789673" y="33849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1BA9F7-DD10-4BB5-9A92-08BCCE51A1A7}"/>
                </a:ext>
              </a:extLst>
            </p:cNvPr>
            <p:cNvSpPr txBox="1"/>
            <p:nvPr/>
          </p:nvSpPr>
          <p:spPr>
            <a:xfrm>
              <a:off x="388011" y="1784359"/>
              <a:ext cx="3818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29C4CAD-1CD0-439D-B25D-13006EF2F1E7}"/>
                </a:ext>
              </a:extLst>
            </p:cNvPr>
            <p:cNvSpPr txBox="1"/>
            <p:nvPr/>
          </p:nvSpPr>
          <p:spPr>
            <a:xfrm>
              <a:off x="6722006" y="204710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FB09D5E-BC6D-4340-84FE-53B307F2D998}"/>
                </a:ext>
              </a:extLst>
            </p:cNvPr>
            <p:cNvSpPr txBox="1"/>
            <p:nvPr/>
          </p:nvSpPr>
          <p:spPr>
            <a:xfrm>
              <a:off x="6840124" y="3621839"/>
              <a:ext cx="357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8CB6764-84ED-4C82-8C5D-58DC2A9DC747}"/>
                </a:ext>
              </a:extLst>
            </p:cNvPr>
            <p:cNvSpPr txBox="1"/>
            <p:nvPr/>
          </p:nvSpPr>
          <p:spPr>
            <a:xfrm>
              <a:off x="1896813" y="5207389"/>
              <a:ext cx="266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bipartite network 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52500C-2B13-4E41-BE9E-94A6AEA092F5}"/>
                </a:ext>
              </a:extLst>
            </p:cNvPr>
            <p:cNvSpPr txBox="1"/>
            <p:nvPr/>
          </p:nvSpPr>
          <p:spPr>
            <a:xfrm>
              <a:off x="8048115" y="2431653"/>
              <a:ext cx="31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“baseline” co-exposure network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BBC36A9-6574-4480-8E6E-7C52045443BE}"/>
                </a:ext>
              </a:extLst>
            </p:cNvPr>
            <p:cNvSpPr txBox="1"/>
            <p:nvPr/>
          </p:nvSpPr>
          <p:spPr>
            <a:xfrm>
              <a:off x="7761819" y="6909823"/>
              <a:ext cx="347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“augmented” co-exposure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76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7650712-F88D-4F5E-BEC2-2302773E53B6}"/>
              </a:ext>
            </a:extLst>
          </p:cNvPr>
          <p:cNvGrpSpPr/>
          <p:nvPr/>
        </p:nvGrpSpPr>
        <p:grpSpPr>
          <a:xfrm>
            <a:off x="124450" y="1392759"/>
            <a:ext cx="11943099" cy="4072481"/>
            <a:chOff x="124450" y="1392759"/>
            <a:chExt cx="11943099" cy="4072481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7B786A0F-F6C9-4B2A-AD25-0DEB043B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50" y="1392759"/>
              <a:ext cx="11943099" cy="407248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47D75C-1256-4F6E-8500-A99F42D5FA15}"/>
                </a:ext>
              </a:extLst>
            </p:cNvPr>
            <p:cNvSpPr/>
            <p:nvPr/>
          </p:nvSpPr>
          <p:spPr>
            <a:xfrm>
              <a:off x="401053" y="1700463"/>
              <a:ext cx="296779" cy="352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88F0A-476F-49EA-AC08-25633F1E157B}"/>
                </a:ext>
              </a:extLst>
            </p:cNvPr>
            <p:cNvSpPr/>
            <p:nvPr/>
          </p:nvSpPr>
          <p:spPr>
            <a:xfrm>
              <a:off x="4211053" y="1676399"/>
              <a:ext cx="296779" cy="352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D4F917-1FF8-483D-BFEF-065783C7695A}"/>
                </a:ext>
              </a:extLst>
            </p:cNvPr>
            <p:cNvSpPr/>
            <p:nvPr/>
          </p:nvSpPr>
          <p:spPr>
            <a:xfrm>
              <a:off x="8446045" y="1700463"/>
              <a:ext cx="296779" cy="352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8D388D-F7E5-4368-9AC6-7BBB661F42AE}"/>
                </a:ext>
              </a:extLst>
            </p:cNvPr>
            <p:cNvSpPr txBox="1"/>
            <p:nvPr/>
          </p:nvSpPr>
          <p:spPr>
            <a:xfrm>
              <a:off x="697832" y="187692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8FD4E7-0A09-4E5B-8FBC-01E74A950BBA}"/>
                </a:ext>
              </a:extLst>
            </p:cNvPr>
            <p:cNvSpPr txBox="1"/>
            <p:nvPr/>
          </p:nvSpPr>
          <p:spPr>
            <a:xfrm>
              <a:off x="4571938" y="187692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A7BBB4-E72A-4346-A2D6-E2AB003B4C36}"/>
                </a:ext>
              </a:extLst>
            </p:cNvPr>
            <p:cNvSpPr txBox="1"/>
            <p:nvPr/>
          </p:nvSpPr>
          <p:spPr>
            <a:xfrm>
              <a:off x="8742824" y="187692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69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Subhayan</dc:creator>
  <cp:lastModifiedBy>Subhayan Mukerjee</cp:lastModifiedBy>
  <cp:revision>7</cp:revision>
  <dcterms:created xsi:type="dcterms:W3CDTF">2020-11-04T14:16:21Z</dcterms:created>
  <dcterms:modified xsi:type="dcterms:W3CDTF">2021-02-25T07:08:13Z</dcterms:modified>
</cp:coreProperties>
</file>