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FF53-7FC8-4B06-8697-72474836B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DD76-AA3C-4A8C-883F-1940D1E6E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A2BB-7460-48E3-B3D2-85DE417A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FDAE-7013-409C-8B1F-A0119A3B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BB5B-CFFE-4296-BF7D-3BE2C3AE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122-FA82-4F17-B798-EEBD58DF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1458-6D96-4034-8F01-5D181CBD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7669-CE60-435E-9BE2-03B16F59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D0D1-54E1-4F05-A19D-D98BC298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1374-2D7F-46D0-8024-C2CCC286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B4202-A3CB-43BB-95DE-54359AA63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404AF-5170-4135-AD0E-17195E0F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2F6A-B773-4CEC-A9B1-443C403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4A1F-A213-4654-A7A0-BA851127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4638-572C-4F5B-A3AE-C1F8A31D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710F-F84D-435E-9946-8D7786D9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697B-C641-43AA-8980-84A379F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5151-D3F2-4A79-9436-5AC323ED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B330-30CB-4115-90A1-1B6B2054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8CAB-7CC9-455F-9033-D18385A9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F956-6466-41DC-9E69-A32B4CEE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93683-BCC3-42E3-80E6-3C753680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9F9A-5497-4D38-8B7E-6F3ED2F7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027A-4D07-48B3-A89F-5E5D1CFB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14BD-B631-48D1-BAAC-8829BC9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D0DC-D2C8-4147-82BD-52385D67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17CE-210C-4D1E-B1AA-F489EA1A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2C41-6494-440C-B444-E4794EA1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841A-657A-4BAD-ADE7-5C41209A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0ECD-F3E4-474D-AF81-F3253819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C0D0-56EA-424E-BDC5-BC097A62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6424-814C-4046-B961-549A647B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A758-DED3-407D-A771-4D79E6CC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FF50-7329-4702-8637-F36C5CF15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522-A9BC-47D9-B594-353E0CE06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63C9A-0785-406A-AE48-54C6AE098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691FB-023D-4269-A29B-AD2E0F1C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F27DB-49D3-4357-8CF8-C9694D0F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C66E0-17BD-4425-87AF-8788784F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0D13-37CA-4635-81B8-86FCD23C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7C9A9-BBEA-42E7-9527-A1CB2F2F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B3014-134E-4535-9CC7-D7D68DF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B1C46-E3BB-42A4-99A0-B120B89D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D0DF-BCCC-4907-B96C-28E80B59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8C3E7-E58A-4753-8B3B-2A883DD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D9CB2-1FAC-4754-A33D-D39C3EF8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C78E-6E9E-4E38-AD14-3B28C71F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525E-0B8E-479D-9E49-E6E2E347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0FE36-F9D1-4BDB-9D37-53D61A67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C9451-87ED-4AD3-A309-D152D939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9DBE-E985-4F3F-8E61-047736E4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9B16-CE77-4836-AD09-53CFD04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91B-2F6E-4752-B1FE-7A8512FF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823CF-C1EC-4167-BFAA-BDB131C39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A1692-6E0B-44D4-816C-DA68DF7A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980F2-2D67-45F1-9955-1C5F4416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EB9F-53CF-4A32-8A30-2D29174B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76F2-E11B-4911-95F7-F1C3F98A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15B74-3743-485E-8C10-2DEE61DA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84A95-4F8B-41F6-A1CC-B771303A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6529-A454-4D5A-96C6-ECC42F0A1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6754-D30D-484A-B5AF-9C12D8E9FAB7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922B-DF43-4B7F-8258-BAA77EC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415D-B2E0-4022-B495-00186DEE7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D530-00B3-447D-B83D-C357F8F3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7D8E65-D488-4A36-A3BF-FE59094B694A}"/>
              </a:ext>
            </a:extLst>
          </p:cNvPr>
          <p:cNvSpPr/>
          <p:nvPr/>
        </p:nvSpPr>
        <p:spPr>
          <a:xfrm>
            <a:off x="584886" y="1795849"/>
            <a:ext cx="11083341" cy="3295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D1898A-7A69-4F52-88DD-760BE4DF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3" y="1688441"/>
            <a:ext cx="11144454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Subhayan Mukerjee</dc:creator>
  <cp:lastModifiedBy>Subhayan Mukerjee</cp:lastModifiedBy>
  <cp:revision>5</cp:revision>
  <dcterms:created xsi:type="dcterms:W3CDTF">2020-08-21T12:40:58Z</dcterms:created>
  <dcterms:modified xsi:type="dcterms:W3CDTF">2020-08-21T13:48:33Z</dcterms:modified>
</cp:coreProperties>
</file>