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5DF1-E741-C3E8-440A-9A363A1E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89FF9-0562-7295-2A21-7AE674357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B56F-4BB0-F7F1-D070-B5925F4A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EBB5-F7F8-9B7D-198F-314397CA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34D7-AD38-EA1B-1F84-9E07126C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698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59E6-935C-ECD1-892E-72FEA27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C7958-EA4D-FFC4-A4EB-2ACCC014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8B76-C681-9798-FAFE-4809FF56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8D1E-C911-6776-0BEC-8A2CE929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D40D-B19D-651E-06D8-73AAADA8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0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E37DD-4204-D3F1-926C-BD195A98E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93FD4-267A-3E82-E4F5-F8013E3B8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FAE8-33F7-2E43-A9CB-EA0F0DAE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8E8F-C36C-BAA9-96DD-4D6B280B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7B3F-51C6-8FDB-0F1C-ED0D4A68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7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D7A-4BAB-3282-BE74-26076A08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9C11-DFDD-4B8E-776E-8BE9EFDC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9775-6D09-CE20-9030-2B280A8F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861D-7F03-6E04-C870-23C20D46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AE4D-2E4F-D8D4-5EAA-E803DF92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53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F1D5-713F-6BD5-70C3-E3B076D5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9EF91-90C4-1229-CD6D-CB2E11B8B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F30A-B2B0-284C-ED6D-38B7389B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99CDC-68AA-2F2B-04B7-DDD05EF4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D421-8648-3360-58C1-D8092232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961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57B8-8425-AD95-5100-3413C435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2E71-36D3-05D7-D5A1-9B0A91FA7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56361-1D3E-A9CD-AB54-BDC1494F5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B238C-2FB5-5B22-5FD6-AF7A748E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78B3-2D6E-B95D-2366-F258FDC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CE50-4DF3-1C9F-0216-7BC1937D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62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8366-C486-54DA-38FF-BDDF4146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BE95-668D-2D30-14A4-E1BD988A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50C3E-0B1D-32D6-756E-A857EDCA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4E4DF-1634-785F-E0AF-92C347A08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CD052-E9DE-61DB-2CE2-A440537DC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6CE6E-6049-377B-208A-B2052416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E7754-C5A2-49F7-D981-396B155A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B5575-7D2F-5091-A7E2-2444DF6F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93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569-C43F-8FBA-0CE1-72622F58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1A238-31D6-3F36-A660-440F6BAC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E5823-EA60-985E-CC11-9162D71B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2628-B8AB-3CC3-4AC0-41E7700A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55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D6591-620F-A1C9-4085-29EF6F8B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76D35-F7BC-C28C-19F9-124C8151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F8153-BA6F-5BF8-815C-4DCB089C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890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B51-D405-CFD5-130A-3BFA1CD6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53A8-EC44-39A6-B716-8045ADF0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1B9CA-03C5-40DC-9B07-46C4E72A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1D926-48DC-0C14-FAEA-975B37B9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B904-5009-81E3-6D48-21E5A408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57C0E-62D3-F507-3450-91225073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9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0BD5-6F4F-3BB1-A855-18689CB5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0F056-E113-F149-265F-C6CDF1D98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D7CA5-51CF-8E65-73E9-3825A618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C074F-DF09-024C-1E41-86EE0E9C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DC915-6ACB-7670-9EAE-A2963489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C8AC4-4CC5-1B74-B225-55EB5516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09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D3816-2019-5017-72F2-67A77383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B2770-CA59-D579-CEAC-C3E7635B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7C7B-F062-4355-1696-393FD046D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6BBA-5CF1-4850-852E-BEDDEBDD4D47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BC23-A405-F470-6911-4A872B22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7A55-9BC0-3EFD-5B69-D8085B15D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48F3-51BF-46B6-9691-E0B280929D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FC0CF-8941-187A-78CD-EE468E29E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" b="59682"/>
          <a:stretch/>
        </p:blipFill>
        <p:spPr>
          <a:xfrm>
            <a:off x="70964" y="82776"/>
            <a:ext cx="5492151" cy="288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05D22-87AE-162F-22C8-12BB9B002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75"/>
          <a:stretch/>
        </p:blipFill>
        <p:spPr>
          <a:xfrm>
            <a:off x="5563116" y="30478"/>
            <a:ext cx="6557919" cy="3234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5834B-F9EB-9BD4-86A0-4A37B83338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2" t="2268" r="2938" b="4175"/>
          <a:stretch/>
        </p:blipFill>
        <p:spPr>
          <a:xfrm>
            <a:off x="0" y="3341908"/>
            <a:ext cx="3692106" cy="2881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72E5D8-EDB2-7728-8169-566DF5257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876" y="3429001"/>
            <a:ext cx="4524828" cy="2794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92F45E-EAD3-BF61-C97E-320C50DC4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9430" y="3438206"/>
            <a:ext cx="3671606" cy="27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Subhayan Mukerjee</dc:creator>
  <cp:lastModifiedBy>Subhayan Mukerjee</cp:lastModifiedBy>
  <cp:revision>1</cp:revision>
  <dcterms:created xsi:type="dcterms:W3CDTF">2022-08-18T09:03:19Z</dcterms:created>
  <dcterms:modified xsi:type="dcterms:W3CDTF">2022-08-18T09:16:20Z</dcterms:modified>
</cp:coreProperties>
</file>