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E31EB-971B-49E0-85A6-0F3A7592399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420AE-56D0-4145-B8CA-C25098306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6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D70-E6C5-4F9D-A2D8-8498DB6F0A71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81AF-E732-4E49-9483-8A93CA323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1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Шифраторы и дешифраторы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0250" y="3997843"/>
            <a:ext cx="3447936" cy="733646"/>
          </a:xfrm>
        </p:spPr>
        <p:txBody>
          <a:bodyPr>
            <a:normAutofit fontScale="25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                                                    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15338" y="6162935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Антропов Кирилл П2-20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591" y="4912242"/>
            <a:ext cx="7102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:https://pue8.ru/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silovaya-elektronika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/907-shifratory-deshifratory-i-preobrazovateli-kodov.html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5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логических устройств.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рис. 3.3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60" y="3589114"/>
            <a:ext cx="5692067" cy="26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13716" y="1690688"/>
            <a:ext cx="9969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устройства разделяют на два класса: комбинационные и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последовательностные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Устройство называют комбинационным, если его выходные сигналы в некоторый момент времени однозначно определяются входными сигналами, имеющими место в этот момент времени.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шифратор?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Шифратор — это комбинационное устройство, преобразующее десятичные числа в двоичную систему счисления, причем каждому входу может быть поставлено в соответствие десятичное число, а набор выходных логических сигналов соответствует определенному двоичному коду. Шифратор иногда называют «кодером» (от 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используют, например, для перевода десятичных чисел, набранных на клавиатуре кнопочного пульта управления, в двоичные числа.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0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дешифратор.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комбинационное устройство, преобразующее n-разрядный двоичный код в логический сигнал, появляющийся на том выходе, десятичный номер которого соответствует двоичному коду. Число входов и выходов в так называемом полном дешифраторе связано соотношением m= 2n, где n- число входов, а m— число выходов. Если в работе дешифратора используется неполное число выходов, то такой дешифратор называется неполным. Так, например, дешифратор, имеющий 4 входа и 16 выходов, будет полным, а если бы выходов было только 10, то он являлся бы неполным.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3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konspekta.net/studopediainfo/baza9/471871768006.files/image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35" y="1919791"/>
            <a:ext cx="9164329" cy="416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7200" dirty="0" smtClean="0"/>
              <a:t>                 </a:t>
            </a:r>
          </a:p>
          <a:p>
            <a:pPr marL="0" indent="0">
              <a:buNone/>
            </a:pPr>
            <a:r>
              <a:rPr lang="ru-RU" sz="7200" dirty="0" smtClean="0"/>
              <a:t>                   Конец.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61463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Шифраторы и дешифраторы</vt:lpstr>
      <vt:lpstr>Типы логических устройств.</vt:lpstr>
      <vt:lpstr>Что такое шифратор? </vt:lpstr>
      <vt:lpstr>Что такое дешифратор.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Шифраторы и дешифраторы</dc:title>
  <dc:creator>Kirill Antropov</dc:creator>
  <cp:lastModifiedBy>Kirill Antropov</cp:lastModifiedBy>
  <cp:revision>2</cp:revision>
  <dcterms:created xsi:type="dcterms:W3CDTF">2022-01-28T11:11:45Z</dcterms:created>
  <dcterms:modified xsi:type="dcterms:W3CDTF">2022-01-28T11:12:38Z</dcterms:modified>
</cp:coreProperties>
</file>