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882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51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0697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919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750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624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15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83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51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4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63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03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12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8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0F7A-3D51-43A3-A727-41497C2576E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49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E0F7A-3D51-43A3-A727-41497C2576E7}" type="datetimeFigureOut">
              <a:rPr lang="ru-RU" smtClean="0"/>
              <a:t>20.01.2022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004906-7C4D-456F-ACF5-EBE2F71D4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24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038071"/>
            <a:ext cx="7766936" cy="1646302"/>
          </a:xfrm>
        </p:spPr>
        <p:txBody>
          <a:bodyPr/>
          <a:lstStyle/>
          <a:p>
            <a:pPr algn="ctr"/>
            <a:r>
              <a:rPr lang="ru-RU" dirty="0" smtClean="0"/>
              <a:t>Презентация на тему</a:t>
            </a:r>
            <a:r>
              <a:rPr lang="en-US" dirty="0" smtClean="0"/>
              <a:t>”</a:t>
            </a:r>
            <a:r>
              <a:rPr lang="ru-RU" dirty="0" smtClean="0"/>
              <a:t>Базовая ЭВМ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</a:t>
            </a:r>
            <a:r>
              <a:rPr lang="ru-RU" dirty="0" smtClean="0"/>
              <a:t>Антропов Кирилл</a:t>
            </a:r>
          </a:p>
          <a:p>
            <a:r>
              <a:rPr lang="ru-RU" dirty="0" smtClean="0"/>
              <a:t>П2-20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64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36333"/>
            <a:ext cx="8596668" cy="4305029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ЭВМ - это простая гипотетическая машина, обладающая типичными чертами многих конкретных ЭВМ. Знание принципов построения и функционирования этой ЭВМ будет хорошей базой для освоения ЭВМ любых типов и моделей. Естественно, что начинать изучение ЭВМ лучше всего с простых моделей, которые и были выбраны за прототип базовой ЭВМ.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4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24764"/>
          </a:xfrm>
        </p:spPr>
        <p:txBody>
          <a:bodyPr>
            <a:no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составные части базовой ЭВМ, не касаясь пока устройств ввода вывода (УВВ) и пульта управления (ПУ)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u="sng" dirty="0" smtClean="0"/>
              <a:t>Память</a:t>
            </a:r>
            <a:r>
              <a:rPr lang="ru-RU" sz="1400" b="1" dirty="0"/>
              <a:t>. </a:t>
            </a:r>
            <a:r>
              <a:rPr lang="ru-RU" sz="1400" dirty="0"/>
              <a:t>Состоит из 2048 ячеек (16-битовых) с адресами 0,1,...,2046,2047.Восемь ячеек памяти с адресами 008,...,00F несколько отличаются от остальных. Эти ячейки называются индексными и их лучше использовать в циклических программах (п. 1.5).</a:t>
            </a:r>
            <a:br>
              <a:rPr lang="ru-RU" sz="1400" dirty="0"/>
            </a:br>
            <a:r>
              <a:rPr lang="ru-RU" sz="1400" dirty="0"/>
              <a:t>1</a:t>
            </a:r>
            <a:br>
              <a:rPr lang="ru-RU" sz="1400" dirty="0"/>
            </a:br>
            <a:r>
              <a:rPr lang="ru-RU" sz="1400" dirty="0"/>
              <a:t>+</a:t>
            </a:r>
            <a:r>
              <a:rPr lang="ru-RU" sz="1400" b="1" u="sng" dirty="0"/>
              <a:t>Процессор</a:t>
            </a:r>
            <a:r>
              <a:rPr lang="ru-RU" sz="1400" dirty="0"/>
              <a:t>. Состоит из ряда регистров, </a:t>
            </a:r>
            <a:r>
              <a:rPr lang="ru-RU" sz="1400" dirty="0" err="1"/>
              <a:t>арифметическо</a:t>
            </a:r>
            <a:r>
              <a:rPr lang="ru-RU" sz="1400" dirty="0"/>
              <a:t>-логического устройства и устройства управления.</a:t>
            </a:r>
            <a:br>
              <a:rPr lang="ru-RU" sz="1400" dirty="0"/>
            </a:br>
            <a:r>
              <a:rPr lang="ru-RU" sz="1400" u="sng" dirty="0"/>
              <a:t>Счетчик команд </a:t>
            </a:r>
            <a:r>
              <a:rPr lang="ru-RU" sz="1400" dirty="0"/>
              <a:t>(СК) служит для организации обращений к ячейкам памяти, в которых хранятся команды программы. После исполнения любой команды СК указывает адрес ячейки памяти, содержащей следующую команду программы. Так как команды могут размещаться в любой из 2048 = 211 ячеек памяти, то СК имеет 11 разрядов.</a:t>
            </a:r>
            <a:br>
              <a:rPr lang="ru-RU" sz="1400" dirty="0"/>
            </a:b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4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0074" y="95484"/>
            <a:ext cx="8596668" cy="2997038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1.3. Система команд базовой ЭВМ</a:t>
            </a:r>
          </a:p>
          <a:p>
            <a:r>
              <a:rPr lang="ru-RU" u="sng" dirty="0"/>
              <a:t>Классификация команд</a:t>
            </a:r>
            <a:r>
              <a:rPr lang="ru-RU" dirty="0"/>
              <a:t>. ЭВМ способна понимать и выполнять точно определенный набор команд. При составлении программы пользователь ограничен этими командами. В зависимости от того, к каким блокам базовой ЭВМ обращается команда или на какие блоки она ссылается, команды можно разделить на три группы:</a:t>
            </a:r>
          </a:p>
          <a:p>
            <a:r>
              <a:rPr lang="ru-RU" dirty="0"/>
              <a:t>∙обращения к памяти (адресные команды);</a:t>
            </a:r>
          </a:p>
          <a:p>
            <a:r>
              <a:rPr lang="ru-RU" dirty="0"/>
              <a:t>∙обращения к регистрам (регистровые или безадресные команды);</a:t>
            </a:r>
          </a:p>
          <a:p>
            <a:r>
              <a:rPr lang="ru-RU" dirty="0"/>
              <a:t>∙команды ввода-вывода.</a:t>
            </a:r>
          </a:p>
          <a:p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94" y="2928135"/>
            <a:ext cx="4734586" cy="392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9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ЭВМ.</a:t>
            </a:r>
            <a:endParaRPr lang="ru-RU" dirty="0"/>
          </a:p>
        </p:txBody>
      </p:sp>
      <p:pic>
        <p:nvPicPr>
          <p:cNvPr id="1026" name="Picture 2" descr="https://fsd.videouroki.net/html/2012/03/01/98658284/img4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37" y="1698250"/>
            <a:ext cx="6724784" cy="504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49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821933"/>
            <a:ext cx="8596668" cy="52194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8000" smtClean="0"/>
              <a:t>Конец.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164802398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144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Аспект</vt:lpstr>
      <vt:lpstr>Презентация на тему”Базовая ЭВМ”</vt:lpstr>
      <vt:lpstr>Презентация PowerPoint</vt:lpstr>
      <vt:lpstr> Рассмотрим составные части базовой ЭВМ, не касаясь пока устройств ввода вывода (УВВ) и пульта управления (ПУ):   Память. Состоит из 2048 ячеек (16-битовых) с адресами 0,1,...,2046,2047.Восемь ячеек памяти с адресами 008,...,00F несколько отличаются от остальных. Эти ячейки называются индексными и их лучше использовать в циклических программах (п. 1.5). 1 +Процессор. Состоит из ряда регистров, арифметическо-логического устройства и устройства управления. Счетчик команд (СК) служит для организации обращений к ячейкам памяти, в которых хранятся команды программы. После исполнения любой команды СК указывает адрес ячейки памяти, содержащей следующую команду программы. Так как команды могут размещаться в любой из 2048 = 211 ячеек памяти, то СК имеет 11 разрядов. </vt:lpstr>
      <vt:lpstr>Презентация PowerPoint</vt:lpstr>
      <vt:lpstr>Состав ЭВМ.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Antropov</dc:creator>
  <cp:lastModifiedBy>Kirill Antropov</cp:lastModifiedBy>
  <cp:revision>5</cp:revision>
  <dcterms:created xsi:type="dcterms:W3CDTF">2022-01-20T13:56:18Z</dcterms:created>
  <dcterms:modified xsi:type="dcterms:W3CDTF">2022-01-20T14:58:03Z</dcterms:modified>
</cp:coreProperties>
</file>