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84" r:id="rId4"/>
    <p:sldId id="261" r:id="rId5"/>
    <p:sldId id="292" r:id="rId6"/>
    <p:sldId id="266" r:id="rId7"/>
    <p:sldId id="267" r:id="rId8"/>
    <p:sldId id="260" r:id="rId9"/>
    <p:sldId id="288" r:id="rId10"/>
    <p:sldId id="289" r:id="rId11"/>
    <p:sldId id="262" r:id="rId12"/>
    <p:sldId id="273" r:id="rId13"/>
    <p:sldId id="283" r:id="rId14"/>
    <p:sldId id="272" r:id="rId15"/>
    <p:sldId id="268" r:id="rId16"/>
    <p:sldId id="286" r:id="rId17"/>
    <p:sldId id="277" r:id="rId18"/>
    <p:sldId id="278" r:id="rId19"/>
    <p:sldId id="279" r:id="rId20"/>
    <p:sldId id="281" r:id="rId21"/>
    <p:sldId id="280" r:id="rId22"/>
    <p:sldId id="270" r:id="rId23"/>
    <p:sldId id="282" r:id="rId24"/>
    <p:sldId id="274" r:id="rId25"/>
    <p:sldId id="275" r:id="rId26"/>
    <p:sldId id="271" r:id="rId27"/>
    <p:sldId id="290" r:id="rId28"/>
    <p:sldId id="291" r:id="rId29"/>
    <p:sldId id="263" r:id="rId30"/>
    <p:sldId id="293" r:id="rId31"/>
    <p:sldId id="257" r:id="rId32"/>
  </p:sldIdLst>
  <p:sldSz cx="12192000" cy="6858000"/>
  <p:notesSz cx="6865938" cy="95408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72315" autoAdjust="0"/>
  </p:normalViewPr>
  <p:slideViewPr>
    <p:cSldViewPr snapToGrid="0">
      <p:cViewPr varScale="1">
        <p:scale>
          <a:sx n="62" d="100"/>
          <a:sy n="62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60CB98A4-EDCF-4ECA-96BC-9CE3303F2EF3}">
      <dgm:prSet phldrT="[Text]"/>
      <dgm:spPr/>
      <dgm:t>
        <a:bodyPr/>
        <a:lstStyle/>
        <a:p>
          <a:r>
            <a:rPr lang="en-US" dirty="0" smtClean="0"/>
            <a:t>Service</a:t>
          </a:r>
          <a:endParaRPr lang="de-DE" dirty="0"/>
        </a:p>
      </dgm:t>
    </dgm:pt>
    <dgm:pt modelId="{2CBBD834-2147-4728-A7B6-7C178A9F6BA9}" type="parTrans" cxnId="{0FECACFD-72B8-4648-8027-607447CC09D5}">
      <dgm:prSet/>
      <dgm:spPr/>
      <dgm:t>
        <a:bodyPr/>
        <a:lstStyle/>
        <a:p>
          <a:endParaRPr lang="de-DE"/>
        </a:p>
      </dgm:t>
    </dgm:pt>
    <dgm:pt modelId="{929033B7-0939-40AD-AEB5-403FDF0C8628}" type="sibTrans" cxnId="{0FECACFD-72B8-4648-8027-607447CC09D5}">
      <dgm:prSet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smtClean="0"/>
            <a:t>BLL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smtClean="0"/>
            <a:t>DAO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smtClean="0"/>
            <a:t>Telerik Data Access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CB52A613-982C-4CAD-95B8-1FA821CE0555}">
      <dgm:prSet phldrT="[Text]"/>
      <dgm:spPr/>
      <dgm:t>
        <a:bodyPr/>
        <a:lstStyle/>
        <a:p>
          <a:r>
            <a:rPr lang="en-US" dirty="0" smtClean="0"/>
            <a:t>DB</a:t>
          </a:r>
          <a:endParaRPr lang="de-DE" dirty="0"/>
        </a:p>
      </dgm:t>
    </dgm:pt>
    <dgm:pt modelId="{90A60391-0677-4A87-903E-BC689211B13D}" type="parTrans" cxnId="{E8F1A07D-D2D9-4F0B-8E6A-10695E2AE31D}">
      <dgm:prSet/>
      <dgm:spPr/>
      <dgm:t>
        <a:bodyPr/>
        <a:lstStyle/>
        <a:p>
          <a:endParaRPr lang="de-DE"/>
        </a:p>
      </dgm:t>
    </dgm:pt>
    <dgm:pt modelId="{203C4FBC-411C-40DB-87E8-78370136436E}" type="sibTrans" cxnId="{E8F1A07D-D2D9-4F0B-8E6A-10695E2AE31D}">
      <dgm:prSet/>
      <dgm:spPr/>
      <dgm:t>
        <a:bodyPr/>
        <a:lstStyle/>
        <a:p>
          <a:endParaRPr lang="de-DE"/>
        </a:p>
      </dgm:t>
    </dgm:pt>
    <dgm:pt modelId="{7EA1857E-BEAA-4E0D-BF9B-17DEBBC39653}">
      <dgm:prSet phldrT="[Text]"/>
      <dgm:spPr/>
      <dgm:t>
        <a:bodyPr/>
        <a:lstStyle/>
        <a:p>
          <a:r>
            <a:rPr lang="en-US" dirty="0" smtClean="0"/>
            <a:t>DAO2</a:t>
          </a:r>
          <a:endParaRPr lang="de-DE" dirty="0"/>
        </a:p>
      </dgm:t>
    </dgm:pt>
    <dgm:pt modelId="{4D937D06-733A-4B56-9A92-0793D4AFA145}" type="parTrans" cxnId="{CE3DE9B5-4749-426F-89EE-F4705BFCEE01}">
      <dgm:prSet/>
      <dgm:spPr/>
      <dgm:t>
        <a:bodyPr/>
        <a:lstStyle/>
        <a:p>
          <a:endParaRPr lang="de-DE"/>
        </a:p>
      </dgm:t>
    </dgm:pt>
    <dgm:pt modelId="{94E4E3E1-CEC3-489E-BA1C-080B8CB1AE9B}" type="sibTrans" cxnId="{CE3DE9B5-4749-426F-89EE-F4705BFCEE01}">
      <dgm:prSet/>
      <dgm:spPr/>
      <dgm:t>
        <a:bodyPr/>
        <a:lstStyle/>
        <a:p>
          <a:endParaRPr lang="de-DE"/>
        </a:p>
      </dgm:t>
    </dgm:pt>
    <dgm:pt modelId="{457D9E71-DB2B-49F2-89BA-56BB20885DCD}">
      <dgm:prSet phldrT="[Text]"/>
      <dgm:spPr/>
      <dgm:t>
        <a:bodyPr/>
        <a:lstStyle/>
        <a:p>
          <a:r>
            <a:rPr lang="en-US" dirty="0" err="1" smtClean="0"/>
            <a:t>WebApi</a:t>
          </a:r>
          <a:endParaRPr lang="de-DE" dirty="0"/>
        </a:p>
      </dgm:t>
    </dgm:pt>
    <dgm:pt modelId="{1D2AA894-FA69-4B23-8CE7-527F0680B384}" type="parTrans" cxnId="{01DB592F-2A45-431B-86DE-FD20C1D3A5DB}">
      <dgm:prSet/>
      <dgm:spPr/>
      <dgm:t>
        <a:bodyPr/>
        <a:lstStyle/>
        <a:p>
          <a:endParaRPr lang="de-DE"/>
        </a:p>
      </dgm:t>
    </dgm:pt>
    <dgm:pt modelId="{868E47B9-91C9-4D83-9D5D-E8C72B02879A}" type="sibTrans" cxnId="{01DB592F-2A45-431B-86DE-FD20C1D3A5DB}">
      <dgm:prSet/>
      <dgm:spPr/>
      <dgm:t>
        <a:bodyPr/>
        <a:lstStyle/>
        <a:p>
          <a:endParaRPr lang="de-DE"/>
        </a:p>
      </dgm:t>
    </dgm:pt>
    <dgm:pt modelId="{DFA7AD50-6B63-4E3E-91F3-87FAE7A3E2F3}">
      <dgm:prSet phldrT="[Text]"/>
      <dgm:spPr/>
      <dgm:t>
        <a:bodyPr/>
        <a:lstStyle/>
        <a:p>
          <a:r>
            <a:rPr lang="en-US" dirty="0" err="1" smtClean="0"/>
            <a:t>RestHandler</a:t>
          </a:r>
          <a:endParaRPr lang="de-DE" dirty="0"/>
        </a:p>
      </dgm:t>
    </dgm:pt>
    <dgm:pt modelId="{69BDFF19-D003-46A7-96BA-256413A472A8}" type="parTrans" cxnId="{11DF6A7F-07B1-4180-87FC-CB0B11ABDBB5}">
      <dgm:prSet/>
      <dgm:spPr/>
      <dgm:t>
        <a:bodyPr/>
        <a:lstStyle/>
        <a:p>
          <a:endParaRPr lang="de-DE"/>
        </a:p>
      </dgm:t>
    </dgm:pt>
    <dgm:pt modelId="{9719968E-8DDE-457F-B538-5F017A2E0599}" type="sibTrans" cxnId="{11DF6A7F-07B1-4180-87FC-CB0B11ABDBB5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516E456-8D62-434C-8A9B-3F85E4AD51BD}" type="pres">
      <dgm:prSet presAssocID="{60CB98A4-EDCF-4ECA-96BC-9CE3303F2EF3}" presName="vertOne" presStyleCnt="0"/>
      <dgm:spPr/>
    </dgm:pt>
    <dgm:pt modelId="{094FB2B4-944B-4005-8714-ED2D098630A8}" type="pres">
      <dgm:prSet presAssocID="{60CB98A4-EDCF-4ECA-96BC-9CE3303F2EF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62DB6B-9599-4B58-A216-E342AB371AB8}" type="pres">
      <dgm:prSet presAssocID="{60CB98A4-EDCF-4ECA-96BC-9CE3303F2EF3}" presName="parTransOne" presStyleCnt="0"/>
      <dgm:spPr/>
    </dgm:pt>
    <dgm:pt modelId="{269198A2-F914-45B7-82F2-2A1429D0C735}" type="pres">
      <dgm:prSet presAssocID="{60CB98A4-EDCF-4ECA-96BC-9CE3303F2EF3}" presName="horzOne" presStyleCnt="0"/>
      <dgm:spPr/>
    </dgm:pt>
    <dgm:pt modelId="{6AB1FFF0-82E2-44AB-B2C8-34190E8A633F}" type="pres">
      <dgm:prSet presAssocID="{23292B16-7812-4A3D-B32A-CC30BF939027}" presName="vertTwo" presStyleCnt="0"/>
      <dgm:spPr/>
    </dgm:pt>
    <dgm:pt modelId="{6A8EC939-0B89-477D-BEBF-559FC7D2537C}" type="pres">
      <dgm:prSet presAssocID="{23292B16-7812-4A3D-B32A-CC30BF93902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173B7F-78A4-4921-BBF0-7EB388CD8F7F}" type="pres">
      <dgm:prSet presAssocID="{23292B16-7812-4A3D-B32A-CC30BF939027}" presName="parTransTwo" presStyleCnt="0"/>
      <dgm:spPr/>
    </dgm:pt>
    <dgm:pt modelId="{D2006308-86CA-49D1-9ABD-9B39743ED172}" type="pres">
      <dgm:prSet presAssocID="{23292B16-7812-4A3D-B32A-CC30BF939027}" presName="horzTwo" presStyleCnt="0"/>
      <dgm:spPr/>
    </dgm:pt>
    <dgm:pt modelId="{4DAC2621-295D-4B47-AFE3-E76683BEFFE9}" type="pres">
      <dgm:prSet presAssocID="{F1EEFCBF-6EBC-4D13-AE5B-A18A90109287}" presName="vertThree" presStyleCnt="0"/>
      <dgm:spPr/>
    </dgm:pt>
    <dgm:pt modelId="{8B0DDD3D-18AA-4EF1-8DCD-2137F34FA616}" type="pres">
      <dgm:prSet presAssocID="{F1EEFCBF-6EBC-4D13-AE5B-A18A9010928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DF76368-EB8B-40EA-8B51-F20E27DE4A37}" type="pres">
      <dgm:prSet presAssocID="{F1EEFCBF-6EBC-4D13-AE5B-A18A90109287}" presName="parTransThree" presStyleCnt="0"/>
      <dgm:spPr/>
    </dgm:pt>
    <dgm:pt modelId="{7D402FFD-3656-4C9B-89EE-A91A10004167}" type="pres">
      <dgm:prSet presAssocID="{F1EEFCBF-6EBC-4D13-AE5B-A18A90109287}" presName="horzThree" presStyleCnt="0"/>
      <dgm:spPr/>
    </dgm:pt>
    <dgm:pt modelId="{BA8D7B2F-A60B-4B76-9B2F-0C941A42D10C}" type="pres">
      <dgm:prSet presAssocID="{8D905F78-80BA-496F-99F5-7C6D8ED56B27}" presName="vertFour" presStyleCnt="0">
        <dgm:presLayoutVars>
          <dgm:chPref val="3"/>
        </dgm:presLayoutVars>
      </dgm:prSet>
      <dgm:spPr/>
    </dgm:pt>
    <dgm:pt modelId="{0DB23DF8-F937-4C61-BFC8-C122350ECD67}" type="pres">
      <dgm:prSet presAssocID="{8D905F78-80BA-496F-99F5-7C6D8ED56B27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CB8F86C-EA70-4CD2-A517-580FE96B65D8}" type="pres">
      <dgm:prSet presAssocID="{8D905F78-80BA-496F-99F5-7C6D8ED56B27}" presName="parTransFour" presStyleCnt="0"/>
      <dgm:spPr/>
    </dgm:pt>
    <dgm:pt modelId="{50E672B8-E6F2-49AB-B473-55674C854BE1}" type="pres">
      <dgm:prSet presAssocID="{8D905F78-80BA-496F-99F5-7C6D8ED56B27}" presName="horzFour" presStyleCnt="0"/>
      <dgm:spPr/>
    </dgm:pt>
    <dgm:pt modelId="{F43C917C-CFBC-44A1-AB5F-803FEC1221DB}" type="pres">
      <dgm:prSet presAssocID="{CB52A613-982C-4CAD-95B8-1FA821CE0555}" presName="vertFour" presStyleCnt="0">
        <dgm:presLayoutVars>
          <dgm:chPref val="3"/>
        </dgm:presLayoutVars>
      </dgm:prSet>
      <dgm:spPr/>
    </dgm:pt>
    <dgm:pt modelId="{AA24FBB5-AAE8-4495-9421-D7C1B6FDC766}" type="pres">
      <dgm:prSet presAssocID="{CB52A613-982C-4CAD-95B8-1FA821CE0555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3589F89-26A2-4F93-AEFE-FCC5AF856478}" type="pres">
      <dgm:prSet presAssocID="{CB52A613-982C-4CAD-95B8-1FA821CE0555}" presName="horzFour" presStyleCnt="0"/>
      <dgm:spPr/>
    </dgm:pt>
    <dgm:pt modelId="{FA04CD02-BD5F-41D6-9874-FF4759152E18}" type="pres">
      <dgm:prSet presAssocID="{2081E27E-15D4-4588-B561-56FF4A6BEA63}" presName="sibSpaceThree" presStyleCnt="0"/>
      <dgm:spPr/>
    </dgm:pt>
    <dgm:pt modelId="{658075A6-FB54-41B7-A2C1-9B7EA660057C}" type="pres">
      <dgm:prSet presAssocID="{7EA1857E-BEAA-4E0D-BF9B-17DEBBC39653}" presName="vertThree" presStyleCnt="0"/>
      <dgm:spPr/>
    </dgm:pt>
    <dgm:pt modelId="{B2192BD4-0749-4547-89CA-45F0388A8BDF}" type="pres">
      <dgm:prSet presAssocID="{7EA1857E-BEAA-4E0D-BF9B-17DEBBC39653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0E00CE-8386-485B-BE8A-3A0BB7D3206B}" type="pres">
      <dgm:prSet presAssocID="{7EA1857E-BEAA-4E0D-BF9B-17DEBBC39653}" presName="parTransThree" presStyleCnt="0"/>
      <dgm:spPr/>
    </dgm:pt>
    <dgm:pt modelId="{57DDFAE5-0815-40EA-BBDA-80DE831C745C}" type="pres">
      <dgm:prSet presAssocID="{7EA1857E-BEAA-4E0D-BF9B-17DEBBC39653}" presName="horzThree" presStyleCnt="0"/>
      <dgm:spPr/>
    </dgm:pt>
    <dgm:pt modelId="{25A6845C-DBC6-4093-8394-D95F83193211}" type="pres">
      <dgm:prSet presAssocID="{DFA7AD50-6B63-4E3E-91F3-87FAE7A3E2F3}" presName="vertFour" presStyleCnt="0">
        <dgm:presLayoutVars>
          <dgm:chPref val="3"/>
        </dgm:presLayoutVars>
      </dgm:prSet>
      <dgm:spPr/>
    </dgm:pt>
    <dgm:pt modelId="{831E44DB-BC5C-4024-B606-48072C468A84}" type="pres">
      <dgm:prSet presAssocID="{DFA7AD50-6B63-4E3E-91F3-87FAE7A3E2F3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836610-D3A7-4F61-86BB-CB76AA436D14}" type="pres">
      <dgm:prSet presAssocID="{DFA7AD50-6B63-4E3E-91F3-87FAE7A3E2F3}" presName="parTransFour" presStyleCnt="0"/>
      <dgm:spPr/>
    </dgm:pt>
    <dgm:pt modelId="{F92B103A-9014-442E-9EA6-B4088A0BC407}" type="pres">
      <dgm:prSet presAssocID="{DFA7AD50-6B63-4E3E-91F3-87FAE7A3E2F3}" presName="horzFour" presStyleCnt="0"/>
      <dgm:spPr/>
    </dgm:pt>
    <dgm:pt modelId="{168601FE-D77B-453D-A43B-03F114340606}" type="pres">
      <dgm:prSet presAssocID="{457D9E71-DB2B-49F2-89BA-56BB20885DCD}" presName="vertFour" presStyleCnt="0">
        <dgm:presLayoutVars>
          <dgm:chPref val="3"/>
        </dgm:presLayoutVars>
      </dgm:prSet>
      <dgm:spPr/>
    </dgm:pt>
    <dgm:pt modelId="{7A267EE3-99A6-4793-AD62-81C37A5E07A9}" type="pres">
      <dgm:prSet presAssocID="{457D9E71-DB2B-49F2-89BA-56BB20885DCD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808E45-B7AF-49EC-8BEF-F10A34EBB38F}" type="pres">
      <dgm:prSet presAssocID="{457D9E71-DB2B-49F2-89BA-56BB20885DCD}" presName="horzFour" presStyleCnt="0"/>
      <dgm:spPr/>
    </dgm:pt>
  </dgm:ptLst>
  <dgm:cxnLst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8EA800D8-6402-4563-A2ED-86396BDED682}" type="presOf" srcId="{457D9E71-DB2B-49F2-89BA-56BB20885DCD}" destId="{7A267EE3-99A6-4793-AD62-81C37A5E07A9}" srcOrd="0" destOrd="0" presId="urn:microsoft.com/office/officeart/2005/8/layout/hierarchy4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960CA8F6-6D4F-4D8E-BCDC-2000FDEF1A96}" type="presOf" srcId="{DFA7AD50-6B63-4E3E-91F3-87FAE7A3E2F3}" destId="{831E44DB-BC5C-4024-B606-48072C468A84}" srcOrd="0" destOrd="0" presId="urn:microsoft.com/office/officeart/2005/8/layout/hierarchy4"/>
    <dgm:cxn modelId="{11DF6A7F-07B1-4180-87FC-CB0B11ABDBB5}" srcId="{7EA1857E-BEAA-4E0D-BF9B-17DEBBC39653}" destId="{DFA7AD50-6B63-4E3E-91F3-87FAE7A3E2F3}" srcOrd="0" destOrd="0" parTransId="{69BDFF19-D003-46A7-96BA-256413A472A8}" sibTransId="{9719968E-8DDE-457F-B538-5F017A2E0599}"/>
    <dgm:cxn modelId="{8F2DDA2B-CC12-4F57-987C-C7C6765EB1DB}" srcId="{60CB98A4-EDCF-4ECA-96BC-9CE3303F2EF3}" destId="{23292B16-7812-4A3D-B32A-CC30BF939027}" srcOrd="0" destOrd="0" parTransId="{287CB49B-FA99-4CAB-B0DE-FF5CC170B3D6}" sibTransId="{B72A96BE-917B-4866-AB7C-FA615CD36989}"/>
    <dgm:cxn modelId="{E8F1A07D-D2D9-4F0B-8E6A-10695E2AE31D}" srcId="{8D905F78-80BA-496F-99F5-7C6D8ED56B27}" destId="{CB52A613-982C-4CAD-95B8-1FA821CE0555}" srcOrd="0" destOrd="0" parTransId="{90A60391-0677-4A87-903E-BC689211B13D}" sibTransId="{203C4FBC-411C-40DB-87E8-78370136436E}"/>
    <dgm:cxn modelId="{BC25B385-ED6B-4461-BD08-283E1C49DE39}" type="presOf" srcId="{CB52A613-982C-4CAD-95B8-1FA821CE0555}" destId="{AA24FBB5-AAE8-4495-9421-D7C1B6FDC766}" srcOrd="0" destOrd="0" presId="urn:microsoft.com/office/officeart/2005/8/layout/hierarchy4"/>
    <dgm:cxn modelId="{2A712737-81A0-4B65-A889-98AA3F4CCA81}" type="presOf" srcId="{60CB98A4-EDCF-4ECA-96BC-9CE3303F2EF3}" destId="{094FB2B4-944B-4005-8714-ED2D098630A8}" srcOrd="0" destOrd="0" presId="urn:microsoft.com/office/officeart/2005/8/layout/hierarchy4"/>
    <dgm:cxn modelId="{76843DFF-5FDE-49E7-9941-1E5E609642D1}" type="presOf" srcId="{F1EEFCBF-6EBC-4D13-AE5B-A18A90109287}" destId="{8B0DDD3D-18AA-4EF1-8DCD-2137F34FA616}" srcOrd="0" destOrd="0" presId="urn:microsoft.com/office/officeart/2005/8/layout/hierarchy4"/>
    <dgm:cxn modelId="{CE3DE9B5-4749-426F-89EE-F4705BFCEE01}" srcId="{23292B16-7812-4A3D-B32A-CC30BF939027}" destId="{7EA1857E-BEAA-4E0D-BF9B-17DEBBC39653}" srcOrd="1" destOrd="0" parTransId="{4D937D06-733A-4B56-9A92-0793D4AFA145}" sibTransId="{94E4E3E1-CEC3-489E-BA1C-080B8CB1AE9B}"/>
    <dgm:cxn modelId="{FBC261B8-A940-420B-B33D-8B5684669FB3}" type="presOf" srcId="{23292B16-7812-4A3D-B32A-CC30BF939027}" destId="{6A8EC939-0B89-477D-BEBF-559FC7D2537C}" srcOrd="0" destOrd="0" presId="urn:microsoft.com/office/officeart/2005/8/layout/hierarchy4"/>
    <dgm:cxn modelId="{1FAA417B-6AE8-4CAD-BED3-B45962231054}" type="presOf" srcId="{7EA1857E-BEAA-4E0D-BF9B-17DEBBC39653}" destId="{B2192BD4-0749-4547-89CA-45F0388A8BDF}" srcOrd="0" destOrd="0" presId="urn:microsoft.com/office/officeart/2005/8/layout/hierarchy4"/>
    <dgm:cxn modelId="{01DB592F-2A45-431B-86DE-FD20C1D3A5DB}" srcId="{DFA7AD50-6B63-4E3E-91F3-87FAE7A3E2F3}" destId="{457D9E71-DB2B-49F2-89BA-56BB20885DCD}" srcOrd="0" destOrd="0" parTransId="{1D2AA894-FA69-4B23-8CE7-527F0680B384}" sibTransId="{868E47B9-91C9-4D83-9D5D-E8C72B02879A}"/>
    <dgm:cxn modelId="{6D2BC455-3FF0-4E80-8C53-9BA5915E7D08}" type="presOf" srcId="{8D905F78-80BA-496F-99F5-7C6D8ED56B27}" destId="{0DB23DF8-F937-4C61-BFC8-C122350ECD67}" srcOrd="0" destOrd="0" presId="urn:microsoft.com/office/officeart/2005/8/layout/hierarchy4"/>
    <dgm:cxn modelId="{0FECACFD-72B8-4648-8027-607447CC09D5}" srcId="{C0E23456-83FA-4C66-89CD-7155B388F646}" destId="{60CB98A4-EDCF-4ECA-96BC-9CE3303F2EF3}" srcOrd="0" destOrd="0" parTransId="{2CBBD834-2147-4728-A7B6-7C178A9F6BA9}" sibTransId="{929033B7-0939-40AD-AEB5-403FDF0C8628}"/>
    <dgm:cxn modelId="{C7D4C35F-04AA-4101-81AF-8DC1A38C71D0}" type="presOf" srcId="{C0E23456-83FA-4C66-89CD-7155B388F646}" destId="{E587E392-E3F8-4C78-8DF7-280C388B4999}" srcOrd="0" destOrd="0" presId="urn:microsoft.com/office/officeart/2005/8/layout/hierarchy4"/>
    <dgm:cxn modelId="{37CEBF96-EF76-43DA-8E0D-F3559E004DD8}" type="presParOf" srcId="{E587E392-E3F8-4C78-8DF7-280C388B4999}" destId="{6516E456-8D62-434C-8A9B-3F85E4AD51BD}" srcOrd="0" destOrd="0" presId="urn:microsoft.com/office/officeart/2005/8/layout/hierarchy4"/>
    <dgm:cxn modelId="{4F94BEF8-C7BE-42A9-9D3D-10E738EFBCEB}" type="presParOf" srcId="{6516E456-8D62-434C-8A9B-3F85E4AD51BD}" destId="{094FB2B4-944B-4005-8714-ED2D098630A8}" srcOrd="0" destOrd="0" presId="urn:microsoft.com/office/officeart/2005/8/layout/hierarchy4"/>
    <dgm:cxn modelId="{70171738-81A6-442C-83FB-59E1BAA7CF87}" type="presParOf" srcId="{6516E456-8D62-434C-8A9B-3F85E4AD51BD}" destId="{9262DB6B-9599-4B58-A216-E342AB371AB8}" srcOrd="1" destOrd="0" presId="urn:microsoft.com/office/officeart/2005/8/layout/hierarchy4"/>
    <dgm:cxn modelId="{A5356713-9F21-44C0-89E0-24252A64D9AF}" type="presParOf" srcId="{6516E456-8D62-434C-8A9B-3F85E4AD51BD}" destId="{269198A2-F914-45B7-82F2-2A1429D0C735}" srcOrd="2" destOrd="0" presId="urn:microsoft.com/office/officeart/2005/8/layout/hierarchy4"/>
    <dgm:cxn modelId="{C3A756C3-B947-47A4-B0F2-8B2EF42B1608}" type="presParOf" srcId="{269198A2-F914-45B7-82F2-2A1429D0C735}" destId="{6AB1FFF0-82E2-44AB-B2C8-34190E8A633F}" srcOrd="0" destOrd="0" presId="urn:microsoft.com/office/officeart/2005/8/layout/hierarchy4"/>
    <dgm:cxn modelId="{BC692820-C79F-4904-85D4-5E397D6F57A8}" type="presParOf" srcId="{6AB1FFF0-82E2-44AB-B2C8-34190E8A633F}" destId="{6A8EC939-0B89-477D-BEBF-559FC7D2537C}" srcOrd="0" destOrd="0" presId="urn:microsoft.com/office/officeart/2005/8/layout/hierarchy4"/>
    <dgm:cxn modelId="{F60B0A28-ED48-402D-AB2E-BB8C5241BF76}" type="presParOf" srcId="{6AB1FFF0-82E2-44AB-B2C8-34190E8A633F}" destId="{D6173B7F-78A4-4921-BBF0-7EB388CD8F7F}" srcOrd="1" destOrd="0" presId="urn:microsoft.com/office/officeart/2005/8/layout/hierarchy4"/>
    <dgm:cxn modelId="{E9C7B309-2C3C-403E-B1D8-DB8D3FB0BCB2}" type="presParOf" srcId="{6AB1FFF0-82E2-44AB-B2C8-34190E8A633F}" destId="{D2006308-86CA-49D1-9ABD-9B39743ED172}" srcOrd="2" destOrd="0" presId="urn:microsoft.com/office/officeart/2005/8/layout/hierarchy4"/>
    <dgm:cxn modelId="{8014DDDC-08FC-4EAD-8F5D-8B266704EBF3}" type="presParOf" srcId="{D2006308-86CA-49D1-9ABD-9B39743ED172}" destId="{4DAC2621-295D-4B47-AFE3-E76683BEFFE9}" srcOrd="0" destOrd="0" presId="urn:microsoft.com/office/officeart/2005/8/layout/hierarchy4"/>
    <dgm:cxn modelId="{59296858-34AB-4430-9501-BBF27B46ABDD}" type="presParOf" srcId="{4DAC2621-295D-4B47-AFE3-E76683BEFFE9}" destId="{8B0DDD3D-18AA-4EF1-8DCD-2137F34FA616}" srcOrd="0" destOrd="0" presId="urn:microsoft.com/office/officeart/2005/8/layout/hierarchy4"/>
    <dgm:cxn modelId="{1A5B106C-CC50-4E96-91AA-963C8DB2B562}" type="presParOf" srcId="{4DAC2621-295D-4B47-AFE3-E76683BEFFE9}" destId="{ADF76368-EB8B-40EA-8B51-F20E27DE4A37}" srcOrd="1" destOrd="0" presId="urn:microsoft.com/office/officeart/2005/8/layout/hierarchy4"/>
    <dgm:cxn modelId="{9B47470A-8007-498C-B1C4-511F15140ABA}" type="presParOf" srcId="{4DAC2621-295D-4B47-AFE3-E76683BEFFE9}" destId="{7D402FFD-3656-4C9B-89EE-A91A10004167}" srcOrd="2" destOrd="0" presId="urn:microsoft.com/office/officeart/2005/8/layout/hierarchy4"/>
    <dgm:cxn modelId="{F6305326-FC65-4D31-BA61-0F17655D33EF}" type="presParOf" srcId="{7D402FFD-3656-4C9B-89EE-A91A10004167}" destId="{BA8D7B2F-A60B-4B76-9B2F-0C941A42D10C}" srcOrd="0" destOrd="0" presId="urn:microsoft.com/office/officeart/2005/8/layout/hierarchy4"/>
    <dgm:cxn modelId="{B64ED74E-5D19-4887-8F26-46F54EC3DF1D}" type="presParOf" srcId="{BA8D7B2F-A60B-4B76-9B2F-0C941A42D10C}" destId="{0DB23DF8-F937-4C61-BFC8-C122350ECD67}" srcOrd="0" destOrd="0" presId="urn:microsoft.com/office/officeart/2005/8/layout/hierarchy4"/>
    <dgm:cxn modelId="{AB9ABF31-46C7-434E-A7C1-AADA2B02C2D8}" type="presParOf" srcId="{BA8D7B2F-A60B-4B76-9B2F-0C941A42D10C}" destId="{9CB8F86C-EA70-4CD2-A517-580FE96B65D8}" srcOrd="1" destOrd="0" presId="urn:microsoft.com/office/officeart/2005/8/layout/hierarchy4"/>
    <dgm:cxn modelId="{6A60ED93-D74D-4B12-9149-E2ACA1B638C3}" type="presParOf" srcId="{BA8D7B2F-A60B-4B76-9B2F-0C941A42D10C}" destId="{50E672B8-E6F2-49AB-B473-55674C854BE1}" srcOrd="2" destOrd="0" presId="urn:microsoft.com/office/officeart/2005/8/layout/hierarchy4"/>
    <dgm:cxn modelId="{746400FE-DC72-4882-AD6A-04DC995C3572}" type="presParOf" srcId="{50E672B8-E6F2-49AB-B473-55674C854BE1}" destId="{F43C917C-CFBC-44A1-AB5F-803FEC1221DB}" srcOrd="0" destOrd="0" presId="urn:microsoft.com/office/officeart/2005/8/layout/hierarchy4"/>
    <dgm:cxn modelId="{59FDD108-1BE0-4FA8-86BC-9D56AB661D79}" type="presParOf" srcId="{F43C917C-CFBC-44A1-AB5F-803FEC1221DB}" destId="{AA24FBB5-AAE8-4495-9421-D7C1B6FDC766}" srcOrd="0" destOrd="0" presId="urn:microsoft.com/office/officeart/2005/8/layout/hierarchy4"/>
    <dgm:cxn modelId="{FFFEBF89-C1FB-49EA-A74B-CC0878EF3753}" type="presParOf" srcId="{F43C917C-CFBC-44A1-AB5F-803FEC1221DB}" destId="{13589F89-26A2-4F93-AEFE-FCC5AF856478}" srcOrd="1" destOrd="0" presId="urn:microsoft.com/office/officeart/2005/8/layout/hierarchy4"/>
    <dgm:cxn modelId="{72632325-25FC-4ECE-A06A-55DDE3801295}" type="presParOf" srcId="{D2006308-86CA-49D1-9ABD-9B39743ED172}" destId="{FA04CD02-BD5F-41D6-9874-FF4759152E18}" srcOrd="1" destOrd="0" presId="urn:microsoft.com/office/officeart/2005/8/layout/hierarchy4"/>
    <dgm:cxn modelId="{A08F2145-15F6-475E-82C6-EC737CC55D54}" type="presParOf" srcId="{D2006308-86CA-49D1-9ABD-9B39743ED172}" destId="{658075A6-FB54-41B7-A2C1-9B7EA660057C}" srcOrd="2" destOrd="0" presId="urn:microsoft.com/office/officeart/2005/8/layout/hierarchy4"/>
    <dgm:cxn modelId="{E9E98C53-8A98-4226-8A2E-A88608C420C1}" type="presParOf" srcId="{658075A6-FB54-41B7-A2C1-9B7EA660057C}" destId="{B2192BD4-0749-4547-89CA-45F0388A8BDF}" srcOrd="0" destOrd="0" presId="urn:microsoft.com/office/officeart/2005/8/layout/hierarchy4"/>
    <dgm:cxn modelId="{2EDCC503-4E70-45A4-BD2F-E5A626365033}" type="presParOf" srcId="{658075A6-FB54-41B7-A2C1-9B7EA660057C}" destId="{730E00CE-8386-485B-BE8A-3A0BB7D3206B}" srcOrd="1" destOrd="0" presId="urn:microsoft.com/office/officeart/2005/8/layout/hierarchy4"/>
    <dgm:cxn modelId="{5B19FE1F-20DD-4D05-B428-054753CF945B}" type="presParOf" srcId="{658075A6-FB54-41B7-A2C1-9B7EA660057C}" destId="{57DDFAE5-0815-40EA-BBDA-80DE831C745C}" srcOrd="2" destOrd="0" presId="urn:microsoft.com/office/officeart/2005/8/layout/hierarchy4"/>
    <dgm:cxn modelId="{FACF93CA-BCCD-4DED-8C06-B7B4264E9AE6}" type="presParOf" srcId="{57DDFAE5-0815-40EA-BBDA-80DE831C745C}" destId="{25A6845C-DBC6-4093-8394-D95F83193211}" srcOrd="0" destOrd="0" presId="urn:microsoft.com/office/officeart/2005/8/layout/hierarchy4"/>
    <dgm:cxn modelId="{BA946B6F-94BC-418F-BC90-38AF93072B3A}" type="presParOf" srcId="{25A6845C-DBC6-4093-8394-D95F83193211}" destId="{831E44DB-BC5C-4024-B606-48072C468A84}" srcOrd="0" destOrd="0" presId="urn:microsoft.com/office/officeart/2005/8/layout/hierarchy4"/>
    <dgm:cxn modelId="{7FCC1D96-3294-4EC1-A8D3-E0AB5347A73B}" type="presParOf" srcId="{25A6845C-DBC6-4093-8394-D95F83193211}" destId="{BE836610-D3A7-4F61-86BB-CB76AA436D14}" srcOrd="1" destOrd="0" presId="urn:microsoft.com/office/officeart/2005/8/layout/hierarchy4"/>
    <dgm:cxn modelId="{CCAC7F8E-652D-45C2-AB90-C10277A0EF11}" type="presParOf" srcId="{25A6845C-DBC6-4093-8394-D95F83193211}" destId="{F92B103A-9014-442E-9EA6-B4088A0BC407}" srcOrd="2" destOrd="0" presId="urn:microsoft.com/office/officeart/2005/8/layout/hierarchy4"/>
    <dgm:cxn modelId="{80E42C8D-DF21-4D97-93B4-AE6DB30F8E25}" type="presParOf" srcId="{F92B103A-9014-442E-9EA6-B4088A0BC407}" destId="{168601FE-D77B-453D-A43B-03F114340606}" srcOrd="0" destOrd="0" presId="urn:microsoft.com/office/officeart/2005/8/layout/hierarchy4"/>
    <dgm:cxn modelId="{81744D44-0242-44A4-BC87-2C48D0A5780E}" type="presParOf" srcId="{168601FE-D77B-453D-A43B-03F114340606}" destId="{7A267EE3-99A6-4793-AD62-81C37A5E07A9}" srcOrd="0" destOrd="0" presId="urn:microsoft.com/office/officeart/2005/8/layout/hierarchy4"/>
    <dgm:cxn modelId="{B84D2608-FEA9-45C1-8555-6A89E8D46104}" type="presParOf" srcId="{168601FE-D77B-453D-A43B-03F114340606}" destId="{BE808E45-B7AF-49EC-8BEF-F10A34EBB3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20E9C4E9-8425-4C65-B81C-A41C5F596FA9}">
      <dgm:prSet phldrT="[Text]"/>
      <dgm:spPr/>
      <dgm:t>
        <a:bodyPr/>
        <a:lstStyle/>
        <a:p>
          <a:r>
            <a:rPr lang="en-US" dirty="0" err="1" smtClean="0"/>
            <a:t>ActorA</a:t>
          </a:r>
          <a:r>
            <a:rPr lang="en-US" dirty="0" smtClean="0"/>
            <a:t>*</a:t>
          </a:r>
          <a:endParaRPr lang="de-DE" dirty="0"/>
        </a:p>
      </dgm:t>
    </dgm:pt>
    <dgm:pt modelId="{C87EDAAF-D5E5-42A5-A89F-8F43DC4EC054}" type="parTrans" cxnId="{82271266-0AD5-49AA-AA8A-EFF02BF87622}">
      <dgm:prSet/>
      <dgm:spPr/>
      <dgm:t>
        <a:bodyPr/>
        <a:lstStyle/>
        <a:p>
          <a:endParaRPr lang="de-DE"/>
        </a:p>
      </dgm:t>
    </dgm:pt>
    <dgm:pt modelId="{B163A01B-F8BA-4579-8E01-CBD873DF55BC}" type="sibTrans" cxnId="{82271266-0AD5-49AA-AA8A-EFF02BF87622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 custLinFactY="-23433" custLinFactNeighborX="-2470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52285E9-9D6A-468C-A2F2-E06986A17F2A}" type="pres">
      <dgm:prSet presAssocID="{8D905F78-80BA-496F-99F5-7C6D8ED56B27}" presName="parTransThree" presStyleCnt="0"/>
      <dgm:spPr/>
    </dgm:pt>
    <dgm:pt modelId="{1E1F9D10-8ECF-4581-8382-0F93AD91EAAF}" type="pres">
      <dgm:prSet presAssocID="{8D905F78-80BA-496F-99F5-7C6D8ED56B27}" presName="horzThree" presStyleCnt="0"/>
      <dgm:spPr/>
    </dgm:pt>
    <dgm:pt modelId="{85C75812-3BB6-4DB7-9D13-F4C5EBD749B3}" type="pres">
      <dgm:prSet presAssocID="{20E9C4E9-8425-4C65-B81C-A41C5F596FA9}" presName="vertFour" presStyleCnt="0">
        <dgm:presLayoutVars>
          <dgm:chPref val="3"/>
        </dgm:presLayoutVars>
      </dgm:prSet>
      <dgm:spPr/>
    </dgm:pt>
    <dgm:pt modelId="{141B7840-F7DF-4C0B-ADEB-649D202981F3}" type="pres">
      <dgm:prSet presAssocID="{20E9C4E9-8425-4C65-B81C-A41C5F596FA9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514BCC-B836-4401-BCBC-8DDF9A596ACD}" type="pres">
      <dgm:prSet presAssocID="{20E9C4E9-8425-4C65-B81C-A41C5F596FA9}" presName="horzFour" presStyleCnt="0"/>
      <dgm:spPr/>
    </dgm:pt>
  </dgm:ptLst>
  <dgm:cxnLst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151FF6EC-47B8-4025-98DB-F7D0E99D3E81}" type="presOf" srcId="{F1EEFCBF-6EBC-4D13-AE5B-A18A90109287}" destId="{AF61F199-B5D2-4B66-B541-FD333B6CCE64}" srcOrd="0" destOrd="0" presId="urn:microsoft.com/office/officeart/2005/8/layout/hierarchy4"/>
    <dgm:cxn modelId="{8CC18E26-F622-43C2-86DD-D2A6473C7DDF}" type="presOf" srcId="{C0E23456-83FA-4C66-89CD-7155B388F646}" destId="{E587E392-E3F8-4C78-8DF7-280C388B4999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53CA5529-F67C-453F-870C-0432EA85371A}" type="presOf" srcId="{20E9C4E9-8425-4C65-B81C-A41C5F596FA9}" destId="{141B7840-F7DF-4C0B-ADEB-649D202981F3}" srcOrd="0" destOrd="0" presId="urn:microsoft.com/office/officeart/2005/8/layout/hierarchy4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ED6ADD0B-84FF-49C1-954A-E61A6512FEC5}" type="presOf" srcId="{23292B16-7812-4A3D-B32A-CC30BF939027}" destId="{17E2DB69-369E-429B-B997-71777B5258F2}" srcOrd="0" destOrd="0" presId="urn:microsoft.com/office/officeart/2005/8/layout/hierarchy4"/>
    <dgm:cxn modelId="{09C884AB-8670-41C8-9805-A2FA2359CFAC}" type="presOf" srcId="{8D905F78-80BA-496F-99F5-7C6D8ED56B27}" destId="{8A5CBCF6-9CB2-4E3B-8815-2735FF0B0E05}" srcOrd="0" destOrd="0" presId="urn:microsoft.com/office/officeart/2005/8/layout/hierarchy4"/>
    <dgm:cxn modelId="{82271266-0AD5-49AA-AA8A-EFF02BF87622}" srcId="{8D905F78-80BA-496F-99F5-7C6D8ED56B27}" destId="{20E9C4E9-8425-4C65-B81C-A41C5F596FA9}" srcOrd="0" destOrd="0" parTransId="{C87EDAAF-D5E5-42A5-A89F-8F43DC4EC054}" sibTransId="{B163A01B-F8BA-4579-8E01-CBD873DF55BC}"/>
    <dgm:cxn modelId="{D29EC567-F361-438B-8F5B-378FCC8FEFB0}" type="presParOf" srcId="{E587E392-E3F8-4C78-8DF7-280C388B4999}" destId="{59F2E56C-DBF6-43C1-9CE1-EDD71E3A22A2}" srcOrd="0" destOrd="0" presId="urn:microsoft.com/office/officeart/2005/8/layout/hierarchy4"/>
    <dgm:cxn modelId="{216CBF04-5595-45BB-9E3E-55F191D95A8D}" type="presParOf" srcId="{59F2E56C-DBF6-43C1-9CE1-EDD71E3A22A2}" destId="{17E2DB69-369E-429B-B997-71777B5258F2}" srcOrd="0" destOrd="0" presId="urn:microsoft.com/office/officeart/2005/8/layout/hierarchy4"/>
    <dgm:cxn modelId="{4E6B78F7-5A95-4324-A985-E88DFC27DF61}" type="presParOf" srcId="{59F2E56C-DBF6-43C1-9CE1-EDD71E3A22A2}" destId="{E0A81CCA-98DB-44A0-9C65-5CF383AF6803}" srcOrd="1" destOrd="0" presId="urn:microsoft.com/office/officeart/2005/8/layout/hierarchy4"/>
    <dgm:cxn modelId="{0092DAAA-9E9F-4257-BAFB-5B8A3DE2AFBE}" type="presParOf" srcId="{59F2E56C-DBF6-43C1-9CE1-EDD71E3A22A2}" destId="{B1663123-8B02-4F02-ACA4-D17A1467C1F2}" srcOrd="2" destOrd="0" presId="urn:microsoft.com/office/officeart/2005/8/layout/hierarchy4"/>
    <dgm:cxn modelId="{DBAF5D40-30D6-4815-B5E0-A63A578FD5D3}" type="presParOf" srcId="{B1663123-8B02-4F02-ACA4-D17A1467C1F2}" destId="{0FC335E8-0A3C-4B82-9BBF-ED28F1033FA3}" srcOrd="0" destOrd="0" presId="urn:microsoft.com/office/officeart/2005/8/layout/hierarchy4"/>
    <dgm:cxn modelId="{1350472B-6879-4BCE-9463-67778FC17534}" type="presParOf" srcId="{0FC335E8-0A3C-4B82-9BBF-ED28F1033FA3}" destId="{AF61F199-B5D2-4B66-B541-FD333B6CCE64}" srcOrd="0" destOrd="0" presId="urn:microsoft.com/office/officeart/2005/8/layout/hierarchy4"/>
    <dgm:cxn modelId="{A148C076-5F2A-48B4-BDB8-0FE8157FC3D6}" type="presParOf" srcId="{0FC335E8-0A3C-4B82-9BBF-ED28F1033FA3}" destId="{561C1761-B54A-4588-9590-04197C6C3E35}" srcOrd="1" destOrd="0" presId="urn:microsoft.com/office/officeart/2005/8/layout/hierarchy4"/>
    <dgm:cxn modelId="{BB3BAB6B-570E-4B70-B439-769869FE3AD5}" type="presParOf" srcId="{0FC335E8-0A3C-4B82-9BBF-ED28F1033FA3}" destId="{887B77A8-D666-43EF-89A5-B9B63EBAF909}" srcOrd="2" destOrd="0" presId="urn:microsoft.com/office/officeart/2005/8/layout/hierarchy4"/>
    <dgm:cxn modelId="{5E64F635-7239-4ED3-B789-EF2A466D500A}" type="presParOf" srcId="{887B77A8-D666-43EF-89A5-B9B63EBAF909}" destId="{6751D807-4607-4031-BF77-57B564DAED5E}" srcOrd="0" destOrd="0" presId="urn:microsoft.com/office/officeart/2005/8/layout/hierarchy4"/>
    <dgm:cxn modelId="{496D2BFD-7831-483D-B5F5-1340EB2979CE}" type="presParOf" srcId="{6751D807-4607-4031-BF77-57B564DAED5E}" destId="{8A5CBCF6-9CB2-4E3B-8815-2735FF0B0E05}" srcOrd="0" destOrd="0" presId="urn:microsoft.com/office/officeart/2005/8/layout/hierarchy4"/>
    <dgm:cxn modelId="{1F586481-62CC-48A5-9F9C-0BAE58FBCE71}" type="presParOf" srcId="{6751D807-4607-4031-BF77-57B564DAED5E}" destId="{B52285E9-9D6A-468C-A2F2-E06986A17F2A}" srcOrd="1" destOrd="0" presId="urn:microsoft.com/office/officeart/2005/8/layout/hierarchy4"/>
    <dgm:cxn modelId="{4132AC1B-1CA5-47D3-8882-211632FB8145}" type="presParOf" srcId="{6751D807-4607-4031-BF77-57B564DAED5E}" destId="{1E1F9D10-8ECF-4581-8382-0F93AD91EAAF}" srcOrd="2" destOrd="0" presId="urn:microsoft.com/office/officeart/2005/8/layout/hierarchy4"/>
    <dgm:cxn modelId="{D6BD6756-8E9F-4BCE-9EFD-022D68B50E9F}" type="presParOf" srcId="{1E1F9D10-8ECF-4581-8382-0F93AD91EAAF}" destId="{85C75812-3BB6-4DB7-9D13-F4C5EBD749B3}" srcOrd="0" destOrd="0" presId="urn:microsoft.com/office/officeart/2005/8/layout/hierarchy4"/>
    <dgm:cxn modelId="{8299FBF6-E617-4532-B785-1204C0077A0E}" type="presParOf" srcId="{85C75812-3BB6-4DB7-9D13-F4C5EBD749B3}" destId="{141B7840-F7DF-4C0B-ADEB-649D202981F3}" srcOrd="0" destOrd="0" presId="urn:microsoft.com/office/officeart/2005/8/layout/hierarchy4"/>
    <dgm:cxn modelId="{C8FEB740-8C06-4880-BDCD-767741641A80}" type="presParOf" srcId="{85C75812-3BB6-4DB7-9D13-F4C5EBD749B3}" destId="{52514BCC-B836-4401-BCBC-8DDF9A596A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60CB98A4-EDCF-4ECA-96BC-9CE3303F2EF3}">
      <dgm:prSet phldrT="[Text]"/>
      <dgm:spPr/>
      <dgm:t>
        <a:bodyPr/>
        <a:lstStyle/>
        <a:p>
          <a:r>
            <a:rPr lang="en-US" dirty="0" smtClean="0"/>
            <a:t>Service</a:t>
          </a:r>
          <a:endParaRPr lang="de-DE" dirty="0"/>
        </a:p>
      </dgm:t>
    </dgm:pt>
    <dgm:pt modelId="{2CBBD834-2147-4728-A7B6-7C178A9F6BA9}" type="parTrans" cxnId="{0FECACFD-72B8-4648-8027-607447CC09D5}">
      <dgm:prSet/>
      <dgm:spPr/>
      <dgm:t>
        <a:bodyPr/>
        <a:lstStyle/>
        <a:p>
          <a:endParaRPr lang="de-DE"/>
        </a:p>
      </dgm:t>
    </dgm:pt>
    <dgm:pt modelId="{929033B7-0939-40AD-AEB5-403FDF0C8628}" type="sibTrans" cxnId="{0FECACFD-72B8-4648-8027-607447CC09D5}">
      <dgm:prSet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smtClean="0"/>
            <a:t>BLL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smtClean="0"/>
            <a:t>DAO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smtClean="0"/>
            <a:t>Telerik Data Access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CB52A613-982C-4CAD-95B8-1FA821CE0555}">
      <dgm:prSet phldrT="[Text]"/>
      <dgm:spPr/>
      <dgm:t>
        <a:bodyPr/>
        <a:lstStyle/>
        <a:p>
          <a:r>
            <a:rPr lang="en-US" dirty="0" smtClean="0"/>
            <a:t>DB</a:t>
          </a:r>
          <a:endParaRPr lang="de-DE" dirty="0"/>
        </a:p>
      </dgm:t>
    </dgm:pt>
    <dgm:pt modelId="{90A60391-0677-4A87-903E-BC689211B13D}" type="parTrans" cxnId="{E8F1A07D-D2D9-4F0B-8E6A-10695E2AE31D}">
      <dgm:prSet/>
      <dgm:spPr/>
      <dgm:t>
        <a:bodyPr/>
        <a:lstStyle/>
        <a:p>
          <a:endParaRPr lang="de-DE"/>
        </a:p>
      </dgm:t>
    </dgm:pt>
    <dgm:pt modelId="{203C4FBC-411C-40DB-87E8-78370136436E}" type="sibTrans" cxnId="{E8F1A07D-D2D9-4F0B-8E6A-10695E2AE31D}">
      <dgm:prSet/>
      <dgm:spPr/>
      <dgm:t>
        <a:bodyPr/>
        <a:lstStyle/>
        <a:p>
          <a:endParaRPr lang="de-DE"/>
        </a:p>
      </dgm:t>
    </dgm:pt>
    <dgm:pt modelId="{7EA1857E-BEAA-4E0D-BF9B-17DEBBC39653}">
      <dgm:prSet phldrT="[Text]"/>
      <dgm:spPr/>
      <dgm:t>
        <a:bodyPr/>
        <a:lstStyle/>
        <a:p>
          <a:r>
            <a:rPr lang="en-US" dirty="0" smtClean="0"/>
            <a:t>DAO2</a:t>
          </a:r>
          <a:endParaRPr lang="de-DE" dirty="0"/>
        </a:p>
      </dgm:t>
    </dgm:pt>
    <dgm:pt modelId="{4D937D06-733A-4B56-9A92-0793D4AFA145}" type="parTrans" cxnId="{CE3DE9B5-4749-426F-89EE-F4705BFCEE01}">
      <dgm:prSet/>
      <dgm:spPr/>
      <dgm:t>
        <a:bodyPr/>
        <a:lstStyle/>
        <a:p>
          <a:endParaRPr lang="de-DE"/>
        </a:p>
      </dgm:t>
    </dgm:pt>
    <dgm:pt modelId="{94E4E3E1-CEC3-489E-BA1C-080B8CB1AE9B}" type="sibTrans" cxnId="{CE3DE9B5-4749-426F-89EE-F4705BFCEE01}">
      <dgm:prSet/>
      <dgm:spPr/>
      <dgm:t>
        <a:bodyPr/>
        <a:lstStyle/>
        <a:p>
          <a:endParaRPr lang="de-DE"/>
        </a:p>
      </dgm:t>
    </dgm:pt>
    <dgm:pt modelId="{457D9E71-DB2B-49F2-89BA-56BB20885DCD}">
      <dgm:prSet phldrT="[Text]"/>
      <dgm:spPr/>
      <dgm:t>
        <a:bodyPr/>
        <a:lstStyle/>
        <a:p>
          <a:r>
            <a:rPr lang="en-US" dirty="0" err="1" smtClean="0"/>
            <a:t>WebApi</a:t>
          </a:r>
          <a:endParaRPr lang="de-DE" dirty="0"/>
        </a:p>
      </dgm:t>
    </dgm:pt>
    <dgm:pt modelId="{1D2AA894-FA69-4B23-8CE7-527F0680B384}" type="parTrans" cxnId="{01DB592F-2A45-431B-86DE-FD20C1D3A5DB}">
      <dgm:prSet/>
      <dgm:spPr/>
      <dgm:t>
        <a:bodyPr/>
        <a:lstStyle/>
        <a:p>
          <a:endParaRPr lang="de-DE"/>
        </a:p>
      </dgm:t>
    </dgm:pt>
    <dgm:pt modelId="{868E47B9-91C9-4D83-9D5D-E8C72B02879A}" type="sibTrans" cxnId="{01DB592F-2A45-431B-86DE-FD20C1D3A5DB}">
      <dgm:prSet/>
      <dgm:spPr/>
      <dgm:t>
        <a:bodyPr/>
        <a:lstStyle/>
        <a:p>
          <a:endParaRPr lang="de-DE"/>
        </a:p>
      </dgm:t>
    </dgm:pt>
    <dgm:pt modelId="{DFA7AD50-6B63-4E3E-91F3-87FAE7A3E2F3}">
      <dgm:prSet phldrT="[Text]"/>
      <dgm:spPr/>
      <dgm:t>
        <a:bodyPr/>
        <a:lstStyle/>
        <a:p>
          <a:r>
            <a:rPr lang="en-US" dirty="0" err="1" smtClean="0"/>
            <a:t>RestHandler</a:t>
          </a:r>
          <a:endParaRPr lang="de-DE" dirty="0"/>
        </a:p>
      </dgm:t>
    </dgm:pt>
    <dgm:pt modelId="{69BDFF19-D003-46A7-96BA-256413A472A8}" type="parTrans" cxnId="{11DF6A7F-07B1-4180-87FC-CB0B11ABDBB5}">
      <dgm:prSet/>
      <dgm:spPr/>
      <dgm:t>
        <a:bodyPr/>
        <a:lstStyle/>
        <a:p>
          <a:endParaRPr lang="de-DE"/>
        </a:p>
      </dgm:t>
    </dgm:pt>
    <dgm:pt modelId="{9719968E-8DDE-457F-B538-5F017A2E0599}" type="sibTrans" cxnId="{11DF6A7F-07B1-4180-87FC-CB0B11ABDBB5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516E456-8D62-434C-8A9B-3F85E4AD51BD}" type="pres">
      <dgm:prSet presAssocID="{60CB98A4-EDCF-4ECA-96BC-9CE3303F2EF3}" presName="vertOne" presStyleCnt="0"/>
      <dgm:spPr/>
    </dgm:pt>
    <dgm:pt modelId="{094FB2B4-944B-4005-8714-ED2D098630A8}" type="pres">
      <dgm:prSet presAssocID="{60CB98A4-EDCF-4ECA-96BC-9CE3303F2EF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62DB6B-9599-4B58-A216-E342AB371AB8}" type="pres">
      <dgm:prSet presAssocID="{60CB98A4-EDCF-4ECA-96BC-9CE3303F2EF3}" presName="parTransOne" presStyleCnt="0"/>
      <dgm:spPr/>
    </dgm:pt>
    <dgm:pt modelId="{269198A2-F914-45B7-82F2-2A1429D0C735}" type="pres">
      <dgm:prSet presAssocID="{60CB98A4-EDCF-4ECA-96BC-9CE3303F2EF3}" presName="horzOne" presStyleCnt="0"/>
      <dgm:spPr/>
    </dgm:pt>
    <dgm:pt modelId="{6AB1FFF0-82E2-44AB-B2C8-34190E8A633F}" type="pres">
      <dgm:prSet presAssocID="{23292B16-7812-4A3D-B32A-CC30BF939027}" presName="vertTwo" presStyleCnt="0"/>
      <dgm:spPr/>
    </dgm:pt>
    <dgm:pt modelId="{6A8EC939-0B89-477D-BEBF-559FC7D2537C}" type="pres">
      <dgm:prSet presAssocID="{23292B16-7812-4A3D-B32A-CC30BF93902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173B7F-78A4-4921-BBF0-7EB388CD8F7F}" type="pres">
      <dgm:prSet presAssocID="{23292B16-7812-4A3D-B32A-CC30BF939027}" presName="parTransTwo" presStyleCnt="0"/>
      <dgm:spPr/>
    </dgm:pt>
    <dgm:pt modelId="{D2006308-86CA-49D1-9ABD-9B39743ED172}" type="pres">
      <dgm:prSet presAssocID="{23292B16-7812-4A3D-B32A-CC30BF939027}" presName="horzTwo" presStyleCnt="0"/>
      <dgm:spPr/>
    </dgm:pt>
    <dgm:pt modelId="{4DAC2621-295D-4B47-AFE3-E76683BEFFE9}" type="pres">
      <dgm:prSet presAssocID="{F1EEFCBF-6EBC-4D13-AE5B-A18A90109287}" presName="vertThree" presStyleCnt="0"/>
      <dgm:spPr/>
    </dgm:pt>
    <dgm:pt modelId="{8B0DDD3D-18AA-4EF1-8DCD-2137F34FA616}" type="pres">
      <dgm:prSet presAssocID="{F1EEFCBF-6EBC-4D13-AE5B-A18A9010928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DF76368-EB8B-40EA-8B51-F20E27DE4A37}" type="pres">
      <dgm:prSet presAssocID="{F1EEFCBF-6EBC-4D13-AE5B-A18A90109287}" presName="parTransThree" presStyleCnt="0"/>
      <dgm:spPr/>
    </dgm:pt>
    <dgm:pt modelId="{7D402FFD-3656-4C9B-89EE-A91A10004167}" type="pres">
      <dgm:prSet presAssocID="{F1EEFCBF-6EBC-4D13-AE5B-A18A90109287}" presName="horzThree" presStyleCnt="0"/>
      <dgm:spPr/>
    </dgm:pt>
    <dgm:pt modelId="{BA8D7B2F-A60B-4B76-9B2F-0C941A42D10C}" type="pres">
      <dgm:prSet presAssocID="{8D905F78-80BA-496F-99F5-7C6D8ED56B27}" presName="vertFour" presStyleCnt="0">
        <dgm:presLayoutVars>
          <dgm:chPref val="3"/>
        </dgm:presLayoutVars>
      </dgm:prSet>
      <dgm:spPr/>
    </dgm:pt>
    <dgm:pt modelId="{0DB23DF8-F937-4C61-BFC8-C122350ECD67}" type="pres">
      <dgm:prSet presAssocID="{8D905F78-80BA-496F-99F5-7C6D8ED56B27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CB8F86C-EA70-4CD2-A517-580FE96B65D8}" type="pres">
      <dgm:prSet presAssocID="{8D905F78-80BA-496F-99F5-7C6D8ED56B27}" presName="parTransFour" presStyleCnt="0"/>
      <dgm:spPr/>
    </dgm:pt>
    <dgm:pt modelId="{50E672B8-E6F2-49AB-B473-55674C854BE1}" type="pres">
      <dgm:prSet presAssocID="{8D905F78-80BA-496F-99F5-7C6D8ED56B27}" presName="horzFour" presStyleCnt="0"/>
      <dgm:spPr/>
    </dgm:pt>
    <dgm:pt modelId="{F43C917C-CFBC-44A1-AB5F-803FEC1221DB}" type="pres">
      <dgm:prSet presAssocID="{CB52A613-982C-4CAD-95B8-1FA821CE0555}" presName="vertFour" presStyleCnt="0">
        <dgm:presLayoutVars>
          <dgm:chPref val="3"/>
        </dgm:presLayoutVars>
      </dgm:prSet>
      <dgm:spPr/>
    </dgm:pt>
    <dgm:pt modelId="{AA24FBB5-AAE8-4495-9421-D7C1B6FDC766}" type="pres">
      <dgm:prSet presAssocID="{CB52A613-982C-4CAD-95B8-1FA821CE0555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3589F89-26A2-4F93-AEFE-FCC5AF856478}" type="pres">
      <dgm:prSet presAssocID="{CB52A613-982C-4CAD-95B8-1FA821CE0555}" presName="horzFour" presStyleCnt="0"/>
      <dgm:spPr/>
    </dgm:pt>
    <dgm:pt modelId="{FA04CD02-BD5F-41D6-9874-FF4759152E18}" type="pres">
      <dgm:prSet presAssocID="{2081E27E-15D4-4588-B561-56FF4A6BEA63}" presName="sibSpaceThree" presStyleCnt="0"/>
      <dgm:spPr/>
    </dgm:pt>
    <dgm:pt modelId="{658075A6-FB54-41B7-A2C1-9B7EA660057C}" type="pres">
      <dgm:prSet presAssocID="{7EA1857E-BEAA-4E0D-BF9B-17DEBBC39653}" presName="vertThree" presStyleCnt="0"/>
      <dgm:spPr/>
    </dgm:pt>
    <dgm:pt modelId="{B2192BD4-0749-4547-89CA-45F0388A8BDF}" type="pres">
      <dgm:prSet presAssocID="{7EA1857E-BEAA-4E0D-BF9B-17DEBBC39653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0E00CE-8386-485B-BE8A-3A0BB7D3206B}" type="pres">
      <dgm:prSet presAssocID="{7EA1857E-BEAA-4E0D-BF9B-17DEBBC39653}" presName="parTransThree" presStyleCnt="0"/>
      <dgm:spPr/>
    </dgm:pt>
    <dgm:pt modelId="{57DDFAE5-0815-40EA-BBDA-80DE831C745C}" type="pres">
      <dgm:prSet presAssocID="{7EA1857E-BEAA-4E0D-BF9B-17DEBBC39653}" presName="horzThree" presStyleCnt="0"/>
      <dgm:spPr/>
    </dgm:pt>
    <dgm:pt modelId="{25A6845C-DBC6-4093-8394-D95F83193211}" type="pres">
      <dgm:prSet presAssocID="{DFA7AD50-6B63-4E3E-91F3-87FAE7A3E2F3}" presName="vertFour" presStyleCnt="0">
        <dgm:presLayoutVars>
          <dgm:chPref val="3"/>
        </dgm:presLayoutVars>
      </dgm:prSet>
      <dgm:spPr/>
    </dgm:pt>
    <dgm:pt modelId="{831E44DB-BC5C-4024-B606-48072C468A84}" type="pres">
      <dgm:prSet presAssocID="{DFA7AD50-6B63-4E3E-91F3-87FAE7A3E2F3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836610-D3A7-4F61-86BB-CB76AA436D14}" type="pres">
      <dgm:prSet presAssocID="{DFA7AD50-6B63-4E3E-91F3-87FAE7A3E2F3}" presName="parTransFour" presStyleCnt="0"/>
      <dgm:spPr/>
    </dgm:pt>
    <dgm:pt modelId="{F92B103A-9014-442E-9EA6-B4088A0BC407}" type="pres">
      <dgm:prSet presAssocID="{DFA7AD50-6B63-4E3E-91F3-87FAE7A3E2F3}" presName="horzFour" presStyleCnt="0"/>
      <dgm:spPr/>
    </dgm:pt>
    <dgm:pt modelId="{168601FE-D77B-453D-A43B-03F114340606}" type="pres">
      <dgm:prSet presAssocID="{457D9E71-DB2B-49F2-89BA-56BB20885DCD}" presName="vertFour" presStyleCnt="0">
        <dgm:presLayoutVars>
          <dgm:chPref val="3"/>
        </dgm:presLayoutVars>
      </dgm:prSet>
      <dgm:spPr/>
    </dgm:pt>
    <dgm:pt modelId="{7A267EE3-99A6-4793-AD62-81C37A5E07A9}" type="pres">
      <dgm:prSet presAssocID="{457D9E71-DB2B-49F2-89BA-56BB20885DCD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808E45-B7AF-49EC-8BEF-F10A34EBB38F}" type="pres">
      <dgm:prSet presAssocID="{457D9E71-DB2B-49F2-89BA-56BB20885DCD}" presName="horzFour" presStyleCnt="0"/>
      <dgm:spPr/>
    </dgm:pt>
  </dgm:ptLst>
  <dgm:cxnLst>
    <dgm:cxn modelId="{06BB4BC6-F02C-4594-867D-6CD626D5A9E6}" type="presOf" srcId="{7EA1857E-BEAA-4E0D-BF9B-17DEBBC39653}" destId="{B2192BD4-0749-4547-89CA-45F0388A8BDF}" srcOrd="0" destOrd="0" presId="urn:microsoft.com/office/officeart/2005/8/layout/hierarchy4"/>
    <dgm:cxn modelId="{F77064ED-4DCD-42F1-857F-F34EF43F44D4}" type="presOf" srcId="{F1EEFCBF-6EBC-4D13-AE5B-A18A90109287}" destId="{8B0DDD3D-18AA-4EF1-8DCD-2137F34FA616}" srcOrd="0" destOrd="0" presId="urn:microsoft.com/office/officeart/2005/8/layout/hierarchy4"/>
    <dgm:cxn modelId="{11DF6A7F-07B1-4180-87FC-CB0B11ABDBB5}" srcId="{7EA1857E-BEAA-4E0D-BF9B-17DEBBC39653}" destId="{DFA7AD50-6B63-4E3E-91F3-87FAE7A3E2F3}" srcOrd="0" destOrd="0" parTransId="{69BDFF19-D003-46A7-96BA-256413A472A8}" sibTransId="{9719968E-8DDE-457F-B538-5F017A2E0599}"/>
    <dgm:cxn modelId="{E8F1A07D-D2D9-4F0B-8E6A-10695E2AE31D}" srcId="{8D905F78-80BA-496F-99F5-7C6D8ED56B27}" destId="{CB52A613-982C-4CAD-95B8-1FA821CE0555}" srcOrd="0" destOrd="0" parTransId="{90A60391-0677-4A87-903E-BC689211B13D}" sibTransId="{203C4FBC-411C-40DB-87E8-78370136436E}"/>
    <dgm:cxn modelId="{8F2DDA2B-CC12-4F57-987C-C7C6765EB1DB}" srcId="{60CB98A4-EDCF-4ECA-96BC-9CE3303F2EF3}" destId="{23292B16-7812-4A3D-B32A-CC30BF939027}" srcOrd="0" destOrd="0" parTransId="{287CB49B-FA99-4CAB-B0DE-FF5CC170B3D6}" sibTransId="{B72A96BE-917B-4866-AB7C-FA615CD36989}"/>
    <dgm:cxn modelId="{E16A3869-E288-498C-8881-992FB6926452}" type="presOf" srcId="{DFA7AD50-6B63-4E3E-91F3-87FAE7A3E2F3}" destId="{831E44DB-BC5C-4024-B606-48072C468A84}" srcOrd="0" destOrd="0" presId="urn:microsoft.com/office/officeart/2005/8/layout/hierarchy4"/>
    <dgm:cxn modelId="{0FECACFD-72B8-4648-8027-607447CC09D5}" srcId="{C0E23456-83FA-4C66-89CD-7155B388F646}" destId="{60CB98A4-EDCF-4ECA-96BC-9CE3303F2EF3}" srcOrd="0" destOrd="0" parTransId="{2CBBD834-2147-4728-A7B6-7C178A9F6BA9}" sibTransId="{929033B7-0939-40AD-AEB5-403FDF0C8628}"/>
    <dgm:cxn modelId="{9F60C8DA-3DE1-455C-8AAB-F46154CE4460}" type="presOf" srcId="{23292B16-7812-4A3D-B32A-CC30BF939027}" destId="{6A8EC939-0B89-477D-BEBF-559FC7D2537C}" srcOrd="0" destOrd="0" presId="urn:microsoft.com/office/officeart/2005/8/layout/hierarchy4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2BCC8BBF-DFED-494F-AA97-D49DDAF8D821}" type="presOf" srcId="{C0E23456-83FA-4C66-89CD-7155B388F646}" destId="{E587E392-E3F8-4C78-8DF7-280C388B4999}" srcOrd="0" destOrd="0" presId="urn:microsoft.com/office/officeart/2005/8/layout/hierarchy4"/>
    <dgm:cxn modelId="{6A844D2A-F1C8-4005-BD99-A4F1148E2A34}" type="presOf" srcId="{CB52A613-982C-4CAD-95B8-1FA821CE0555}" destId="{AA24FBB5-AAE8-4495-9421-D7C1B6FDC766}" srcOrd="0" destOrd="0" presId="urn:microsoft.com/office/officeart/2005/8/layout/hierarchy4"/>
    <dgm:cxn modelId="{252D393A-4D20-4CCE-85C3-814957B68F83}" type="presOf" srcId="{457D9E71-DB2B-49F2-89BA-56BB20885DCD}" destId="{7A267EE3-99A6-4793-AD62-81C37A5E07A9}" srcOrd="0" destOrd="0" presId="urn:microsoft.com/office/officeart/2005/8/layout/hierarchy4"/>
    <dgm:cxn modelId="{CE3DE9B5-4749-426F-89EE-F4705BFCEE01}" srcId="{23292B16-7812-4A3D-B32A-CC30BF939027}" destId="{7EA1857E-BEAA-4E0D-BF9B-17DEBBC39653}" srcOrd="1" destOrd="0" parTransId="{4D937D06-733A-4B56-9A92-0793D4AFA145}" sibTransId="{94E4E3E1-CEC3-489E-BA1C-080B8CB1AE9B}"/>
    <dgm:cxn modelId="{01DB592F-2A45-431B-86DE-FD20C1D3A5DB}" srcId="{DFA7AD50-6B63-4E3E-91F3-87FAE7A3E2F3}" destId="{457D9E71-DB2B-49F2-89BA-56BB20885DCD}" srcOrd="0" destOrd="0" parTransId="{1D2AA894-FA69-4B23-8CE7-527F0680B384}" sibTransId="{868E47B9-91C9-4D83-9D5D-E8C72B02879A}"/>
    <dgm:cxn modelId="{5E025C4F-9A26-4AAD-AB7E-7F3BCA5B8FBF}" type="presOf" srcId="{60CB98A4-EDCF-4ECA-96BC-9CE3303F2EF3}" destId="{094FB2B4-944B-4005-8714-ED2D098630A8}" srcOrd="0" destOrd="0" presId="urn:microsoft.com/office/officeart/2005/8/layout/hierarchy4"/>
    <dgm:cxn modelId="{FA1CD277-36DC-459C-993E-D98F7FDDA791}" type="presOf" srcId="{8D905F78-80BA-496F-99F5-7C6D8ED56B27}" destId="{0DB23DF8-F937-4C61-BFC8-C122350ECD67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705A4BC4-8A8B-4583-8F3B-76408036C50D}" type="presParOf" srcId="{E587E392-E3F8-4C78-8DF7-280C388B4999}" destId="{6516E456-8D62-434C-8A9B-3F85E4AD51BD}" srcOrd="0" destOrd="0" presId="urn:microsoft.com/office/officeart/2005/8/layout/hierarchy4"/>
    <dgm:cxn modelId="{4899251F-E0A7-4880-91D0-AF574CC850FF}" type="presParOf" srcId="{6516E456-8D62-434C-8A9B-3F85E4AD51BD}" destId="{094FB2B4-944B-4005-8714-ED2D098630A8}" srcOrd="0" destOrd="0" presId="urn:microsoft.com/office/officeart/2005/8/layout/hierarchy4"/>
    <dgm:cxn modelId="{5C393656-3558-42DE-8EC9-92564050E369}" type="presParOf" srcId="{6516E456-8D62-434C-8A9B-3F85E4AD51BD}" destId="{9262DB6B-9599-4B58-A216-E342AB371AB8}" srcOrd="1" destOrd="0" presId="urn:microsoft.com/office/officeart/2005/8/layout/hierarchy4"/>
    <dgm:cxn modelId="{95DE4199-5D7B-48E2-8FB9-F8AB5A09444F}" type="presParOf" srcId="{6516E456-8D62-434C-8A9B-3F85E4AD51BD}" destId="{269198A2-F914-45B7-82F2-2A1429D0C735}" srcOrd="2" destOrd="0" presId="urn:microsoft.com/office/officeart/2005/8/layout/hierarchy4"/>
    <dgm:cxn modelId="{58D278F5-8EA3-412B-B121-AFECEB76357A}" type="presParOf" srcId="{269198A2-F914-45B7-82F2-2A1429D0C735}" destId="{6AB1FFF0-82E2-44AB-B2C8-34190E8A633F}" srcOrd="0" destOrd="0" presId="urn:microsoft.com/office/officeart/2005/8/layout/hierarchy4"/>
    <dgm:cxn modelId="{5A01AA82-3299-43C3-83AB-DAEC3B35B81D}" type="presParOf" srcId="{6AB1FFF0-82E2-44AB-B2C8-34190E8A633F}" destId="{6A8EC939-0B89-477D-BEBF-559FC7D2537C}" srcOrd="0" destOrd="0" presId="urn:microsoft.com/office/officeart/2005/8/layout/hierarchy4"/>
    <dgm:cxn modelId="{180531FD-F9AD-454A-8210-EC2650D134C9}" type="presParOf" srcId="{6AB1FFF0-82E2-44AB-B2C8-34190E8A633F}" destId="{D6173B7F-78A4-4921-BBF0-7EB388CD8F7F}" srcOrd="1" destOrd="0" presId="urn:microsoft.com/office/officeart/2005/8/layout/hierarchy4"/>
    <dgm:cxn modelId="{5CAC3639-3DCB-435F-9E37-EDC9B2772207}" type="presParOf" srcId="{6AB1FFF0-82E2-44AB-B2C8-34190E8A633F}" destId="{D2006308-86CA-49D1-9ABD-9B39743ED172}" srcOrd="2" destOrd="0" presId="urn:microsoft.com/office/officeart/2005/8/layout/hierarchy4"/>
    <dgm:cxn modelId="{3353BE87-CB7F-4CDD-8359-168B45481416}" type="presParOf" srcId="{D2006308-86CA-49D1-9ABD-9B39743ED172}" destId="{4DAC2621-295D-4B47-AFE3-E76683BEFFE9}" srcOrd="0" destOrd="0" presId="urn:microsoft.com/office/officeart/2005/8/layout/hierarchy4"/>
    <dgm:cxn modelId="{9715B47C-71C1-49FF-9A4D-7FEAFEAC4E55}" type="presParOf" srcId="{4DAC2621-295D-4B47-AFE3-E76683BEFFE9}" destId="{8B0DDD3D-18AA-4EF1-8DCD-2137F34FA616}" srcOrd="0" destOrd="0" presId="urn:microsoft.com/office/officeart/2005/8/layout/hierarchy4"/>
    <dgm:cxn modelId="{9A7A1DB1-5CE7-4F7A-99DE-FBFB26DDF92B}" type="presParOf" srcId="{4DAC2621-295D-4B47-AFE3-E76683BEFFE9}" destId="{ADF76368-EB8B-40EA-8B51-F20E27DE4A37}" srcOrd="1" destOrd="0" presId="urn:microsoft.com/office/officeart/2005/8/layout/hierarchy4"/>
    <dgm:cxn modelId="{B39B0070-F160-466E-9C82-F5A88E91983C}" type="presParOf" srcId="{4DAC2621-295D-4B47-AFE3-E76683BEFFE9}" destId="{7D402FFD-3656-4C9B-89EE-A91A10004167}" srcOrd="2" destOrd="0" presId="urn:microsoft.com/office/officeart/2005/8/layout/hierarchy4"/>
    <dgm:cxn modelId="{A0708F91-97BD-4109-B0B2-F39500C89937}" type="presParOf" srcId="{7D402FFD-3656-4C9B-89EE-A91A10004167}" destId="{BA8D7B2F-A60B-4B76-9B2F-0C941A42D10C}" srcOrd="0" destOrd="0" presId="urn:microsoft.com/office/officeart/2005/8/layout/hierarchy4"/>
    <dgm:cxn modelId="{0F0DAE47-F652-4609-919C-A6C3252297DD}" type="presParOf" srcId="{BA8D7B2F-A60B-4B76-9B2F-0C941A42D10C}" destId="{0DB23DF8-F937-4C61-BFC8-C122350ECD67}" srcOrd="0" destOrd="0" presId="urn:microsoft.com/office/officeart/2005/8/layout/hierarchy4"/>
    <dgm:cxn modelId="{D1FB651F-A5BF-49CA-867C-5033D17EC08F}" type="presParOf" srcId="{BA8D7B2F-A60B-4B76-9B2F-0C941A42D10C}" destId="{9CB8F86C-EA70-4CD2-A517-580FE96B65D8}" srcOrd="1" destOrd="0" presId="urn:microsoft.com/office/officeart/2005/8/layout/hierarchy4"/>
    <dgm:cxn modelId="{41244C56-4407-49E4-B07F-2297E2CEF00B}" type="presParOf" srcId="{BA8D7B2F-A60B-4B76-9B2F-0C941A42D10C}" destId="{50E672B8-E6F2-49AB-B473-55674C854BE1}" srcOrd="2" destOrd="0" presId="urn:microsoft.com/office/officeart/2005/8/layout/hierarchy4"/>
    <dgm:cxn modelId="{EB777CAD-3CEE-4687-8764-B316AB8EF1EA}" type="presParOf" srcId="{50E672B8-E6F2-49AB-B473-55674C854BE1}" destId="{F43C917C-CFBC-44A1-AB5F-803FEC1221DB}" srcOrd="0" destOrd="0" presId="urn:microsoft.com/office/officeart/2005/8/layout/hierarchy4"/>
    <dgm:cxn modelId="{A6E7929B-A24D-4E94-ADA4-9BE5FCA40D04}" type="presParOf" srcId="{F43C917C-CFBC-44A1-AB5F-803FEC1221DB}" destId="{AA24FBB5-AAE8-4495-9421-D7C1B6FDC766}" srcOrd="0" destOrd="0" presId="urn:microsoft.com/office/officeart/2005/8/layout/hierarchy4"/>
    <dgm:cxn modelId="{C5C9484D-A9EA-4C86-9CA5-AD75B19C0579}" type="presParOf" srcId="{F43C917C-CFBC-44A1-AB5F-803FEC1221DB}" destId="{13589F89-26A2-4F93-AEFE-FCC5AF856478}" srcOrd="1" destOrd="0" presId="urn:microsoft.com/office/officeart/2005/8/layout/hierarchy4"/>
    <dgm:cxn modelId="{9AC5892D-F226-4388-91E9-9CA02B64B2B9}" type="presParOf" srcId="{D2006308-86CA-49D1-9ABD-9B39743ED172}" destId="{FA04CD02-BD5F-41D6-9874-FF4759152E18}" srcOrd="1" destOrd="0" presId="urn:microsoft.com/office/officeart/2005/8/layout/hierarchy4"/>
    <dgm:cxn modelId="{6BF56992-88B6-4FF7-8968-F3FFF6F9BF46}" type="presParOf" srcId="{D2006308-86CA-49D1-9ABD-9B39743ED172}" destId="{658075A6-FB54-41B7-A2C1-9B7EA660057C}" srcOrd="2" destOrd="0" presId="urn:microsoft.com/office/officeart/2005/8/layout/hierarchy4"/>
    <dgm:cxn modelId="{818AB6D1-A9CE-4BB0-B7FB-7D6BE044E95A}" type="presParOf" srcId="{658075A6-FB54-41B7-A2C1-9B7EA660057C}" destId="{B2192BD4-0749-4547-89CA-45F0388A8BDF}" srcOrd="0" destOrd="0" presId="urn:microsoft.com/office/officeart/2005/8/layout/hierarchy4"/>
    <dgm:cxn modelId="{9290D917-E24B-439A-922D-9828234C437C}" type="presParOf" srcId="{658075A6-FB54-41B7-A2C1-9B7EA660057C}" destId="{730E00CE-8386-485B-BE8A-3A0BB7D3206B}" srcOrd="1" destOrd="0" presId="urn:microsoft.com/office/officeart/2005/8/layout/hierarchy4"/>
    <dgm:cxn modelId="{48EE9866-B2CF-4BF1-A2E8-1F2FA266FA40}" type="presParOf" srcId="{658075A6-FB54-41B7-A2C1-9B7EA660057C}" destId="{57DDFAE5-0815-40EA-BBDA-80DE831C745C}" srcOrd="2" destOrd="0" presId="urn:microsoft.com/office/officeart/2005/8/layout/hierarchy4"/>
    <dgm:cxn modelId="{5ED8C0F9-BCE6-4D7D-A5CE-CDD4FE49527F}" type="presParOf" srcId="{57DDFAE5-0815-40EA-BBDA-80DE831C745C}" destId="{25A6845C-DBC6-4093-8394-D95F83193211}" srcOrd="0" destOrd="0" presId="urn:microsoft.com/office/officeart/2005/8/layout/hierarchy4"/>
    <dgm:cxn modelId="{51D90F6D-DACB-4A83-9F8E-AB21F1D867BD}" type="presParOf" srcId="{25A6845C-DBC6-4093-8394-D95F83193211}" destId="{831E44DB-BC5C-4024-B606-48072C468A84}" srcOrd="0" destOrd="0" presId="urn:microsoft.com/office/officeart/2005/8/layout/hierarchy4"/>
    <dgm:cxn modelId="{81C14D91-86D8-48C6-88D4-EAEFE0B46AE4}" type="presParOf" srcId="{25A6845C-DBC6-4093-8394-D95F83193211}" destId="{BE836610-D3A7-4F61-86BB-CB76AA436D14}" srcOrd="1" destOrd="0" presId="urn:microsoft.com/office/officeart/2005/8/layout/hierarchy4"/>
    <dgm:cxn modelId="{F1AC4BD7-AF7A-4388-9368-54C126309837}" type="presParOf" srcId="{25A6845C-DBC6-4093-8394-D95F83193211}" destId="{F92B103A-9014-442E-9EA6-B4088A0BC407}" srcOrd="2" destOrd="0" presId="urn:microsoft.com/office/officeart/2005/8/layout/hierarchy4"/>
    <dgm:cxn modelId="{0DD3B414-B107-4AF2-80D6-9C98FDE8567A}" type="presParOf" srcId="{F92B103A-9014-442E-9EA6-B4088A0BC407}" destId="{168601FE-D77B-453D-A43B-03F114340606}" srcOrd="0" destOrd="0" presId="urn:microsoft.com/office/officeart/2005/8/layout/hierarchy4"/>
    <dgm:cxn modelId="{A7DA8853-B47B-460A-A73E-4D6373E660D9}" type="presParOf" srcId="{168601FE-D77B-453D-A43B-03F114340606}" destId="{7A267EE3-99A6-4793-AD62-81C37A5E07A9}" srcOrd="0" destOrd="0" presId="urn:microsoft.com/office/officeart/2005/8/layout/hierarchy4"/>
    <dgm:cxn modelId="{033F8F8C-8489-4800-9488-47C615900712}" type="presParOf" srcId="{168601FE-D77B-453D-A43B-03F114340606}" destId="{BE808E45-B7AF-49EC-8BEF-F10A34EBB3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60CB98A4-EDCF-4ECA-96BC-9CE3303F2EF3}">
      <dgm:prSet phldrT="[Text]"/>
      <dgm:spPr/>
      <dgm:t>
        <a:bodyPr/>
        <a:lstStyle/>
        <a:p>
          <a:r>
            <a:rPr lang="en-US" dirty="0" smtClean="0"/>
            <a:t>Service</a:t>
          </a:r>
          <a:endParaRPr lang="de-DE" dirty="0"/>
        </a:p>
      </dgm:t>
    </dgm:pt>
    <dgm:pt modelId="{2CBBD834-2147-4728-A7B6-7C178A9F6BA9}" type="parTrans" cxnId="{0FECACFD-72B8-4648-8027-607447CC09D5}">
      <dgm:prSet/>
      <dgm:spPr/>
      <dgm:t>
        <a:bodyPr/>
        <a:lstStyle/>
        <a:p>
          <a:endParaRPr lang="de-DE"/>
        </a:p>
      </dgm:t>
    </dgm:pt>
    <dgm:pt modelId="{929033B7-0939-40AD-AEB5-403FDF0C8628}" type="sibTrans" cxnId="{0FECACFD-72B8-4648-8027-607447CC09D5}">
      <dgm:prSet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smtClean="0"/>
            <a:t>BLL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smtClean="0"/>
            <a:t>DAO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smtClean="0"/>
            <a:t>Telerik Data Access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CB52A613-982C-4CAD-95B8-1FA821CE0555}">
      <dgm:prSet phldrT="[Text]"/>
      <dgm:spPr/>
      <dgm:t>
        <a:bodyPr/>
        <a:lstStyle/>
        <a:p>
          <a:r>
            <a:rPr lang="en-US" dirty="0" smtClean="0"/>
            <a:t>DB</a:t>
          </a:r>
          <a:endParaRPr lang="de-DE" dirty="0"/>
        </a:p>
      </dgm:t>
    </dgm:pt>
    <dgm:pt modelId="{90A60391-0677-4A87-903E-BC689211B13D}" type="parTrans" cxnId="{E8F1A07D-D2D9-4F0B-8E6A-10695E2AE31D}">
      <dgm:prSet/>
      <dgm:spPr/>
      <dgm:t>
        <a:bodyPr/>
        <a:lstStyle/>
        <a:p>
          <a:endParaRPr lang="de-DE"/>
        </a:p>
      </dgm:t>
    </dgm:pt>
    <dgm:pt modelId="{203C4FBC-411C-40DB-87E8-78370136436E}" type="sibTrans" cxnId="{E8F1A07D-D2D9-4F0B-8E6A-10695E2AE31D}">
      <dgm:prSet/>
      <dgm:spPr/>
      <dgm:t>
        <a:bodyPr/>
        <a:lstStyle/>
        <a:p>
          <a:endParaRPr lang="de-DE"/>
        </a:p>
      </dgm:t>
    </dgm:pt>
    <dgm:pt modelId="{7EA1857E-BEAA-4E0D-BF9B-17DEBBC39653}">
      <dgm:prSet phldrT="[Text]"/>
      <dgm:spPr/>
      <dgm:t>
        <a:bodyPr/>
        <a:lstStyle/>
        <a:p>
          <a:r>
            <a:rPr lang="en-US" dirty="0" smtClean="0"/>
            <a:t>DAO2</a:t>
          </a:r>
          <a:endParaRPr lang="de-DE" dirty="0"/>
        </a:p>
      </dgm:t>
    </dgm:pt>
    <dgm:pt modelId="{4D937D06-733A-4B56-9A92-0793D4AFA145}" type="parTrans" cxnId="{CE3DE9B5-4749-426F-89EE-F4705BFCEE01}">
      <dgm:prSet/>
      <dgm:spPr/>
      <dgm:t>
        <a:bodyPr/>
        <a:lstStyle/>
        <a:p>
          <a:endParaRPr lang="de-DE"/>
        </a:p>
      </dgm:t>
    </dgm:pt>
    <dgm:pt modelId="{94E4E3E1-CEC3-489E-BA1C-080B8CB1AE9B}" type="sibTrans" cxnId="{CE3DE9B5-4749-426F-89EE-F4705BFCEE01}">
      <dgm:prSet/>
      <dgm:spPr/>
      <dgm:t>
        <a:bodyPr/>
        <a:lstStyle/>
        <a:p>
          <a:endParaRPr lang="de-DE"/>
        </a:p>
      </dgm:t>
    </dgm:pt>
    <dgm:pt modelId="{457D9E71-DB2B-49F2-89BA-56BB20885DCD}">
      <dgm:prSet phldrT="[Text]"/>
      <dgm:spPr/>
      <dgm:t>
        <a:bodyPr/>
        <a:lstStyle/>
        <a:p>
          <a:r>
            <a:rPr lang="en-US" dirty="0" err="1" smtClean="0"/>
            <a:t>WebApi</a:t>
          </a:r>
          <a:endParaRPr lang="de-DE" dirty="0"/>
        </a:p>
      </dgm:t>
    </dgm:pt>
    <dgm:pt modelId="{1D2AA894-FA69-4B23-8CE7-527F0680B384}" type="parTrans" cxnId="{01DB592F-2A45-431B-86DE-FD20C1D3A5DB}">
      <dgm:prSet/>
      <dgm:spPr/>
      <dgm:t>
        <a:bodyPr/>
        <a:lstStyle/>
        <a:p>
          <a:endParaRPr lang="de-DE"/>
        </a:p>
      </dgm:t>
    </dgm:pt>
    <dgm:pt modelId="{868E47B9-91C9-4D83-9D5D-E8C72B02879A}" type="sibTrans" cxnId="{01DB592F-2A45-431B-86DE-FD20C1D3A5DB}">
      <dgm:prSet/>
      <dgm:spPr/>
      <dgm:t>
        <a:bodyPr/>
        <a:lstStyle/>
        <a:p>
          <a:endParaRPr lang="de-DE"/>
        </a:p>
      </dgm:t>
    </dgm:pt>
    <dgm:pt modelId="{DFA7AD50-6B63-4E3E-91F3-87FAE7A3E2F3}">
      <dgm:prSet phldrT="[Text]"/>
      <dgm:spPr/>
      <dgm:t>
        <a:bodyPr/>
        <a:lstStyle/>
        <a:p>
          <a:r>
            <a:rPr lang="en-US" dirty="0" err="1" smtClean="0"/>
            <a:t>RestHandler</a:t>
          </a:r>
          <a:endParaRPr lang="de-DE" dirty="0"/>
        </a:p>
      </dgm:t>
    </dgm:pt>
    <dgm:pt modelId="{69BDFF19-D003-46A7-96BA-256413A472A8}" type="parTrans" cxnId="{11DF6A7F-07B1-4180-87FC-CB0B11ABDBB5}">
      <dgm:prSet/>
      <dgm:spPr/>
      <dgm:t>
        <a:bodyPr/>
        <a:lstStyle/>
        <a:p>
          <a:endParaRPr lang="de-DE"/>
        </a:p>
      </dgm:t>
    </dgm:pt>
    <dgm:pt modelId="{9719968E-8DDE-457F-B538-5F017A2E0599}" type="sibTrans" cxnId="{11DF6A7F-07B1-4180-87FC-CB0B11ABDBB5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516E456-8D62-434C-8A9B-3F85E4AD51BD}" type="pres">
      <dgm:prSet presAssocID="{60CB98A4-EDCF-4ECA-96BC-9CE3303F2EF3}" presName="vertOne" presStyleCnt="0"/>
      <dgm:spPr/>
    </dgm:pt>
    <dgm:pt modelId="{094FB2B4-944B-4005-8714-ED2D098630A8}" type="pres">
      <dgm:prSet presAssocID="{60CB98A4-EDCF-4ECA-96BC-9CE3303F2EF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62DB6B-9599-4B58-A216-E342AB371AB8}" type="pres">
      <dgm:prSet presAssocID="{60CB98A4-EDCF-4ECA-96BC-9CE3303F2EF3}" presName="parTransOne" presStyleCnt="0"/>
      <dgm:spPr/>
    </dgm:pt>
    <dgm:pt modelId="{269198A2-F914-45B7-82F2-2A1429D0C735}" type="pres">
      <dgm:prSet presAssocID="{60CB98A4-EDCF-4ECA-96BC-9CE3303F2EF3}" presName="horzOne" presStyleCnt="0"/>
      <dgm:spPr/>
    </dgm:pt>
    <dgm:pt modelId="{6AB1FFF0-82E2-44AB-B2C8-34190E8A633F}" type="pres">
      <dgm:prSet presAssocID="{23292B16-7812-4A3D-B32A-CC30BF939027}" presName="vertTwo" presStyleCnt="0"/>
      <dgm:spPr/>
    </dgm:pt>
    <dgm:pt modelId="{6A8EC939-0B89-477D-BEBF-559FC7D2537C}" type="pres">
      <dgm:prSet presAssocID="{23292B16-7812-4A3D-B32A-CC30BF93902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173B7F-78A4-4921-BBF0-7EB388CD8F7F}" type="pres">
      <dgm:prSet presAssocID="{23292B16-7812-4A3D-B32A-CC30BF939027}" presName="parTransTwo" presStyleCnt="0"/>
      <dgm:spPr/>
    </dgm:pt>
    <dgm:pt modelId="{D2006308-86CA-49D1-9ABD-9B39743ED172}" type="pres">
      <dgm:prSet presAssocID="{23292B16-7812-4A3D-B32A-CC30BF939027}" presName="horzTwo" presStyleCnt="0"/>
      <dgm:spPr/>
    </dgm:pt>
    <dgm:pt modelId="{4DAC2621-295D-4B47-AFE3-E76683BEFFE9}" type="pres">
      <dgm:prSet presAssocID="{F1EEFCBF-6EBC-4D13-AE5B-A18A90109287}" presName="vertThree" presStyleCnt="0"/>
      <dgm:spPr/>
    </dgm:pt>
    <dgm:pt modelId="{8B0DDD3D-18AA-4EF1-8DCD-2137F34FA616}" type="pres">
      <dgm:prSet presAssocID="{F1EEFCBF-6EBC-4D13-AE5B-A18A90109287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DF76368-EB8B-40EA-8B51-F20E27DE4A37}" type="pres">
      <dgm:prSet presAssocID="{F1EEFCBF-6EBC-4D13-AE5B-A18A90109287}" presName="parTransThree" presStyleCnt="0"/>
      <dgm:spPr/>
    </dgm:pt>
    <dgm:pt modelId="{7D402FFD-3656-4C9B-89EE-A91A10004167}" type="pres">
      <dgm:prSet presAssocID="{F1EEFCBF-6EBC-4D13-AE5B-A18A90109287}" presName="horzThree" presStyleCnt="0"/>
      <dgm:spPr/>
    </dgm:pt>
    <dgm:pt modelId="{BA8D7B2F-A60B-4B76-9B2F-0C941A42D10C}" type="pres">
      <dgm:prSet presAssocID="{8D905F78-80BA-496F-99F5-7C6D8ED56B27}" presName="vertFour" presStyleCnt="0">
        <dgm:presLayoutVars>
          <dgm:chPref val="3"/>
        </dgm:presLayoutVars>
      </dgm:prSet>
      <dgm:spPr/>
    </dgm:pt>
    <dgm:pt modelId="{0DB23DF8-F937-4C61-BFC8-C122350ECD67}" type="pres">
      <dgm:prSet presAssocID="{8D905F78-80BA-496F-99F5-7C6D8ED56B27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CB8F86C-EA70-4CD2-A517-580FE96B65D8}" type="pres">
      <dgm:prSet presAssocID="{8D905F78-80BA-496F-99F5-7C6D8ED56B27}" presName="parTransFour" presStyleCnt="0"/>
      <dgm:spPr/>
    </dgm:pt>
    <dgm:pt modelId="{50E672B8-E6F2-49AB-B473-55674C854BE1}" type="pres">
      <dgm:prSet presAssocID="{8D905F78-80BA-496F-99F5-7C6D8ED56B27}" presName="horzFour" presStyleCnt="0"/>
      <dgm:spPr/>
    </dgm:pt>
    <dgm:pt modelId="{F43C917C-CFBC-44A1-AB5F-803FEC1221DB}" type="pres">
      <dgm:prSet presAssocID="{CB52A613-982C-4CAD-95B8-1FA821CE0555}" presName="vertFour" presStyleCnt="0">
        <dgm:presLayoutVars>
          <dgm:chPref val="3"/>
        </dgm:presLayoutVars>
      </dgm:prSet>
      <dgm:spPr/>
    </dgm:pt>
    <dgm:pt modelId="{AA24FBB5-AAE8-4495-9421-D7C1B6FDC766}" type="pres">
      <dgm:prSet presAssocID="{CB52A613-982C-4CAD-95B8-1FA821CE0555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3589F89-26A2-4F93-AEFE-FCC5AF856478}" type="pres">
      <dgm:prSet presAssocID="{CB52A613-982C-4CAD-95B8-1FA821CE0555}" presName="horzFour" presStyleCnt="0"/>
      <dgm:spPr/>
    </dgm:pt>
    <dgm:pt modelId="{FA04CD02-BD5F-41D6-9874-FF4759152E18}" type="pres">
      <dgm:prSet presAssocID="{2081E27E-15D4-4588-B561-56FF4A6BEA63}" presName="sibSpaceThree" presStyleCnt="0"/>
      <dgm:spPr/>
    </dgm:pt>
    <dgm:pt modelId="{658075A6-FB54-41B7-A2C1-9B7EA660057C}" type="pres">
      <dgm:prSet presAssocID="{7EA1857E-BEAA-4E0D-BF9B-17DEBBC39653}" presName="vertThree" presStyleCnt="0"/>
      <dgm:spPr/>
    </dgm:pt>
    <dgm:pt modelId="{B2192BD4-0749-4547-89CA-45F0388A8BDF}" type="pres">
      <dgm:prSet presAssocID="{7EA1857E-BEAA-4E0D-BF9B-17DEBBC39653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0E00CE-8386-485B-BE8A-3A0BB7D3206B}" type="pres">
      <dgm:prSet presAssocID="{7EA1857E-BEAA-4E0D-BF9B-17DEBBC39653}" presName="parTransThree" presStyleCnt="0"/>
      <dgm:spPr/>
    </dgm:pt>
    <dgm:pt modelId="{57DDFAE5-0815-40EA-BBDA-80DE831C745C}" type="pres">
      <dgm:prSet presAssocID="{7EA1857E-BEAA-4E0D-BF9B-17DEBBC39653}" presName="horzThree" presStyleCnt="0"/>
      <dgm:spPr/>
    </dgm:pt>
    <dgm:pt modelId="{25A6845C-DBC6-4093-8394-D95F83193211}" type="pres">
      <dgm:prSet presAssocID="{DFA7AD50-6B63-4E3E-91F3-87FAE7A3E2F3}" presName="vertFour" presStyleCnt="0">
        <dgm:presLayoutVars>
          <dgm:chPref val="3"/>
        </dgm:presLayoutVars>
      </dgm:prSet>
      <dgm:spPr/>
    </dgm:pt>
    <dgm:pt modelId="{831E44DB-BC5C-4024-B606-48072C468A84}" type="pres">
      <dgm:prSet presAssocID="{DFA7AD50-6B63-4E3E-91F3-87FAE7A3E2F3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836610-D3A7-4F61-86BB-CB76AA436D14}" type="pres">
      <dgm:prSet presAssocID="{DFA7AD50-6B63-4E3E-91F3-87FAE7A3E2F3}" presName="parTransFour" presStyleCnt="0"/>
      <dgm:spPr/>
    </dgm:pt>
    <dgm:pt modelId="{F92B103A-9014-442E-9EA6-B4088A0BC407}" type="pres">
      <dgm:prSet presAssocID="{DFA7AD50-6B63-4E3E-91F3-87FAE7A3E2F3}" presName="horzFour" presStyleCnt="0"/>
      <dgm:spPr/>
    </dgm:pt>
    <dgm:pt modelId="{168601FE-D77B-453D-A43B-03F114340606}" type="pres">
      <dgm:prSet presAssocID="{457D9E71-DB2B-49F2-89BA-56BB20885DCD}" presName="vertFour" presStyleCnt="0">
        <dgm:presLayoutVars>
          <dgm:chPref val="3"/>
        </dgm:presLayoutVars>
      </dgm:prSet>
      <dgm:spPr/>
    </dgm:pt>
    <dgm:pt modelId="{7A267EE3-99A6-4793-AD62-81C37A5E07A9}" type="pres">
      <dgm:prSet presAssocID="{457D9E71-DB2B-49F2-89BA-56BB20885DCD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808E45-B7AF-49EC-8BEF-F10A34EBB38F}" type="pres">
      <dgm:prSet presAssocID="{457D9E71-DB2B-49F2-89BA-56BB20885DCD}" presName="horzFour" presStyleCnt="0"/>
      <dgm:spPr/>
    </dgm:pt>
  </dgm:ptLst>
  <dgm:cxnLst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F8EB7D87-F9D6-421A-9C14-CB5F3C4B845C}" type="presOf" srcId="{7EA1857E-BEAA-4E0D-BF9B-17DEBBC39653}" destId="{B2192BD4-0749-4547-89CA-45F0388A8BDF}" srcOrd="0" destOrd="0" presId="urn:microsoft.com/office/officeart/2005/8/layout/hierarchy4"/>
    <dgm:cxn modelId="{1ACA4193-58ED-42E3-9003-885F348C09CE}" type="presOf" srcId="{C0E23456-83FA-4C66-89CD-7155B388F646}" destId="{E587E392-E3F8-4C78-8DF7-280C388B4999}" srcOrd="0" destOrd="0" presId="urn:microsoft.com/office/officeart/2005/8/layout/hierarchy4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11DF6A7F-07B1-4180-87FC-CB0B11ABDBB5}" srcId="{7EA1857E-BEAA-4E0D-BF9B-17DEBBC39653}" destId="{DFA7AD50-6B63-4E3E-91F3-87FAE7A3E2F3}" srcOrd="0" destOrd="0" parTransId="{69BDFF19-D003-46A7-96BA-256413A472A8}" sibTransId="{9719968E-8DDE-457F-B538-5F017A2E0599}"/>
    <dgm:cxn modelId="{B886265F-3BBB-4281-A252-C2CED59828E9}" type="presOf" srcId="{CB52A613-982C-4CAD-95B8-1FA821CE0555}" destId="{AA24FBB5-AAE8-4495-9421-D7C1B6FDC766}" srcOrd="0" destOrd="0" presId="urn:microsoft.com/office/officeart/2005/8/layout/hierarchy4"/>
    <dgm:cxn modelId="{B3857B8E-19F6-42B6-9A4F-321D42C41754}" type="presOf" srcId="{457D9E71-DB2B-49F2-89BA-56BB20885DCD}" destId="{7A267EE3-99A6-4793-AD62-81C37A5E07A9}" srcOrd="0" destOrd="0" presId="urn:microsoft.com/office/officeart/2005/8/layout/hierarchy4"/>
    <dgm:cxn modelId="{8F2DDA2B-CC12-4F57-987C-C7C6765EB1DB}" srcId="{60CB98A4-EDCF-4ECA-96BC-9CE3303F2EF3}" destId="{23292B16-7812-4A3D-B32A-CC30BF939027}" srcOrd="0" destOrd="0" parTransId="{287CB49B-FA99-4CAB-B0DE-FF5CC170B3D6}" sibTransId="{B72A96BE-917B-4866-AB7C-FA615CD36989}"/>
    <dgm:cxn modelId="{E8F1A07D-D2D9-4F0B-8E6A-10695E2AE31D}" srcId="{8D905F78-80BA-496F-99F5-7C6D8ED56B27}" destId="{CB52A613-982C-4CAD-95B8-1FA821CE0555}" srcOrd="0" destOrd="0" parTransId="{90A60391-0677-4A87-903E-BC689211B13D}" sibTransId="{203C4FBC-411C-40DB-87E8-78370136436E}"/>
    <dgm:cxn modelId="{DEE2C982-91A4-4102-8365-1EA59515C667}" type="presOf" srcId="{F1EEFCBF-6EBC-4D13-AE5B-A18A90109287}" destId="{8B0DDD3D-18AA-4EF1-8DCD-2137F34FA616}" srcOrd="0" destOrd="0" presId="urn:microsoft.com/office/officeart/2005/8/layout/hierarchy4"/>
    <dgm:cxn modelId="{CE3DE9B5-4749-426F-89EE-F4705BFCEE01}" srcId="{23292B16-7812-4A3D-B32A-CC30BF939027}" destId="{7EA1857E-BEAA-4E0D-BF9B-17DEBBC39653}" srcOrd="1" destOrd="0" parTransId="{4D937D06-733A-4B56-9A92-0793D4AFA145}" sibTransId="{94E4E3E1-CEC3-489E-BA1C-080B8CB1AE9B}"/>
    <dgm:cxn modelId="{01DB592F-2A45-431B-86DE-FD20C1D3A5DB}" srcId="{DFA7AD50-6B63-4E3E-91F3-87FAE7A3E2F3}" destId="{457D9E71-DB2B-49F2-89BA-56BB20885DCD}" srcOrd="0" destOrd="0" parTransId="{1D2AA894-FA69-4B23-8CE7-527F0680B384}" sibTransId="{868E47B9-91C9-4D83-9D5D-E8C72B02879A}"/>
    <dgm:cxn modelId="{53BDAF00-6992-414B-A21A-6C0BC78B66BE}" type="presOf" srcId="{8D905F78-80BA-496F-99F5-7C6D8ED56B27}" destId="{0DB23DF8-F937-4C61-BFC8-C122350ECD67}" srcOrd="0" destOrd="0" presId="urn:microsoft.com/office/officeart/2005/8/layout/hierarchy4"/>
    <dgm:cxn modelId="{B3159902-883C-483A-BF4D-7C6407049735}" type="presOf" srcId="{DFA7AD50-6B63-4E3E-91F3-87FAE7A3E2F3}" destId="{831E44DB-BC5C-4024-B606-48072C468A84}" srcOrd="0" destOrd="0" presId="urn:microsoft.com/office/officeart/2005/8/layout/hierarchy4"/>
    <dgm:cxn modelId="{4330E67E-0A6B-403E-A1FF-F686D87D2101}" type="presOf" srcId="{60CB98A4-EDCF-4ECA-96BC-9CE3303F2EF3}" destId="{094FB2B4-944B-4005-8714-ED2D098630A8}" srcOrd="0" destOrd="0" presId="urn:microsoft.com/office/officeart/2005/8/layout/hierarchy4"/>
    <dgm:cxn modelId="{02AC4CCE-8975-45FB-8620-669059C678A4}" type="presOf" srcId="{23292B16-7812-4A3D-B32A-CC30BF939027}" destId="{6A8EC939-0B89-477D-BEBF-559FC7D2537C}" srcOrd="0" destOrd="0" presId="urn:microsoft.com/office/officeart/2005/8/layout/hierarchy4"/>
    <dgm:cxn modelId="{0FECACFD-72B8-4648-8027-607447CC09D5}" srcId="{C0E23456-83FA-4C66-89CD-7155B388F646}" destId="{60CB98A4-EDCF-4ECA-96BC-9CE3303F2EF3}" srcOrd="0" destOrd="0" parTransId="{2CBBD834-2147-4728-A7B6-7C178A9F6BA9}" sibTransId="{929033B7-0939-40AD-AEB5-403FDF0C8628}"/>
    <dgm:cxn modelId="{82BDB0F1-CE96-4863-87EC-FB6A95205452}" type="presParOf" srcId="{E587E392-E3F8-4C78-8DF7-280C388B4999}" destId="{6516E456-8D62-434C-8A9B-3F85E4AD51BD}" srcOrd="0" destOrd="0" presId="urn:microsoft.com/office/officeart/2005/8/layout/hierarchy4"/>
    <dgm:cxn modelId="{071E5C16-78C9-4127-BC0A-7B80082DA21C}" type="presParOf" srcId="{6516E456-8D62-434C-8A9B-3F85E4AD51BD}" destId="{094FB2B4-944B-4005-8714-ED2D098630A8}" srcOrd="0" destOrd="0" presId="urn:microsoft.com/office/officeart/2005/8/layout/hierarchy4"/>
    <dgm:cxn modelId="{5E6A5891-9C7A-4D7C-BD4E-5BA36EB999DF}" type="presParOf" srcId="{6516E456-8D62-434C-8A9B-3F85E4AD51BD}" destId="{9262DB6B-9599-4B58-A216-E342AB371AB8}" srcOrd="1" destOrd="0" presId="urn:microsoft.com/office/officeart/2005/8/layout/hierarchy4"/>
    <dgm:cxn modelId="{9118B151-912F-48C3-9EC4-A09782EC339D}" type="presParOf" srcId="{6516E456-8D62-434C-8A9B-3F85E4AD51BD}" destId="{269198A2-F914-45B7-82F2-2A1429D0C735}" srcOrd="2" destOrd="0" presId="urn:microsoft.com/office/officeart/2005/8/layout/hierarchy4"/>
    <dgm:cxn modelId="{541965EA-2EE7-4556-9F06-E3822AE5A468}" type="presParOf" srcId="{269198A2-F914-45B7-82F2-2A1429D0C735}" destId="{6AB1FFF0-82E2-44AB-B2C8-34190E8A633F}" srcOrd="0" destOrd="0" presId="urn:microsoft.com/office/officeart/2005/8/layout/hierarchy4"/>
    <dgm:cxn modelId="{CF9A5F72-18DB-4D26-A320-3AF07EE84A18}" type="presParOf" srcId="{6AB1FFF0-82E2-44AB-B2C8-34190E8A633F}" destId="{6A8EC939-0B89-477D-BEBF-559FC7D2537C}" srcOrd="0" destOrd="0" presId="urn:microsoft.com/office/officeart/2005/8/layout/hierarchy4"/>
    <dgm:cxn modelId="{BA8DDBA4-6144-4A64-B4A8-13E08F486C6D}" type="presParOf" srcId="{6AB1FFF0-82E2-44AB-B2C8-34190E8A633F}" destId="{D6173B7F-78A4-4921-BBF0-7EB388CD8F7F}" srcOrd="1" destOrd="0" presId="urn:microsoft.com/office/officeart/2005/8/layout/hierarchy4"/>
    <dgm:cxn modelId="{7635A783-5640-4C5C-AA0F-93996566A334}" type="presParOf" srcId="{6AB1FFF0-82E2-44AB-B2C8-34190E8A633F}" destId="{D2006308-86CA-49D1-9ABD-9B39743ED172}" srcOrd="2" destOrd="0" presId="urn:microsoft.com/office/officeart/2005/8/layout/hierarchy4"/>
    <dgm:cxn modelId="{D1C87B71-643F-4888-AB8C-0A333D736541}" type="presParOf" srcId="{D2006308-86CA-49D1-9ABD-9B39743ED172}" destId="{4DAC2621-295D-4B47-AFE3-E76683BEFFE9}" srcOrd="0" destOrd="0" presId="urn:microsoft.com/office/officeart/2005/8/layout/hierarchy4"/>
    <dgm:cxn modelId="{BEC002A4-7779-4A02-AEDD-D5758CBECE4A}" type="presParOf" srcId="{4DAC2621-295D-4B47-AFE3-E76683BEFFE9}" destId="{8B0DDD3D-18AA-4EF1-8DCD-2137F34FA616}" srcOrd="0" destOrd="0" presId="urn:microsoft.com/office/officeart/2005/8/layout/hierarchy4"/>
    <dgm:cxn modelId="{6220EECC-E3CE-4F82-A5AF-2229E937BE40}" type="presParOf" srcId="{4DAC2621-295D-4B47-AFE3-E76683BEFFE9}" destId="{ADF76368-EB8B-40EA-8B51-F20E27DE4A37}" srcOrd="1" destOrd="0" presId="urn:microsoft.com/office/officeart/2005/8/layout/hierarchy4"/>
    <dgm:cxn modelId="{AAEACDA0-A7DD-4903-9FCE-D238CCAD7A46}" type="presParOf" srcId="{4DAC2621-295D-4B47-AFE3-E76683BEFFE9}" destId="{7D402FFD-3656-4C9B-89EE-A91A10004167}" srcOrd="2" destOrd="0" presId="urn:microsoft.com/office/officeart/2005/8/layout/hierarchy4"/>
    <dgm:cxn modelId="{6FE81E8E-45E7-4B22-8818-8487D1B95520}" type="presParOf" srcId="{7D402FFD-3656-4C9B-89EE-A91A10004167}" destId="{BA8D7B2F-A60B-4B76-9B2F-0C941A42D10C}" srcOrd="0" destOrd="0" presId="urn:microsoft.com/office/officeart/2005/8/layout/hierarchy4"/>
    <dgm:cxn modelId="{D096F9C6-E899-4689-A0E1-6DCF33926621}" type="presParOf" srcId="{BA8D7B2F-A60B-4B76-9B2F-0C941A42D10C}" destId="{0DB23DF8-F937-4C61-BFC8-C122350ECD67}" srcOrd="0" destOrd="0" presId="urn:microsoft.com/office/officeart/2005/8/layout/hierarchy4"/>
    <dgm:cxn modelId="{D3AA65EB-9DB3-4A4D-A555-0CBDF2A61DC6}" type="presParOf" srcId="{BA8D7B2F-A60B-4B76-9B2F-0C941A42D10C}" destId="{9CB8F86C-EA70-4CD2-A517-580FE96B65D8}" srcOrd="1" destOrd="0" presId="urn:microsoft.com/office/officeart/2005/8/layout/hierarchy4"/>
    <dgm:cxn modelId="{CB4699EB-0DAD-4959-A983-96AC5F15E7CF}" type="presParOf" srcId="{BA8D7B2F-A60B-4B76-9B2F-0C941A42D10C}" destId="{50E672B8-E6F2-49AB-B473-55674C854BE1}" srcOrd="2" destOrd="0" presId="urn:microsoft.com/office/officeart/2005/8/layout/hierarchy4"/>
    <dgm:cxn modelId="{FE6AF22B-C348-4CFD-9BEC-0D9507FB129D}" type="presParOf" srcId="{50E672B8-E6F2-49AB-B473-55674C854BE1}" destId="{F43C917C-CFBC-44A1-AB5F-803FEC1221DB}" srcOrd="0" destOrd="0" presId="urn:microsoft.com/office/officeart/2005/8/layout/hierarchy4"/>
    <dgm:cxn modelId="{4B1E3DD0-1BA2-4319-BD52-26C1E7C8D76F}" type="presParOf" srcId="{F43C917C-CFBC-44A1-AB5F-803FEC1221DB}" destId="{AA24FBB5-AAE8-4495-9421-D7C1B6FDC766}" srcOrd="0" destOrd="0" presId="urn:microsoft.com/office/officeart/2005/8/layout/hierarchy4"/>
    <dgm:cxn modelId="{A9211C47-D119-41FE-9FD6-3917CD04E323}" type="presParOf" srcId="{F43C917C-CFBC-44A1-AB5F-803FEC1221DB}" destId="{13589F89-26A2-4F93-AEFE-FCC5AF856478}" srcOrd="1" destOrd="0" presId="urn:microsoft.com/office/officeart/2005/8/layout/hierarchy4"/>
    <dgm:cxn modelId="{BB45C076-2A93-49A4-BA82-15C894A56BD6}" type="presParOf" srcId="{D2006308-86CA-49D1-9ABD-9B39743ED172}" destId="{FA04CD02-BD5F-41D6-9874-FF4759152E18}" srcOrd="1" destOrd="0" presId="urn:microsoft.com/office/officeart/2005/8/layout/hierarchy4"/>
    <dgm:cxn modelId="{6977ACCF-0AB2-4CB2-B86D-8539BDFCD86F}" type="presParOf" srcId="{D2006308-86CA-49D1-9ABD-9B39743ED172}" destId="{658075A6-FB54-41B7-A2C1-9B7EA660057C}" srcOrd="2" destOrd="0" presId="urn:microsoft.com/office/officeart/2005/8/layout/hierarchy4"/>
    <dgm:cxn modelId="{09F88780-4343-48C3-AB16-66908E2F1EAF}" type="presParOf" srcId="{658075A6-FB54-41B7-A2C1-9B7EA660057C}" destId="{B2192BD4-0749-4547-89CA-45F0388A8BDF}" srcOrd="0" destOrd="0" presId="urn:microsoft.com/office/officeart/2005/8/layout/hierarchy4"/>
    <dgm:cxn modelId="{60D266E2-EB5E-4EAD-9077-16980F57DBCC}" type="presParOf" srcId="{658075A6-FB54-41B7-A2C1-9B7EA660057C}" destId="{730E00CE-8386-485B-BE8A-3A0BB7D3206B}" srcOrd="1" destOrd="0" presId="urn:microsoft.com/office/officeart/2005/8/layout/hierarchy4"/>
    <dgm:cxn modelId="{659AA4ED-FABF-4618-9ECF-C86AA69A73DB}" type="presParOf" srcId="{658075A6-FB54-41B7-A2C1-9B7EA660057C}" destId="{57DDFAE5-0815-40EA-BBDA-80DE831C745C}" srcOrd="2" destOrd="0" presId="urn:microsoft.com/office/officeart/2005/8/layout/hierarchy4"/>
    <dgm:cxn modelId="{4B943020-AC79-424F-8C15-08DB7A76594D}" type="presParOf" srcId="{57DDFAE5-0815-40EA-BBDA-80DE831C745C}" destId="{25A6845C-DBC6-4093-8394-D95F83193211}" srcOrd="0" destOrd="0" presId="urn:microsoft.com/office/officeart/2005/8/layout/hierarchy4"/>
    <dgm:cxn modelId="{33BED40E-520D-4477-BFBE-3DA99D35E692}" type="presParOf" srcId="{25A6845C-DBC6-4093-8394-D95F83193211}" destId="{831E44DB-BC5C-4024-B606-48072C468A84}" srcOrd="0" destOrd="0" presId="urn:microsoft.com/office/officeart/2005/8/layout/hierarchy4"/>
    <dgm:cxn modelId="{6A610AB6-4BF0-4893-B49C-29D7FF877D26}" type="presParOf" srcId="{25A6845C-DBC6-4093-8394-D95F83193211}" destId="{BE836610-D3A7-4F61-86BB-CB76AA436D14}" srcOrd="1" destOrd="0" presId="urn:microsoft.com/office/officeart/2005/8/layout/hierarchy4"/>
    <dgm:cxn modelId="{A59D7FDC-A448-4FB9-888B-1CB7436D63BD}" type="presParOf" srcId="{25A6845C-DBC6-4093-8394-D95F83193211}" destId="{F92B103A-9014-442E-9EA6-B4088A0BC407}" srcOrd="2" destOrd="0" presId="urn:microsoft.com/office/officeart/2005/8/layout/hierarchy4"/>
    <dgm:cxn modelId="{A2331146-C77B-4AC6-BE7F-F8FE0B74B401}" type="presParOf" srcId="{F92B103A-9014-442E-9EA6-B4088A0BC407}" destId="{168601FE-D77B-453D-A43B-03F114340606}" srcOrd="0" destOrd="0" presId="urn:microsoft.com/office/officeart/2005/8/layout/hierarchy4"/>
    <dgm:cxn modelId="{EC26B94D-9901-4D56-8246-7B5AC266DA0F}" type="presParOf" srcId="{168601FE-D77B-453D-A43B-03F114340606}" destId="{7A267EE3-99A6-4793-AD62-81C37A5E07A9}" srcOrd="0" destOrd="0" presId="urn:microsoft.com/office/officeart/2005/8/layout/hierarchy4"/>
    <dgm:cxn modelId="{33A07581-BFAD-4F55-9114-55D744B7943D}" type="presParOf" srcId="{168601FE-D77B-453D-A43B-03F114340606}" destId="{BE808E45-B7AF-49EC-8BEF-F10A34EBB3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1F9D10-8ECF-4581-8382-0F93AD91EAAF}" type="pres">
      <dgm:prSet presAssocID="{8D905F78-80BA-496F-99F5-7C6D8ED56B27}" presName="horzThree" presStyleCnt="0"/>
      <dgm:spPr/>
    </dgm:pt>
  </dgm:ptLst>
  <dgm:cxnLst>
    <dgm:cxn modelId="{2358BA59-5118-45A9-BACF-2F50DF8EA5E9}" type="presOf" srcId="{C0E23456-83FA-4C66-89CD-7155B388F646}" destId="{E587E392-E3F8-4C78-8DF7-280C388B4999}" srcOrd="0" destOrd="0" presId="urn:microsoft.com/office/officeart/2005/8/layout/hierarchy4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18CACC76-0F24-44B9-ADAA-783AB22EB7FA}" type="presOf" srcId="{23292B16-7812-4A3D-B32A-CC30BF939027}" destId="{17E2DB69-369E-429B-B997-71777B5258F2}" srcOrd="0" destOrd="0" presId="urn:microsoft.com/office/officeart/2005/8/layout/hierarchy4"/>
    <dgm:cxn modelId="{C198A84D-9EDB-4341-B1FB-FBEF50CCAF68}" type="presOf" srcId="{F1EEFCBF-6EBC-4D13-AE5B-A18A90109287}" destId="{AF61F199-B5D2-4B66-B541-FD333B6CCE64}" srcOrd="0" destOrd="0" presId="urn:microsoft.com/office/officeart/2005/8/layout/hierarchy4"/>
    <dgm:cxn modelId="{EF59DB93-0813-4A85-9B74-5FE4CD08AAFA}" type="presOf" srcId="{8D905F78-80BA-496F-99F5-7C6D8ED56B27}" destId="{8A5CBCF6-9CB2-4E3B-8815-2735FF0B0E05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955B75A3-4CA9-463B-B505-8D8FC5A1A689}" type="presParOf" srcId="{E587E392-E3F8-4C78-8DF7-280C388B4999}" destId="{59F2E56C-DBF6-43C1-9CE1-EDD71E3A22A2}" srcOrd="0" destOrd="0" presId="urn:microsoft.com/office/officeart/2005/8/layout/hierarchy4"/>
    <dgm:cxn modelId="{CE6ED53A-9F84-4784-9CB7-9D6C52910227}" type="presParOf" srcId="{59F2E56C-DBF6-43C1-9CE1-EDD71E3A22A2}" destId="{17E2DB69-369E-429B-B997-71777B5258F2}" srcOrd="0" destOrd="0" presId="urn:microsoft.com/office/officeart/2005/8/layout/hierarchy4"/>
    <dgm:cxn modelId="{D417C2A3-94AE-4F43-B627-81D97C0F37E6}" type="presParOf" srcId="{59F2E56C-DBF6-43C1-9CE1-EDD71E3A22A2}" destId="{E0A81CCA-98DB-44A0-9C65-5CF383AF6803}" srcOrd="1" destOrd="0" presId="urn:microsoft.com/office/officeart/2005/8/layout/hierarchy4"/>
    <dgm:cxn modelId="{A072392E-CAB6-446A-9D71-C32E1426F07A}" type="presParOf" srcId="{59F2E56C-DBF6-43C1-9CE1-EDD71E3A22A2}" destId="{B1663123-8B02-4F02-ACA4-D17A1467C1F2}" srcOrd="2" destOrd="0" presId="urn:microsoft.com/office/officeart/2005/8/layout/hierarchy4"/>
    <dgm:cxn modelId="{5FCA1DD4-EDC4-4C19-B312-70FD03D965D7}" type="presParOf" srcId="{B1663123-8B02-4F02-ACA4-D17A1467C1F2}" destId="{0FC335E8-0A3C-4B82-9BBF-ED28F1033FA3}" srcOrd="0" destOrd="0" presId="urn:microsoft.com/office/officeart/2005/8/layout/hierarchy4"/>
    <dgm:cxn modelId="{6C4C0A28-2A80-4200-901B-1452C5184656}" type="presParOf" srcId="{0FC335E8-0A3C-4B82-9BBF-ED28F1033FA3}" destId="{AF61F199-B5D2-4B66-B541-FD333B6CCE64}" srcOrd="0" destOrd="0" presId="urn:microsoft.com/office/officeart/2005/8/layout/hierarchy4"/>
    <dgm:cxn modelId="{36F62D6A-77E1-47E6-8E9F-C84BF4911C09}" type="presParOf" srcId="{0FC335E8-0A3C-4B82-9BBF-ED28F1033FA3}" destId="{561C1761-B54A-4588-9590-04197C6C3E35}" srcOrd="1" destOrd="0" presId="urn:microsoft.com/office/officeart/2005/8/layout/hierarchy4"/>
    <dgm:cxn modelId="{3ED4AA29-8915-44A8-9B72-C1D7A85E1BA6}" type="presParOf" srcId="{0FC335E8-0A3C-4B82-9BBF-ED28F1033FA3}" destId="{887B77A8-D666-43EF-89A5-B9B63EBAF909}" srcOrd="2" destOrd="0" presId="urn:microsoft.com/office/officeart/2005/8/layout/hierarchy4"/>
    <dgm:cxn modelId="{3DDBF241-44CC-413E-8327-B122C3EBCB01}" type="presParOf" srcId="{887B77A8-D666-43EF-89A5-B9B63EBAF909}" destId="{6751D807-4607-4031-BF77-57B564DAED5E}" srcOrd="0" destOrd="0" presId="urn:microsoft.com/office/officeart/2005/8/layout/hierarchy4"/>
    <dgm:cxn modelId="{98F60435-4E54-4D6D-912E-849439A2668D}" type="presParOf" srcId="{6751D807-4607-4031-BF77-57B564DAED5E}" destId="{8A5CBCF6-9CB2-4E3B-8815-2735FF0B0E05}" srcOrd="0" destOrd="0" presId="urn:microsoft.com/office/officeart/2005/8/layout/hierarchy4"/>
    <dgm:cxn modelId="{F152104A-0300-4DA7-A775-D92702F125AC}" type="presParOf" srcId="{6751D807-4607-4031-BF77-57B564DAED5E}" destId="{1E1F9D10-8ECF-4581-8382-0F93AD91EA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1F9D10-8ECF-4581-8382-0F93AD91EAAF}" type="pres">
      <dgm:prSet presAssocID="{8D905F78-80BA-496F-99F5-7C6D8ED56B27}" presName="horzThree" presStyleCnt="0"/>
      <dgm:spPr/>
    </dgm:pt>
  </dgm:ptLst>
  <dgm:cxnLst>
    <dgm:cxn modelId="{BE6BACC1-B6B4-4C7B-924F-7221E154138B}" type="presOf" srcId="{23292B16-7812-4A3D-B32A-CC30BF939027}" destId="{17E2DB69-369E-429B-B997-71777B5258F2}" srcOrd="0" destOrd="0" presId="urn:microsoft.com/office/officeart/2005/8/layout/hierarchy4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24062863-B1FD-4E95-8508-03EAFC6B0522}" type="presOf" srcId="{C0E23456-83FA-4C66-89CD-7155B388F646}" destId="{E587E392-E3F8-4C78-8DF7-280C388B4999}" srcOrd="0" destOrd="0" presId="urn:microsoft.com/office/officeart/2005/8/layout/hierarchy4"/>
    <dgm:cxn modelId="{97302447-9535-431A-B399-35CC97098D34}" type="presOf" srcId="{8D905F78-80BA-496F-99F5-7C6D8ED56B27}" destId="{8A5CBCF6-9CB2-4E3B-8815-2735FF0B0E05}" srcOrd="0" destOrd="0" presId="urn:microsoft.com/office/officeart/2005/8/layout/hierarchy4"/>
    <dgm:cxn modelId="{32E2201E-C658-46AD-9A77-0DB58DE8BCA7}" type="presOf" srcId="{F1EEFCBF-6EBC-4D13-AE5B-A18A90109287}" destId="{AF61F199-B5D2-4B66-B541-FD333B6CCE64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BD98CB9D-55D1-41C4-8F2F-8064CDCAC1F6}" type="presParOf" srcId="{E587E392-E3F8-4C78-8DF7-280C388B4999}" destId="{59F2E56C-DBF6-43C1-9CE1-EDD71E3A22A2}" srcOrd="0" destOrd="0" presId="urn:microsoft.com/office/officeart/2005/8/layout/hierarchy4"/>
    <dgm:cxn modelId="{FCA63AD8-5EDC-4567-9521-2B34F9C67375}" type="presParOf" srcId="{59F2E56C-DBF6-43C1-9CE1-EDD71E3A22A2}" destId="{17E2DB69-369E-429B-B997-71777B5258F2}" srcOrd="0" destOrd="0" presId="urn:microsoft.com/office/officeart/2005/8/layout/hierarchy4"/>
    <dgm:cxn modelId="{C5F111DD-98C1-4936-9285-EC7DFE0ABFB3}" type="presParOf" srcId="{59F2E56C-DBF6-43C1-9CE1-EDD71E3A22A2}" destId="{E0A81CCA-98DB-44A0-9C65-5CF383AF6803}" srcOrd="1" destOrd="0" presId="urn:microsoft.com/office/officeart/2005/8/layout/hierarchy4"/>
    <dgm:cxn modelId="{83BB36E5-F604-4C40-BCFD-F24AEAB4EDD5}" type="presParOf" srcId="{59F2E56C-DBF6-43C1-9CE1-EDD71E3A22A2}" destId="{B1663123-8B02-4F02-ACA4-D17A1467C1F2}" srcOrd="2" destOrd="0" presId="urn:microsoft.com/office/officeart/2005/8/layout/hierarchy4"/>
    <dgm:cxn modelId="{2F6BC70A-3E76-4ED9-930A-3A7ED59578F0}" type="presParOf" srcId="{B1663123-8B02-4F02-ACA4-D17A1467C1F2}" destId="{0FC335E8-0A3C-4B82-9BBF-ED28F1033FA3}" srcOrd="0" destOrd="0" presId="urn:microsoft.com/office/officeart/2005/8/layout/hierarchy4"/>
    <dgm:cxn modelId="{210BA6FE-26EB-4E9F-9013-0731B2DA851B}" type="presParOf" srcId="{0FC335E8-0A3C-4B82-9BBF-ED28F1033FA3}" destId="{AF61F199-B5D2-4B66-B541-FD333B6CCE64}" srcOrd="0" destOrd="0" presId="urn:microsoft.com/office/officeart/2005/8/layout/hierarchy4"/>
    <dgm:cxn modelId="{D768B5C8-C8E2-446D-B3D9-D7E2CB09035F}" type="presParOf" srcId="{0FC335E8-0A3C-4B82-9BBF-ED28F1033FA3}" destId="{561C1761-B54A-4588-9590-04197C6C3E35}" srcOrd="1" destOrd="0" presId="urn:microsoft.com/office/officeart/2005/8/layout/hierarchy4"/>
    <dgm:cxn modelId="{B4E64E4C-0617-4A16-B6BC-13CFDA609190}" type="presParOf" srcId="{0FC335E8-0A3C-4B82-9BBF-ED28F1033FA3}" destId="{887B77A8-D666-43EF-89A5-B9B63EBAF909}" srcOrd="2" destOrd="0" presId="urn:microsoft.com/office/officeart/2005/8/layout/hierarchy4"/>
    <dgm:cxn modelId="{7BF448BA-43D1-4CD8-A539-CB2305CAC26B}" type="presParOf" srcId="{887B77A8-D666-43EF-89A5-B9B63EBAF909}" destId="{6751D807-4607-4031-BF77-57B564DAED5E}" srcOrd="0" destOrd="0" presId="urn:microsoft.com/office/officeart/2005/8/layout/hierarchy4"/>
    <dgm:cxn modelId="{BD437394-FADE-41E4-9DF1-4225BE3C2407}" type="presParOf" srcId="{6751D807-4607-4031-BF77-57B564DAED5E}" destId="{8A5CBCF6-9CB2-4E3B-8815-2735FF0B0E05}" srcOrd="0" destOrd="0" presId="urn:microsoft.com/office/officeart/2005/8/layout/hierarchy4"/>
    <dgm:cxn modelId="{4869F809-85A8-4D1F-84E9-311694520975}" type="presParOf" srcId="{6751D807-4607-4031-BF77-57B564DAED5E}" destId="{1E1F9D10-8ECF-4581-8382-0F93AD91EA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 custLinFactY="-23433" custLinFactNeighborX="-2470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1F9D10-8ECF-4581-8382-0F93AD91EAAF}" type="pres">
      <dgm:prSet presAssocID="{8D905F78-80BA-496F-99F5-7C6D8ED56B27}" presName="horzThree" presStyleCnt="0"/>
      <dgm:spPr/>
    </dgm:pt>
  </dgm:ptLst>
  <dgm:cxnLst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13952EA6-B98E-4C4E-A963-EA7CE9AEECDB}" type="presOf" srcId="{23292B16-7812-4A3D-B32A-CC30BF939027}" destId="{17E2DB69-369E-429B-B997-71777B5258F2}" srcOrd="0" destOrd="0" presId="urn:microsoft.com/office/officeart/2005/8/layout/hierarchy4"/>
    <dgm:cxn modelId="{9FB15F49-95FD-4632-A21D-998FF83625FA}" type="presOf" srcId="{C0E23456-83FA-4C66-89CD-7155B388F646}" destId="{E587E392-E3F8-4C78-8DF7-280C388B4999}" srcOrd="0" destOrd="0" presId="urn:microsoft.com/office/officeart/2005/8/layout/hierarchy4"/>
    <dgm:cxn modelId="{39FC10B4-DFBE-49F3-8FDC-D13F497CC180}" type="presOf" srcId="{8D905F78-80BA-496F-99F5-7C6D8ED56B27}" destId="{8A5CBCF6-9CB2-4E3B-8815-2735FF0B0E05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A6D4CC5F-5DE3-4B19-AED4-66F32E429770}" type="presOf" srcId="{F1EEFCBF-6EBC-4D13-AE5B-A18A90109287}" destId="{AF61F199-B5D2-4B66-B541-FD333B6CCE64}" srcOrd="0" destOrd="0" presId="urn:microsoft.com/office/officeart/2005/8/layout/hierarchy4"/>
    <dgm:cxn modelId="{C7622F61-689A-4687-83E7-7CD9FA4466B4}" type="presParOf" srcId="{E587E392-E3F8-4C78-8DF7-280C388B4999}" destId="{59F2E56C-DBF6-43C1-9CE1-EDD71E3A22A2}" srcOrd="0" destOrd="0" presId="urn:microsoft.com/office/officeart/2005/8/layout/hierarchy4"/>
    <dgm:cxn modelId="{28FE6FFE-7FBF-4B68-8AF6-FDE83BE25049}" type="presParOf" srcId="{59F2E56C-DBF6-43C1-9CE1-EDD71E3A22A2}" destId="{17E2DB69-369E-429B-B997-71777B5258F2}" srcOrd="0" destOrd="0" presId="urn:microsoft.com/office/officeart/2005/8/layout/hierarchy4"/>
    <dgm:cxn modelId="{7F49008F-9573-4878-AB02-1E47D44DCD5E}" type="presParOf" srcId="{59F2E56C-DBF6-43C1-9CE1-EDD71E3A22A2}" destId="{E0A81CCA-98DB-44A0-9C65-5CF383AF6803}" srcOrd="1" destOrd="0" presId="urn:microsoft.com/office/officeart/2005/8/layout/hierarchy4"/>
    <dgm:cxn modelId="{83542FC2-2CA1-494A-B74A-19D01A790697}" type="presParOf" srcId="{59F2E56C-DBF6-43C1-9CE1-EDD71E3A22A2}" destId="{B1663123-8B02-4F02-ACA4-D17A1467C1F2}" srcOrd="2" destOrd="0" presId="urn:microsoft.com/office/officeart/2005/8/layout/hierarchy4"/>
    <dgm:cxn modelId="{9152DF0F-B7E7-4367-AB37-C151BE4B7578}" type="presParOf" srcId="{B1663123-8B02-4F02-ACA4-D17A1467C1F2}" destId="{0FC335E8-0A3C-4B82-9BBF-ED28F1033FA3}" srcOrd="0" destOrd="0" presId="urn:microsoft.com/office/officeart/2005/8/layout/hierarchy4"/>
    <dgm:cxn modelId="{CC75B7B3-9544-48AA-97A0-0F476C236493}" type="presParOf" srcId="{0FC335E8-0A3C-4B82-9BBF-ED28F1033FA3}" destId="{AF61F199-B5D2-4B66-B541-FD333B6CCE64}" srcOrd="0" destOrd="0" presId="urn:microsoft.com/office/officeart/2005/8/layout/hierarchy4"/>
    <dgm:cxn modelId="{F79CAF1C-F82C-4265-AEAB-D030D8E17F28}" type="presParOf" srcId="{0FC335E8-0A3C-4B82-9BBF-ED28F1033FA3}" destId="{561C1761-B54A-4588-9590-04197C6C3E35}" srcOrd="1" destOrd="0" presId="urn:microsoft.com/office/officeart/2005/8/layout/hierarchy4"/>
    <dgm:cxn modelId="{010882E8-58DD-4BEC-9C49-42FD8A5219EE}" type="presParOf" srcId="{0FC335E8-0A3C-4B82-9BBF-ED28F1033FA3}" destId="{887B77A8-D666-43EF-89A5-B9B63EBAF909}" srcOrd="2" destOrd="0" presId="urn:microsoft.com/office/officeart/2005/8/layout/hierarchy4"/>
    <dgm:cxn modelId="{EEE2D689-D00F-474E-A3F6-F35E428E41C5}" type="presParOf" srcId="{887B77A8-D666-43EF-89A5-B9B63EBAF909}" destId="{6751D807-4607-4031-BF77-57B564DAED5E}" srcOrd="0" destOrd="0" presId="urn:microsoft.com/office/officeart/2005/8/layout/hierarchy4"/>
    <dgm:cxn modelId="{9D4D766A-AE8F-4DA7-9F89-4FB2A0BCC1FB}" type="presParOf" srcId="{6751D807-4607-4031-BF77-57B564DAED5E}" destId="{8A5CBCF6-9CB2-4E3B-8815-2735FF0B0E05}" srcOrd="0" destOrd="0" presId="urn:microsoft.com/office/officeart/2005/8/layout/hierarchy4"/>
    <dgm:cxn modelId="{46B30D4E-2289-4FC4-B810-50D5E20690F0}" type="presParOf" srcId="{6751D807-4607-4031-BF77-57B564DAED5E}" destId="{1E1F9D10-8ECF-4581-8382-0F93AD91EA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 custLinFactY="-23433" custLinFactNeighborX="-2470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1F9D10-8ECF-4581-8382-0F93AD91EAAF}" type="pres">
      <dgm:prSet presAssocID="{8D905F78-80BA-496F-99F5-7C6D8ED56B27}" presName="horzThree" presStyleCnt="0"/>
      <dgm:spPr/>
    </dgm:pt>
  </dgm:ptLst>
  <dgm:cxnLst>
    <dgm:cxn modelId="{2DFC3984-1D01-4DE8-8482-6F0AFAD4EC8A}" type="presOf" srcId="{C0E23456-83FA-4C66-89CD-7155B388F646}" destId="{E587E392-E3F8-4C78-8DF7-280C388B4999}" srcOrd="0" destOrd="0" presId="urn:microsoft.com/office/officeart/2005/8/layout/hierarchy4"/>
    <dgm:cxn modelId="{46AE7557-0DE5-4A52-9250-37F004678B80}" type="presOf" srcId="{8D905F78-80BA-496F-99F5-7C6D8ED56B27}" destId="{8A5CBCF6-9CB2-4E3B-8815-2735FF0B0E05}" srcOrd="0" destOrd="0" presId="urn:microsoft.com/office/officeart/2005/8/layout/hierarchy4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926A5F6F-9579-45C9-B696-EF563BA5C235}" type="presOf" srcId="{F1EEFCBF-6EBC-4D13-AE5B-A18A90109287}" destId="{AF61F199-B5D2-4B66-B541-FD333B6CCE64}" srcOrd="0" destOrd="0" presId="urn:microsoft.com/office/officeart/2005/8/layout/hierarchy4"/>
    <dgm:cxn modelId="{27FAB6A5-EA58-4CDA-8CF1-9BE2131196A7}" type="presOf" srcId="{23292B16-7812-4A3D-B32A-CC30BF939027}" destId="{17E2DB69-369E-429B-B997-71777B5258F2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52F59DC1-CFF8-4E5C-A4FC-4EF9557B11D1}" type="presParOf" srcId="{E587E392-E3F8-4C78-8DF7-280C388B4999}" destId="{59F2E56C-DBF6-43C1-9CE1-EDD71E3A22A2}" srcOrd="0" destOrd="0" presId="urn:microsoft.com/office/officeart/2005/8/layout/hierarchy4"/>
    <dgm:cxn modelId="{572D3C06-73C9-468D-909B-99C191BCA898}" type="presParOf" srcId="{59F2E56C-DBF6-43C1-9CE1-EDD71E3A22A2}" destId="{17E2DB69-369E-429B-B997-71777B5258F2}" srcOrd="0" destOrd="0" presId="urn:microsoft.com/office/officeart/2005/8/layout/hierarchy4"/>
    <dgm:cxn modelId="{555E2296-C8AB-40CC-93B1-F24EE1A06CEA}" type="presParOf" srcId="{59F2E56C-DBF6-43C1-9CE1-EDD71E3A22A2}" destId="{E0A81CCA-98DB-44A0-9C65-5CF383AF6803}" srcOrd="1" destOrd="0" presId="urn:microsoft.com/office/officeart/2005/8/layout/hierarchy4"/>
    <dgm:cxn modelId="{4C7367EF-7952-4902-9D9F-3E77729CEFA0}" type="presParOf" srcId="{59F2E56C-DBF6-43C1-9CE1-EDD71E3A22A2}" destId="{B1663123-8B02-4F02-ACA4-D17A1467C1F2}" srcOrd="2" destOrd="0" presId="urn:microsoft.com/office/officeart/2005/8/layout/hierarchy4"/>
    <dgm:cxn modelId="{2715C499-687D-4A9B-9B64-F2923A141EE8}" type="presParOf" srcId="{B1663123-8B02-4F02-ACA4-D17A1467C1F2}" destId="{0FC335E8-0A3C-4B82-9BBF-ED28F1033FA3}" srcOrd="0" destOrd="0" presId="urn:microsoft.com/office/officeart/2005/8/layout/hierarchy4"/>
    <dgm:cxn modelId="{DA4DD13A-34DE-4A62-9CF9-677BE43BF506}" type="presParOf" srcId="{0FC335E8-0A3C-4B82-9BBF-ED28F1033FA3}" destId="{AF61F199-B5D2-4B66-B541-FD333B6CCE64}" srcOrd="0" destOrd="0" presId="urn:microsoft.com/office/officeart/2005/8/layout/hierarchy4"/>
    <dgm:cxn modelId="{EF2937DF-940E-4DE8-9C16-C692B24F2925}" type="presParOf" srcId="{0FC335E8-0A3C-4B82-9BBF-ED28F1033FA3}" destId="{561C1761-B54A-4588-9590-04197C6C3E35}" srcOrd="1" destOrd="0" presId="urn:microsoft.com/office/officeart/2005/8/layout/hierarchy4"/>
    <dgm:cxn modelId="{3F4CFC1E-41D9-41E8-9618-F3361769D950}" type="presParOf" srcId="{0FC335E8-0A3C-4B82-9BBF-ED28F1033FA3}" destId="{887B77A8-D666-43EF-89A5-B9B63EBAF909}" srcOrd="2" destOrd="0" presId="urn:microsoft.com/office/officeart/2005/8/layout/hierarchy4"/>
    <dgm:cxn modelId="{ED2AA1DB-7BA5-4FCC-80E2-2B02C005AB7B}" type="presParOf" srcId="{887B77A8-D666-43EF-89A5-B9B63EBAF909}" destId="{6751D807-4607-4031-BF77-57B564DAED5E}" srcOrd="0" destOrd="0" presId="urn:microsoft.com/office/officeart/2005/8/layout/hierarchy4"/>
    <dgm:cxn modelId="{1DE14D29-6117-4B44-863C-48B86EDC0F6A}" type="presParOf" srcId="{6751D807-4607-4031-BF77-57B564DAED5E}" destId="{8A5CBCF6-9CB2-4E3B-8815-2735FF0B0E05}" srcOrd="0" destOrd="0" presId="urn:microsoft.com/office/officeart/2005/8/layout/hierarchy4"/>
    <dgm:cxn modelId="{C057D12C-5A11-4F65-9409-A32F8D4EFD5B}" type="presParOf" srcId="{6751D807-4607-4031-BF77-57B564DAED5E}" destId="{1E1F9D10-8ECF-4581-8382-0F93AD91EA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 custLinFactY="-23433" custLinFactNeighborX="-2470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1F9D10-8ECF-4581-8382-0F93AD91EAAF}" type="pres">
      <dgm:prSet presAssocID="{8D905F78-80BA-496F-99F5-7C6D8ED56B27}" presName="horzThree" presStyleCnt="0"/>
      <dgm:spPr/>
    </dgm:pt>
  </dgm:ptLst>
  <dgm:cxnLst>
    <dgm:cxn modelId="{8CC36E46-E7B5-4B28-B47C-3A212774F8A8}" type="presOf" srcId="{C0E23456-83FA-4C66-89CD-7155B388F646}" destId="{E587E392-E3F8-4C78-8DF7-280C388B4999}" srcOrd="0" destOrd="0" presId="urn:microsoft.com/office/officeart/2005/8/layout/hierarchy4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A49AD026-E9E8-4752-AC05-C9C865CDEF7D}" type="presOf" srcId="{8D905F78-80BA-496F-99F5-7C6D8ED56B27}" destId="{8A5CBCF6-9CB2-4E3B-8815-2735FF0B0E05}" srcOrd="0" destOrd="0" presId="urn:microsoft.com/office/officeart/2005/8/layout/hierarchy4"/>
    <dgm:cxn modelId="{4F8745F5-CF1A-4F11-A5C2-028E24506692}" type="presOf" srcId="{F1EEFCBF-6EBC-4D13-AE5B-A18A90109287}" destId="{AF61F199-B5D2-4B66-B541-FD333B6CCE64}" srcOrd="0" destOrd="0" presId="urn:microsoft.com/office/officeart/2005/8/layout/hierarchy4"/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53365B8C-7630-4213-9910-61475BCFA784}" type="presOf" srcId="{23292B16-7812-4A3D-B32A-CC30BF939027}" destId="{17E2DB69-369E-429B-B997-71777B5258F2}" srcOrd="0" destOrd="0" presId="urn:microsoft.com/office/officeart/2005/8/layout/hierarchy4"/>
    <dgm:cxn modelId="{C90F51ED-688C-494D-A3B7-F15424546FD8}" type="presParOf" srcId="{E587E392-E3F8-4C78-8DF7-280C388B4999}" destId="{59F2E56C-DBF6-43C1-9CE1-EDD71E3A22A2}" srcOrd="0" destOrd="0" presId="urn:microsoft.com/office/officeart/2005/8/layout/hierarchy4"/>
    <dgm:cxn modelId="{CC4D8961-8E1F-4012-9205-B77B68623F43}" type="presParOf" srcId="{59F2E56C-DBF6-43C1-9CE1-EDD71E3A22A2}" destId="{17E2DB69-369E-429B-B997-71777B5258F2}" srcOrd="0" destOrd="0" presId="urn:microsoft.com/office/officeart/2005/8/layout/hierarchy4"/>
    <dgm:cxn modelId="{915B55AD-F6F7-4993-BC80-8358B3F29957}" type="presParOf" srcId="{59F2E56C-DBF6-43C1-9CE1-EDD71E3A22A2}" destId="{E0A81CCA-98DB-44A0-9C65-5CF383AF6803}" srcOrd="1" destOrd="0" presId="urn:microsoft.com/office/officeart/2005/8/layout/hierarchy4"/>
    <dgm:cxn modelId="{D136E68D-8645-4967-A3BE-9A6908648F7A}" type="presParOf" srcId="{59F2E56C-DBF6-43C1-9CE1-EDD71E3A22A2}" destId="{B1663123-8B02-4F02-ACA4-D17A1467C1F2}" srcOrd="2" destOrd="0" presId="urn:microsoft.com/office/officeart/2005/8/layout/hierarchy4"/>
    <dgm:cxn modelId="{A05A6F22-FF93-4560-8FFB-9DF416E60578}" type="presParOf" srcId="{B1663123-8B02-4F02-ACA4-D17A1467C1F2}" destId="{0FC335E8-0A3C-4B82-9BBF-ED28F1033FA3}" srcOrd="0" destOrd="0" presId="urn:microsoft.com/office/officeart/2005/8/layout/hierarchy4"/>
    <dgm:cxn modelId="{572F4E95-15FA-40F9-A529-6E89D15FD974}" type="presParOf" srcId="{0FC335E8-0A3C-4B82-9BBF-ED28F1033FA3}" destId="{AF61F199-B5D2-4B66-B541-FD333B6CCE64}" srcOrd="0" destOrd="0" presId="urn:microsoft.com/office/officeart/2005/8/layout/hierarchy4"/>
    <dgm:cxn modelId="{BC384777-BBBC-4115-9A29-B0947542062F}" type="presParOf" srcId="{0FC335E8-0A3C-4B82-9BBF-ED28F1033FA3}" destId="{561C1761-B54A-4588-9590-04197C6C3E35}" srcOrd="1" destOrd="0" presId="urn:microsoft.com/office/officeart/2005/8/layout/hierarchy4"/>
    <dgm:cxn modelId="{1927DE3B-611F-4A0D-921E-4EA9611E7194}" type="presParOf" srcId="{0FC335E8-0A3C-4B82-9BBF-ED28F1033FA3}" destId="{887B77A8-D666-43EF-89A5-B9B63EBAF909}" srcOrd="2" destOrd="0" presId="urn:microsoft.com/office/officeart/2005/8/layout/hierarchy4"/>
    <dgm:cxn modelId="{FD6B0E53-E514-4893-A61D-8F07624AF99A}" type="presParOf" srcId="{887B77A8-D666-43EF-89A5-B9B63EBAF909}" destId="{6751D807-4607-4031-BF77-57B564DAED5E}" srcOrd="0" destOrd="0" presId="urn:microsoft.com/office/officeart/2005/8/layout/hierarchy4"/>
    <dgm:cxn modelId="{882EC450-090B-459B-8202-B7DF93E9366C}" type="presParOf" srcId="{6751D807-4607-4031-BF77-57B564DAED5E}" destId="{8A5CBCF6-9CB2-4E3B-8815-2735FF0B0E05}" srcOrd="0" destOrd="0" presId="urn:microsoft.com/office/officeart/2005/8/layout/hierarchy4"/>
    <dgm:cxn modelId="{75224240-FBA5-40A5-8022-BE471E445346}" type="presParOf" srcId="{6751D807-4607-4031-BF77-57B564DAED5E}" destId="{1E1F9D10-8ECF-4581-8382-0F93AD91EA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E23456-83FA-4C66-89CD-7155B388F64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23292B16-7812-4A3D-B32A-CC30BF939027}">
      <dgm:prSet phldrT="[Text]"/>
      <dgm:spPr/>
      <dgm:t>
        <a:bodyPr/>
        <a:lstStyle/>
        <a:p>
          <a:r>
            <a:rPr lang="en-US" dirty="0" err="1" smtClean="0"/>
            <a:t>ActorX</a:t>
          </a:r>
          <a:endParaRPr lang="de-DE" dirty="0"/>
        </a:p>
      </dgm:t>
    </dgm:pt>
    <dgm:pt modelId="{287CB49B-FA99-4CAB-B0DE-FF5CC170B3D6}" type="parTrans" cxnId="{8F2DDA2B-CC12-4F57-987C-C7C6765EB1DB}">
      <dgm:prSet/>
      <dgm:spPr/>
      <dgm:t>
        <a:bodyPr/>
        <a:lstStyle/>
        <a:p>
          <a:endParaRPr lang="de-DE"/>
        </a:p>
      </dgm:t>
    </dgm:pt>
    <dgm:pt modelId="{B72A96BE-917B-4866-AB7C-FA615CD36989}" type="sibTrans" cxnId="{8F2DDA2B-CC12-4F57-987C-C7C6765EB1DB}">
      <dgm:prSet/>
      <dgm:spPr/>
      <dgm:t>
        <a:bodyPr/>
        <a:lstStyle/>
        <a:p>
          <a:endParaRPr lang="de-DE"/>
        </a:p>
      </dgm:t>
    </dgm:pt>
    <dgm:pt modelId="{F1EEFCBF-6EBC-4D13-AE5B-A18A90109287}">
      <dgm:prSet phldrT="[Text]"/>
      <dgm:spPr/>
      <dgm:t>
        <a:bodyPr/>
        <a:lstStyle/>
        <a:p>
          <a:r>
            <a:rPr lang="en-US" dirty="0" err="1" smtClean="0"/>
            <a:t>ActorY</a:t>
          </a:r>
          <a:endParaRPr lang="de-DE" dirty="0"/>
        </a:p>
      </dgm:t>
    </dgm:pt>
    <dgm:pt modelId="{E13AF5C6-2F9B-4F8D-BB1E-A73F6263D442}" type="parTrans" cxnId="{5A6EE70C-2D60-4473-96C8-A99A3FE28B9E}">
      <dgm:prSet/>
      <dgm:spPr/>
      <dgm:t>
        <a:bodyPr/>
        <a:lstStyle/>
        <a:p>
          <a:endParaRPr lang="de-DE"/>
        </a:p>
      </dgm:t>
    </dgm:pt>
    <dgm:pt modelId="{2081E27E-15D4-4588-B561-56FF4A6BEA63}" type="sibTrans" cxnId="{5A6EE70C-2D60-4473-96C8-A99A3FE28B9E}">
      <dgm:prSet/>
      <dgm:spPr/>
      <dgm:t>
        <a:bodyPr/>
        <a:lstStyle/>
        <a:p>
          <a:endParaRPr lang="de-DE"/>
        </a:p>
      </dgm:t>
    </dgm:pt>
    <dgm:pt modelId="{8D905F78-80BA-496F-99F5-7C6D8ED56B27}">
      <dgm:prSet phldrT="[Text]"/>
      <dgm:spPr/>
      <dgm:t>
        <a:bodyPr/>
        <a:lstStyle/>
        <a:p>
          <a:r>
            <a:rPr lang="en-US" dirty="0" err="1" smtClean="0"/>
            <a:t>ActorZ</a:t>
          </a:r>
          <a:endParaRPr lang="de-DE" dirty="0"/>
        </a:p>
      </dgm:t>
    </dgm:pt>
    <dgm:pt modelId="{F55FE58A-EFC8-44BF-9EDF-882BA790AB19}" type="parTrans" cxnId="{55760B47-AFFA-444F-A752-D4D0F43CA951}">
      <dgm:prSet/>
      <dgm:spPr/>
      <dgm:t>
        <a:bodyPr/>
        <a:lstStyle/>
        <a:p>
          <a:endParaRPr lang="de-DE"/>
        </a:p>
      </dgm:t>
    </dgm:pt>
    <dgm:pt modelId="{80DC976D-68AD-4E87-9EAC-8DB3A78E62E3}" type="sibTrans" cxnId="{55760B47-AFFA-444F-A752-D4D0F43CA951}">
      <dgm:prSet/>
      <dgm:spPr/>
      <dgm:t>
        <a:bodyPr/>
        <a:lstStyle/>
        <a:p>
          <a:endParaRPr lang="de-DE"/>
        </a:p>
      </dgm:t>
    </dgm:pt>
    <dgm:pt modelId="{E587E392-E3F8-4C78-8DF7-280C388B4999}" type="pres">
      <dgm:prSet presAssocID="{C0E23456-83FA-4C66-89CD-7155B388F64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9F2E56C-DBF6-43C1-9CE1-EDD71E3A22A2}" type="pres">
      <dgm:prSet presAssocID="{23292B16-7812-4A3D-B32A-CC30BF939027}" presName="vertOne" presStyleCnt="0"/>
      <dgm:spPr/>
    </dgm:pt>
    <dgm:pt modelId="{17E2DB69-369E-429B-B997-71777B5258F2}" type="pres">
      <dgm:prSet presAssocID="{23292B16-7812-4A3D-B32A-CC30BF939027}" presName="txOne" presStyleLbl="node0" presStyleIdx="0" presStyleCnt="1" custLinFactY="-23433" custLinFactNeighborX="-2470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A81CCA-98DB-44A0-9C65-5CF383AF6803}" type="pres">
      <dgm:prSet presAssocID="{23292B16-7812-4A3D-B32A-CC30BF939027}" presName="parTransOne" presStyleCnt="0"/>
      <dgm:spPr/>
    </dgm:pt>
    <dgm:pt modelId="{B1663123-8B02-4F02-ACA4-D17A1467C1F2}" type="pres">
      <dgm:prSet presAssocID="{23292B16-7812-4A3D-B32A-CC30BF939027}" presName="horzOne" presStyleCnt="0"/>
      <dgm:spPr/>
    </dgm:pt>
    <dgm:pt modelId="{0FC335E8-0A3C-4B82-9BBF-ED28F1033FA3}" type="pres">
      <dgm:prSet presAssocID="{F1EEFCBF-6EBC-4D13-AE5B-A18A90109287}" presName="vertTwo" presStyleCnt="0"/>
      <dgm:spPr/>
    </dgm:pt>
    <dgm:pt modelId="{AF61F199-B5D2-4B66-B541-FD333B6CCE64}" type="pres">
      <dgm:prSet presAssocID="{F1EEFCBF-6EBC-4D13-AE5B-A18A9010928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61C1761-B54A-4588-9590-04197C6C3E35}" type="pres">
      <dgm:prSet presAssocID="{F1EEFCBF-6EBC-4D13-AE5B-A18A90109287}" presName="parTransTwo" presStyleCnt="0"/>
      <dgm:spPr/>
    </dgm:pt>
    <dgm:pt modelId="{887B77A8-D666-43EF-89A5-B9B63EBAF909}" type="pres">
      <dgm:prSet presAssocID="{F1EEFCBF-6EBC-4D13-AE5B-A18A90109287}" presName="horzTwo" presStyleCnt="0"/>
      <dgm:spPr/>
    </dgm:pt>
    <dgm:pt modelId="{6751D807-4607-4031-BF77-57B564DAED5E}" type="pres">
      <dgm:prSet presAssocID="{8D905F78-80BA-496F-99F5-7C6D8ED56B27}" presName="vertThree" presStyleCnt="0"/>
      <dgm:spPr/>
    </dgm:pt>
    <dgm:pt modelId="{8A5CBCF6-9CB2-4E3B-8815-2735FF0B0E05}" type="pres">
      <dgm:prSet presAssocID="{8D905F78-80BA-496F-99F5-7C6D8ED56B27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1F9D10-8ECF-4581-8382-0F93AD91EAAF}" type="pres">
      <dgm:prSet presAssocID="{8D905F78-80BA-496F-99F5-7C6D8ED56B27}" presName="horzThree" presStyleCnt="0"/>
      <dgm:spPr/>
    </dgm:pt>
  </dgm:ptLst>
  <dgm:cxnLst>
    <dgm:cxn modelId="{5A6EE70C-2D60-4473-96C8-A99A3FE28B9E}" srcId="{23292B16-7812-4A3D-B32A-CC30BF939027}" destId="{F1EEFCBF-6EBC-4D13-AE5B-A18A90109287}" srcOrd="0" destOrd="0" parTransId="{E13AF5C6-2F9B-4F8D-BB1E-A73F6263D442}" sibTransId="{2081E27E-15D4-4588-B561-56FF4A6BEA63}"/>
    <dgm:cxn modelId="{3F2460AB-160B-4BEF-8A7C-62E913513D7F}" type="presOf" srcId="{C0E23456-83FA-4C66-89CD-7155B388F646}" destId="{E587E392-E3F8-4C78-8DF7-280C388B4999}" srcOrd="0" destOrd="0" presId="urn:microsoft.com/office/officeart/2005/8/layout/hierarchy4"/>
    <dgm:cxn modelId="{142779D7-7888-406D-8B8F-611EA074D554}" type="presOf" srcId="{8D905F78-80BA-496F-99F5-7C6D8ED56B27}" destId="{8A5CBCF6-9CB2-4E3B-8815-2735FF0B0E05}" srcOrd="0" destOrd="0" presId="urn:microsoft.com/office/officeart/2005/8/layout/hierarchy4"/>
    <dgm:cxn modelId="{55760B47-AFFA-444F-A752-D4D0F43CA951}" srcId="{F1EEFCBF-6EBC-4D13-AE5B-A18A90109287}" destId="{8D905F78-80BA-496F-99F5-7C6D8ED56B27}" srcOrd="0" destOrd="0" parTransId="{F55FE58A-EFC8-44BF-9EDF-882BA790AB19}" sibTransId="{80DC976D-68AD-4E87-9EAC-8DB3A78E62E3}"/>
    <dgm:cxn modelId="{8F2DDA2B-CC12-4F57-987C-C7C6765EB1DB}" srcId="{C0E23456-83FA-4C66-89CD-7155B388F646}" destId="{23292B16-7812-4A3D-B32A-CC30BF939027}" srcOrd="0" destOrd="0" parTransId="{287CB49B-FA99-4CAB-B0DE-FF5CC170B3D6}" sibTransId="{B72A96BE-917B-4866-AB7C-FA615CD36989}"/>
    <dgm:cxn modelId="{CD3E4965-4A03-484F-8C66-43DAB5F6DD1D}" type="presOf" srcId="{23292B16-7812-4A3D-B32A-CC30BF939027}" destId="{17E2DB69-369E-429B-B997-71777B5258F2}" srcOrd="0" destOrd="0" presId="urn:microsoft.com/office/officeart/2005/8/layout/hierarchy4"/>
    <dgm:cxn modelId="{CD9A288D-2332-4BDB-A5E2-7C26ED2F9143}" type="presOf" srcId="{F1EEFCBF-6EBC-4D13-AE5B-A18A90109287}" destId="{AF61F199-B5D2-4B66-B541-FD333B6CCE64}" srcOrd="0" destOrd="0" presId="urn:microsoft.com/office/officeart/2005/8/layout/hierarchy4"/>
    <dgm:cxn modelId="{BB38379E-AC7A-4824-9362-9DB418AAED72}" type="presParOf" srcId="{E587E392-E3F8-4C78-8DF7-280C388B4999}" destId="{59F2E56C-DBF6-43C1-9CE1-EDD71E3A22A2}" srcOrd="0" destOrd="0" presId="urn:microsoft.com/office/officeart/2005/8/layout/hierarchy4"/>
    <dgm:cxn modelId="{4EC49786-CE6E-41F3-B476-DE8FE0C2E64F}" type="presParOf" srcId="{59F2E56C-DBF6-43C1-9CE1-EDD71E3A22A2}" destId="{17E2DB69-369E-429B-B997-71777B5258F2}" srcOrd="0" destOrd="0" presId="urn:microsoft.com/office/officeart/2005/8/layout/hierarchy4"/>
    <dgm:cxn modelId="{F790FB50-855F-4CFB-A20C-9B2D84FA1A15}" type="presParOf" srcId="{59F2E56C-DBF6-43C1-9CE1-EDD71E3A22A2}" destId="{E0A81CCA-98DB-44A0-9C65-5CF383AF6803}" srcOrd="1" destOrd="0" presId="urn:microsoft.com/office/officeart/2005/8/layout/hierarchy4"/>
    <dgm:cxn modelId="{20218FEC-895E-4E53-B0F4-D8989B150F48}" type="presParOf" srcId="{59F2E56C-DBF6-43C1-9CE1-EDD71E3A22A2}" destId="{B1663123-8B02-4F02-ACA4-D17A1467C1F2}" srcOrd="2" destOrd="0" presId="urn:microsoft.com/office/officeart/2005/8/layout/hierarchy4"/>
    <dgm:cxn modelId="{B24B81A1-755C-49BD-BB5D-667B0C5A34A2}" type="presParOf" srcId="{B1663123-8B02-4F02-ACA4-D17A1467C1F2}" destId="{0FC335E8-0A3C-4B82-9BBF-ED28F1033FA3}" srcOrd="0" destOrd="0" presId="urn:microsoft.com/office/officeart/2005/8/layout/hierarchy4"/>
    <dgm:cxn modelId="{8CEC2279-EFE1-4728-8EFF-346E4FAECBB6}" type="presParOf" srcId="{0FC335E8-0A3C-4B82-9BBF-ED28F1033FA3}" destId="{AF61F199-B5D2-4B66-B541-FD333B6CCE64}" srcOrd="0" destOrd="0" presId="urn:microsoft.com/office/officeart/2005/8/layout/hierarchy4"/>
    <dgm:cxn modelId="{A1C29C7F-CE32-4307-A445-8D295A3038B2}" type="presParOf" srcId="{0FC335E8-0A3C-4B82-9BBF-ED28F1033FA3}" destId="{561C1761-B54A-4588-9590-04197C6C3E35}" srcOrd="1" destOrd="0" presId="urn:microsoft.com/office/officeart/2005/8/layout/hierarchy4"/>
    <dgm:cxn modelId="{3D37D275-87DB-414E-AFDB-0BF5BD78E3D9}" type="presParOf" srcId="{0FC335E8-0A3C-4B82-9BBF-ED28F1033FA3}" destId="{887B77A8-D666-43EF-89A5-B9B63EBAF909}" srcOrd="2" destOrd="0" presId="urn:microsoft.com/office/officeart/2005/8/layout/hierarchy4"/>
    <dgm:cxn modelId="{C2F2FB0E-E423-4F72-AA2E-E4BE5885D7C9}" type="presParOf" srcId="{887B77A8-D666-43EF-89A5-B9B63EBAF909}" destId="{6751D807-4607-4031-BF77-57B564DAED5E}" srcOrd="0" destOrd="0" presId="urn:microsoft.com/office/officeart/2005/8/layout/hierarchy4"/>
    <dgm:cxn modelId="{3360AB45-6DF7-4CBD-A436-0AAA4681D04A}" type="presParOf" srcId="{6751D807-4607-4031-BF77-57B564DAED5E}" destId="{8A5CBCF6-9CB2-4E3B-8815-2735FF0B0E05}" srcOrd="0" destOrd="0" presId="urn:microsoft.com/office/officeart/2005/8/layout/hierarchy4"/>
    <dgm:cxn modelId="{40E06D45-A840-414A-84A3-1D268B63F7F0}" type="presParOf" srcId="{6751D807-4607-4031-BF77-57B564DAED5E}" destId="{1E1F9D10-8ECF-4581-8382-0F93AD91EAA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B2B4-944B-4005-8714-ED2D098630A8}">
      <dsp:nvSpPr>
        <dsp:cNvPr id="0" name=""/>
        <dsp:cNvSpPr/>
      </dsp:nvSpPr>
      <dsp:spPr>
        <a:xfrm>
          <a:off x="4021" y="666"/>
          <a:ext cx="8588269" cy="705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Service</a:t>
          </a:r>
          <a:endParaRPr lang="de-DE" sz="3100" kern="1200" dirty="0"/>
        </a:p>
      </dsp:txBody>
      <dsp:txXfrm>
        <a:off x="24698" y="21343"/>
        <a:ext cx="8546915" cy="664620"/>
      </dsp:txXfrm>
    </dsp:sp>
    <dsp:sp modelId="{6A8EC939-0B89-477D-BEBF-559FC7D2537C}">
      <dsp:nvSpPr>
        <dsp:cNvPr id="0" name=""/>
        <dsp:cNvSpPr/>
      </dsp:nvSpPr>
      <dsp:spPr>
        <a:xfrm>
          <a:off x="4021" y="794198"/>
          <a:ext cx="8588269" cy="7059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BLL</a:t>
          </a:r>
          <a:endParaRPr lang="de-DE" sz="3100" kern="1200" dirty="0"/>
        </a:p>
      </dsp:txBody>
      <dsp:txXfrm>
        <a:off x="24698" y="814875"/>
        <a:ext cx="8546915" cy="664620"/>
      </dsp:txXfrm>
    </dsp:sp>
    <dsp:sp modelId="{8B0DDD3D-18AA-4EF1-8DCD-2137F34FA616}">
      <dsp:nvSpPr>
        <dsp:cNvPr id="0" name=""/>
        <dsp:cNvSpPr/>
      </dsp:nvSpPr>
      <dsp:spPr>
        <a:xfrm>
          <a:off x="4021" y="1587731"/>
          <a:ext cx="4205812" cy="7059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DAO</a:t>
          </a:r>
          <a:endParaRPr lang="de-DE" sz="3100" kern="1200" dirty="0"/>
        </a:p>
      </dsp:txBody>
      <dsp:txXfrm>
        <a:off x="24698" y="1608408"/>
        <a:ext cx="4164458" cy="664620"/>
      </dsp:txXfrm>
    </dsp:sp>
    <dsp:sp modelId="{0DB23DF8-F937-4C61-BFC8-C122350ECD67}">
      <dsp:nvSpPr>
        <dsp:cNvPr id="0" name=""/>
        <dsp:cNvSpPr/>
      </dsp:nvSpPr>
      <dsp:spPr>
        <a:xfrm>
          <a:off x="4021" y="2381263"/>
          <a:ext cx="4205812" cy="705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Telerik Data Access</a:t>
          </a:r>
          <a:endParaRPr lang="de-DE" sz="3100" kern="1200" dirty="0"/>
        </a:p>
      </dsp:txBody>
      <dsp:txXfrm>
        <a:off x="24698" y="2401940"/>
        <a:ext cx="4164458" cy="664620"/>
      </dsp:txXfrm>
    </dsp:sp>
    <dsp:sp modelId="{AA24FBB5-AAE8-4495-9421-D7C1B6FDC766}">
      <dsp:nvSpPr>
        <dsp:cNvPr id="0" name=""/>
        <dsp:cNvSpPr/>
      </dsp:nvSpPr>
      <dsp:spPr>
        <a:xfrm>
          <a:off x="4021" y="3174796"/>
          <a:ext cx="4205812" cy="705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DB</a:t>
          </a:r>
          <a:endParaRPr lang="de-DE" sz="3100" kern="1200" dirty="0"/>
        </a:p>
      </dsp:txBody>
      <dsp:txXfrm>
        <a:off x="24698" y="3195473"/>
        <a:ext cx="4164458" cy="664620"/>
      </dsp:txXfrm>
    </dsp:sp>
    <dsp:sp modelId="{B2192BD4-0749-4547-89CA-45F0388A8BDF}">
      <dsp:nvSpPr>
        <dsp:cNvPr id="0" name=""/>
        <dsp:cNvSpPr/>
      </dsp:nvSpPr>
      <dsp:spPr>
        <a:xfrm>
          <a:off x="4386478" y="1587731"/>
          <a:ext cx="4205812" cy="7059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DAO2</a:t>
          </a:r>
          <a:endParaRPr lang="de-DE" sz="3100" kern="1200" dirty="0"/>
        </a:p>
      </dsp:txBody>
      <dsp:txXfrm>
        <a:off x="4407155" y="1608408"/>
        <a:ext cx="4164458" cy="664620"/>
      </dsp:txXfrm>
    </dsp:sp>
    <dsp:sp modelId="{831E44DB-BC5C-4024-B606-48072C468A84}">
      <dsp:nvSpPr>
        <dsp:cNvPr id="0" name=""/>
        <dsp:cNvSpPr/>
      </dsp:nvSpPr>
      <dsp:spPr>
        <a:xfrm>
          <a:off x="4386478" y="2381263"/>
          <a:ext cx="4205812" cy="705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RestHandler</a:t>
          </a:r>
          <a:endParaRPr lang="de-DE" sz="3100" kern="1200" dirty="0"/>
        </a:p>
      </dsp:txBody>
      <dsp:txXfrm>
        <a:off x="4407155" y="2401940"/>
        <a:ext cx="4164458" cy="664620"/>
      </dsp:txXfrm>
    </dsp:sp>
    <dsp:sp modelId="{7A267EE3-99A6-4793-AD62-81C37A5E07A9}">
      <dsp:nvSpPr>
        <dsp:cNvPr id="0" name=""/>
        <dsp:cNvSpPr/>
      </dsp:nvSpPr>
      <dsp:spPr>
        <a:xfrm>
          <a:off x="4386478" y="3174796"/>
          <a:ext cx="4205812" cy="705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WebApi</a:t>
          </a:r>
          <a:endParaRPr lang="de-DE" sz="3100" kern="1200" dirty="0"/>
        </a:p>
      </dsp:txBody>
      <dsp:txXfrm>
        <a:off x="4407155" y="3195473"/>
        <a:ext cx="4164458" cy="6646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0" y="0"/>
          <a:ext cx="1480085" cy="39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ActorX</a:t>
          </a:r>
          <a:endParaRPr lang="de-DE" sz="1700" kern="1200" dirty="0"/>
        </a:p>
      </dsp:txBody>
      <dsp:txXfrm>
        <a:off x="11460" y="11460"/>
        <a:ext cx="1457165" cy="368345"/>
      </dsp:txXfrm>
    </dsp:sp>
    <dsp:sp modelId="{AF61F199-B5D2-4B66-B541-FD333B6CCE64}">
      <dsp:nvSpPr>
        <dsp:cNvPr id="0" name=""/>
        <dsp:cNvSpPr/>
      </dsp:nvSpPr>
      <dsp:spPr>
        <a:xfrm>
          <a:off x="723" y="411437"/>
          <a:ext cx="1480085" cy="3912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ActorY</a:t>
          </a:r>
          <a:endParaRPr lang="de-DE" sz="1700" kern="1200" dirty="0"/>
        </a:p>
      </dsp:txBody>
      <dsp:txXfrm>
        <a:off x="12183" y="422897"/>
        <a:ext cx="1457165" cy="368345"/>
      </dsp:txXfrm>
    </dsp:sp>
    <dsp:sp modelId="{8A5CBCF6-9CB2-4E3B-8815-2735FF0B0E05}">
      <dsp:nvSpPr>
        <dsp:cNvPr id="0" name=""/>
        <dsp:cNvSpPr/>
      </dsp:nvSpPr>
      <dsp:spPr>
        <a:xfrm>
          <a:off x="723" y="822674"/>
          <a:ext cx="1480085" cy="39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ActorZ</a:t>
          </a:r>
          <a:endParaRPr lang="de-DE" sz="1700" kern="1200" dirty="0"/>
        </a:p>
      </dsp:txBody>
      <dsp:txXfrm>
        <a:off x="12183" y="834134"/>
        <a:ext cx="1457165" cy="368345"/>
      </dsp:txXfrm>
    </dsp:sp>
    <dsp:sp modelId="{141B7840-F7DF-4C0B-ADEB-649D202981F3}">
      <dsp:nvSpPr>
        <dsp:cNvPr id="0" name=""/>
        <dsp:cNvSpPr/>
      </dsp:nvSpPr>
      <dsp:spPr>
        <a:xfrm>
          <a:off x="723" y="1233911"/>
          <a:ext cx="1480085" cy="39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ActorA</a:t>
          </a:r>
          <a:r>
            <a:rPr lang="en-US" sz="1700" kern="1200" dirty="0" smtClean="0"/>
            <a:t>*</a:t>
          </a:r>
          <a:endParaRPr lang="de-DE" sz="1700" kern="1200" dirty="0"/>
        </a:p>
      </dsp:txBody>
      <dsp:txXfrm>
        <a:off x="12183" y="1245371"/>
        <a:ext cx="1457165" cy="368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B2B4-944B-4005-8714-ED2D098630A8}">
      <dsp:nvSpPr>
        <dsp:cNvPr id="0" name=""/>
        <dsp:cNvSpPr/>
      </dsp:nvSpPr>
      <dsp:spPr>
        <a:xfrm>
          <a:off x="1230" y="1194"/>
          <a:ext cx="2627081" cy="399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  <a:endParaRPr lang="de-DE" sz="1700" kern="1200" dirty="0"/>
        </a:p>
      </dsp:txBody>
      <dsp:txXfrm>
        <a:off x="12922" y="12886"/>
        <a:ext cx="2603697" cy="375819"/>
      </dsp:txXfrm>
    </dsp:sp>
    <dsp:sp modelId="{6A8EC939-0B89-477D-BEBF-559FC7D2537C}">
      <dsp:nvSpPr>
        <dsp:cNvPr id="0" name=""/>
        <dsp:cNvSpPr/>
      </dsp:nvSpPr>
      <dsp:spPr>
        <a:xfrm>
          <a:off x="1230" y="428260"/>
          <a:ext cx="2627081" cy="3992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BLL</a:t>
          </a:r>
          <a:endParaRPr lang="de-DE" sz="1700" kern="1200" dirty="0"/>
        </a:p>
      </dsp:txBody>
      <dsp:txXfrm>
        <a:off x="12922" y="439952"/>
        <a:ext cx="2603697" cy="375819"/>
      </dsp:txXfrm>
    </dsp:sp>
    <dsp:sp modelId="{8B0DDD3D-18AA-4EF1-8DCD-2137F34FA616}">
      <dsp:nvSpPr>
        <dsp:cNvPr id="0" name=""/>
        <dsp:cNvSpPr/>
      </dsp:nvSpPr>
      <dsp:spPr>
        <a:xfrm>
          <a:off x="1230" y="855325"/>
          <a:ext cx="1286523" cy="399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DAO</a:t>
          </a:r>
          <a:endParaRPr lang="de-DE" sz="1700" kern="1200" dirty="0"/>
        </a:p>
      </dsp:txBody>
      <dsp:txXfrm>
        <a:off x="12922" y="867017"/>
        <a:ext cx="1263139" cy="375819"/>
      </dsp:txXfrm>
    </dsp:sp>
    <dsp:sp modelId="{0DB23DF8-F937-4C61-BFC8-C122350ECD67}">
      <dsp:nvSpPr>
        <dsp:cNvPr id="0" name=""/>
        <dsp:cNvSpPr/>
      </dsp:nvSpPr>
      <dsp:spPr>
        <a:xfrm>
          <a:off x="1230" y="1282390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Telerik Data Access</a:t>
          </a:r>
          <a:endParaRPr lang="de-DE" sz="1000" kern="1200" dirty="0"/>
        </a:p>
      </dsp:txBody>
      <dsp:txXfrm>
        <a:off x="12922" y="1294082"/>
        <a:ext cx="1263139" cy="375819"/>
      </dsp:txXfrm>
    </dsp:sp>
    <dsp:sp modelId="{AA24FBB5-AAE8-4495-9421-D7C1B6FDC766}">
      <dsp:nvSpPr>
        <dsp:cNvPr id="0" name=""/>
        <dsp:cNvSpPr/>
      </dsp:nvSpPr>
      <dsp:spPr>
        <a:xfrm>
          <a:off x="1230" y="1709455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DB</a:t>
          </a:r>
          <a:endParaRPr lang="de-DE" sz="1000" kern="1200" dirty="0"/>
        </a:p>
      </dsp:txBody>
      <dsp:txXfrm>
        <a:off x="12922" y="1721147"/>
        <a:ext cx="1263139" cy="375819"/>
      </dsp:txXfrm>
    </dsp:sp>
    <dsp:sp modelId="{B2192BD4-0749-4547-89CA-45F0388A8BDF}">
      <dsp:nvSpPr>
        <dsp:cNvPr id="0" name=""/>
        <dsp:cNvSpPr/>
      </dsp:nvSpPr>
      <dsp:spPr>
        <a:xfrm>
          <a:off x="1341788" y="855325"/>
          <a:ext cx="1286523" cy="399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DAO2</a:t>
          </a:r>
          <a:endParaRPr lang="de-DE" sz="1700" kern="1200" dirty="0"/>
        </a:p>
      </dsp:txBody>
      <dsp:txXfrm>
        <a:off x="1353480" y="867017"/>
        <a:ext cx="1263139" cy="375819"/>
      </dsp:txXfrm>
    </dsp:sp>
    <dsp:sp modelId="{831E44DB-BC5C-4024-B606-48072C468A84}">
      <dsp:nvSpPr>
        <dsp:cNvPr id="0" name=""/>
        <dsp:cNvSpPr/>
      </dsp:nvSpPr>
      <dsp:spPr>
        <a:xfrm>
          <a:off x="1341788" y="1282390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RestHandler</a:t>
          </a:r>
          <a:endParaRPr lang="de-DE" sz="1000" kern="1200" dirty="0"/>
        </a:p>
      </dsp:txBody>
      <dsp:txXfrm>
        <a:off x="1353480" y="1294082"/>
        <a:ext cx="1263139" cy="375819"/>
      </dsp:txXfrm>
    </dsp:sp>
    <dsp:sp modelId="{7A267EE3-99A6-4793-AD62-81C37A5E07A9}">
      <dsp:nvSpPr>
        <dsp:cNvPr id="0" name=""/>
        <dsp:cNvSpPr/>
      </dsp:nvSpPr>
      <dsp:spPr>
        <a:xfrm>
          <a:off x="1341788" y="1709455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WebApi</a:t>
          </a:r>
          <a:endParaRPr lang="de-DE" sz="1000" kern="1200" dirty="0"/>
        </a:p>
      </dsp:txBody>
      <dsp:txXfrm>
        <a:off x="1353480" y="1721147"/>
        <a:ext cx="1263139" cy="375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B2B4-944B-4005-8714-ED2D098630A8}">
      <dsp:nvSpPr>
        <dsp:cNvPr id="0" name=""/>
        <dsp:cNvSpPr/>
      </dsp:nvSpPr>
      <dsp:spPr>
        <a:xfrm>
          <a:off x="1230" y="1194"/>
          <a:ext cx="2627081" cy="3992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Service</a:t>
          </a:r>
          <a:endParaRPr lang="de-DE" sz="1700" kern="1200" dirty="0"/>
        </a:p>
      </dsp:txBody>
      <dsp:txXfrm>
        <a:off x="12922" y="12886"/>
        <a:ext cx="2603697" cy="375819"/>
      </dsp:txXfrm>
    </dsp:sp>
    <dsp:sp modelId="{6A8EC939-0B89-477D-BEBF-559FC7D2537C}">
      <dsp:nvSpPr>
        <dsp:cNvPr id="0" name=""/>
        <dsp:cNvSpPr/>
      </dsp:nvSpPr>
      <dsp:spPr>
        <a:xfrm>
          <a:off x="1230" y="428260"/>
          <a:ext cx="2627081" cy="3992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BLL</a:t>
          </a:r>
          <a:endParaRPr lang="de-DE" sz="1700" kern="1200" dirty="0"/>
        </a:p>
      </dsp:txBody>
      <dsp:txXfrm>
        <a:off x="12922" y="439952"/>
        <a:ext cx="2603697" cy="375819"/>
      </dsp:txXfrm>
    </dsp:sp>
    <dsp:sp modelId="{8B0DDD3D-18AA-4EF1-8DCD-2137F34FA616}">
      <dsp:nvSpPr>
        <dsp:cNvPr id="0" name=""/>
        <dsp:cNvSpPr/>
      </dsp:nvSpPr>
      <dsp:spPr>
        <a:xfrm>
          <a:off x="1230" y="855325"/>
          <a:ext cx="1286523" cy="399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DAO</a:t>
          </a:r>
          <a:endParaRPr lang="de-DE" sz="1700" kern="1200" dirty="0"/>
        </a:p>
      </dsp:txBody>
      <dsp:txXfrm>
        <a:off x="12922" y="867017"/>
        <a:ext cx="1263139" cy="375819"/>
      </dsp:txXfrm>
    </dsp:sp>
    <dsp:sp modelId="{0DB23DF8-F937-4C61-BFC8-C122350ECD67}">
      <dsp:nvSpPr>
        <dsp:cNvPr id="0" name=""/>
        <dsp:cNvSpPr/>
      </dsp:nvSpPr>
      <dsp:spPr>
        <a:xfrm>
          <a:off x="1230" y="1282390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Telerik Data Access</a:t>
          </a:r>
          <a:endParaRPr lang="de-DE" sz="1000" kern="1200" dirty="0"/>
        </a:p>
      </dsp:txBody>
      <dsp:txXfrm>
        <a:off x="12922" y="1294082"/>
        <a:ext cx="1263139" cy="375819"/>
      </dsp:txXfrm>
    </dsp:sp>
    <dsp:sp modelId="{AA24FBB5-AAE8-4495-9421-D7C1B6FDC766}">
      <dsp:nvSpPr>
        <dsp:cNvPr id="0" name=""/>
        <dsp:cNvSpPr/>
      </dsp:nvSpPr>
      <dsp:spPr>
        <a:xfrm>
          <a:off x="1230" y="1709455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DB</a:t>
          </a:r>
          <a:endParaRPr lang="de-DE" sz="1000" kern="1200" dirty="0"/>
        </a:p>
      </dsp:txBody>
      <dsp:txXfrm>
        <a:off x="12922" y="1721147"/>
        <a:ext cx="1263139" cy="375819"/>
      </dsp:txXfrm>
    </dsp:sp>
    <dsp:sp modelId="{B2192BD4-0749-4547-89CA-45F0388A8BDF}">
      <dsp:nvSpPr>
        <dsp:cNvPr id="0" name=""/>
        <dsp:cNvSpPr/>
      </dsp:nvSpPr>
      <dsp:spPr>
        <a:xfrm>
          <a:off x="1341788" y="855325"/>
          <a:ext cx="1286523" cy="399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DAO2</a:t>
          </a:r>
          <a:endParaRPr lang="de-DE" sz="1700" kern="1200" dirty="0"/>
        </a:p>
      </dsp:txBody>
      <dsp:txXfrm>
        <a:off x="1353480" y="867017"/>
        <a:ext cx="1263139" cy="375819"/>
      </dsp:txXfrm>
    </dsp:sp>
    <dsp:sp modelId="{831E44DB-BC5C-4024-B606-48072C468A84}">
      <dsp:nvSpPr>
        <dsp:cNvPr id="0" name=""/>
        <dsp:cNvSpPr/>
      </dsp:nvSpPr>
      <dsp:spPr>
        <a:xfrm>
          <a:off x="1341788" y="1282390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RestHandler</a:t>
          </a:r>
          <a:endParaRPr lang="de-DE" sz="1000" kern="1200" dirty="0"/>
        </a:p>
      </dsp:txBody>
      <dsp:txXfrm>
        <a:off x="1353480" y="1294082"/>
        <a:ext cx="1263139" cy="375819"/>
      </dsp:txXfrm>
    </dsp:sp>
    <dsp:sp modelId="{7A267EE3-99A6-4793-AD62-81C37A5E07A9}">
      <dsp:nvSpPr>
        <dsp:cNvPr id="0" name=""/>
        <dsp:cNvSpPr/>
      </dsp:nvSpPr>
      <dsp:spPr>
        <a:xfrm>
          <a:off x="1341788" y="1709455"/>
          <a:ext cx="1286523" cy="3992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WebApi</a:t>
          </a:r>
          <a:endParaRPr lang="de-DE" sz="1000" kern="1200" dirty="0"/>
        </a:p>
      </dsp:txBody>
      <dsp:txXfrm>
        <a:off x="1353480" y="1721147"/>
        <a:ext cx="1263139" cy="375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1283" y="509"/>
          <a:ext cx="2626974" cy="671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ActorX</a:t>
          </a:r>
          <a:endParaRPr lang="de-DE" sz="3000" kern="1200" dirty="0"/>
        </a:p>
      </dsp:txBody>
      <dsp:txXfrm>
        <a:off x="20956" y="20182"/>
        <a:ext cx="2587628" cy="632345"/>
      </dsp:txXfrm>
    </dsp:sp>
    <dsp:sp modelId="{AF61F199-B5D2-4B66-B541-FD333B6CCE64}">
      <dsp:nvSpPr>
        <dsp:cNvPr id="0" name=""/>
        <dsp:cNvSpPr/>
      </dsp:nvSpPr>
      <dsp:spPr>
        <a:xfrm>
          <a:off x="1283" y="719081"/>
          <a:ext cx="2626974" cy="671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ActorY</a:t>
          </a:r>
          <a:endParaRPr lang="de-DE" sz="3000" kern="1200" dirty="0"/>
        </a:p>
      </dsp:txBody>
      <dsp:txXfrm>
        <a:off x="20956" y="738754"/>
        <a:ext cx="2587628" cy="632345"/>
      </dsp:txXfrm>
    </dsp:sp>
    <dsp:sp modelId="{8A5CBCF6-9CB2-4E3B-8815-2735FF0B0E05}">
      <dsp:nvSpPr>
        <dsp:cNvPr id="0" name=""/>
        <dsp:cNvSpPr/>
      </dsp:nvSpPr>
      <dsp:spPr>
        <a:xfrm>
          <a:off x="1283" y="1437652"/>
          <a:ext cx="2626974" cy="6716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ActorZ</a:t>
          </a:r>
          <a:endParaRPr lang="de-DE" sz="3000" kern="1200" dirty="0"/>
        </a:p>
      </dsp:txBody>
      <dsp:txXfrm>
        <a:off x="20956" y="1457325"/>
        <a:ext cx="2587628" cy="632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1283" y="509"/>
          <a:ext cx="2626974" cy="671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ActorX</a:t>
          </a:r>
          <a:endParaRPr lang="de-DE" sz="3000" kern="1200" dirty="0"/>
        </a:p>
      </dsp:txBody>
      <dsp:txXfrm>
        <a:off x="20956" y="20182"/>
        <a:ext cx="2587628" cy="632345"/>
      </dsp:txXfrm>
    </dsp:sp>
    <dsp:sp modelId="{AF61F199-B5D2-4B66-B541-FD333B6CCE64}">
      <dsp:nvSpPr>
        <dsp:cNvPr id="0" name=""/>
        <dsp:cNvSpPr/>
      </dsp:nvSpPr>
      <dsp:spPr>
        <a:xfrm>
          <a:off x="1283" y="719081"/>
          <a:ext cx="2626974" cy="6716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ActorY</a:t>
          </a:r>
          <a:endParaRPr lang="de-DE" sz="3000" kern="1200" dirty="0"/>
        </a:p>
      </dsp:txBody>
      <dsp:txXfrm>
        <a:off x="20956" y="738754"/>
        <a:ext cx="2587628" cy="632345"/>
      </dsp:txXfrm>
    </dsp:sp>
    <dsp:sp modelId="{8A5CBCF6-9CB2-4E3B-8815-2735FF0B0E05}">
      <dsp:nvSpPr>
        <dsp:cNvPr id="0" name=""/>
        <dsp:cNvSpPr/>
      </dsp:nvSpPr>
      <dsp:spPr>
        <a:xfrm>
          <a:off x="1283" y="1437652"/>
          <a:ext cx="2626974" cy="6716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ActorZ</a:t>
          </a:r>
          <a:endParaRPr lang="de-DE" sz="3000" kern="1200" dirty="0"/>
        </a:p>
      </dsp:txBody>
      <dsp:txXfrm>
        <a:off x="20956" y="1457325"/>
        <a:ext cx="2587628" cy="632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0" y="0"/>
          <a:ext cx="1480085" cy="38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ActorX</a:t>
          </a:r>
          <a:endParaRPr lang="de-DE" sz="1700" kern="1200" dirty="0"/>
        </a:p>
      </dsp:txBody>
      <dsp:txXfrm>
        <a:off x="11289" y="11289"/>
        <a:ext cx="1457507" cy="362865"/>
      </dsp:txXfrm>
    </dsp:sp>
    <dsp:sp modelId="{AF61F199-B5D2-4B66-B541-FD333B6CCE64}">
      <dsp:nvSpPr>
        <dsp:cNvPr id="0" name=""/>
        <dsp:cNvSpPr/>
      </dsp:nvSpPr>
      <dsp:spPr>
        <a:xfrm>
          <a:off x="723" y="412637"/>
          <a:ext cx="1480085" cy="385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ActorY</a:t>
          </a:r>
          <a:endParaRPr lang="de-DE" sz="1700" kern="1200" dirty="0"/>
        </a:p>
      </dsp:txBody>
      <dsp:txXfrm>
        <a:off x="12012" y="423926"/>
        <a:ext cx="1457507" cy="362865"/>
      </dsp:txXfrm>
    </dsp:sp>
    <dsp:sp modelId="{8A5CBCF6-9CB2-4E3B-8815-2735FF0B0E05}">
      <dsp:nvSpPr>
        <dsp:cNvPr id="0" name=""/>
        <dsp:cNvSpPr/>
      </dsp:nvSpPr>
      <dsp:spPr>
        <a:xfrm>
          <a:off x="723" y="824493"/>
          <a:ext cx="1480085" cy="385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ActorZ</a:t>
          </a:r>
          <a:endParaRPr lang="de-DE" sz="1700" kern="1200" dirty="0"/>
        </a:p>
      </dsp:txBody>
      <dsp:txXfrm>
        <a:off x="12012" y="835782"/>
        <a:ext cx="1457507" cy="362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0" y="0"/>
          <a:ext cx="1480085" cy="38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ActorX</a:t>
          </a:r>
          <a:endParaRPr lang="de-DE" sz="1700" kern="1200" dirty="0"/>
        </a:p>
      </dsp:txBody>
      <dsp:txXfrm>
        <a:off x="11289" y="11289"/>
        <a:ext cx="1457507" cy="362865"/>
      </dsp:txXfrm>
    </dsp:sp>
    <dsp:sp modelId="{AF61F199-B5D2-4B66-B541-FD333B6CCE64}">
      <dsp:nvSpPr>
        <dsp:cNvPr id="0" name=""/>
        <dsp:cNvSpPr/>
      </dsp:nvSpPr>
      <dsp:spPr>
        <a:xfrm>
          <a:off x="723" y="412637"/>
          <a:ext cx="1480085" cy="385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ActorY</a:t>
          </a:r>
          <a:endParaRPr lang="de-DE" sz="1700" kern="1200" dirty="0"/>
        </a:p>
      </dsp:txBody>
      <dsp:txXfrm>
        <a:off x="12012" y="423926"/>
        <a:ext cx="1457507" cy="362865"/>
      </dsp:txXfrm>
    </dsp:sp>
    <dsp:sp modelId="{8A5CBCF6-9CB2-4E3B-8815-2735FF0B0E05}">
      <dsp:nvSpPr>
        <dsp:cNvPr id="0" name=""/>
        <dsp:cNvSpPr/>
      </dsp:nvSpPr>
      <dsp:spPr>
        <a:xfrm>
          <a:off x="723" y="824493"/>
          <a:ext cx="1480085" cy="385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ActorZ</a:t>
          </a:r>
          <a:endParaRPr lang="de-DE" sz="1700" kern="1200" dirty="0"/>
        </a:p>
      </dsp:txBody>
      <dsp:txXfrm>
        <a:off x="12012" y="835782"/>
        <a:ext cx="1457507" cy="362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0" y="0"/>
          <a:ext cx="1480085" cy="377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ActorX</a:t>
          </a:r>
          <a:endParaRPr lang="de-DE" sz="1700" kern="1200" dirty="0"/>
        </a:p>
      </dsp:txBody>
      <dsp:txXfrm>
        <a:off x="11064" y="11064"/>
        <a:ext cx="1457957" cy="355630"/>
      </dsp:txXfrm>
    </dsp:sp>
    <dsp:sp modelId="{AF61F199-B5D2-4B66-B541-FD333B6CCE64}">
      <dsp:nvSpPr>
        <dsp:cNvPr id="0" name=""/>
        <dsp:cNvSpPr/>
      </dsp:nvSpPr>
      <dsp:spPr>
        <a:xfrm>
          <a:off x="723" y="404410"/>
          <a:ext cx="1480085" cy="3777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ActorY</a:t>
          </a:r>
          <a:endParaRPr lang="de-DE" sz="1700" kern="1200" dirty="0"/>
        </a:p>
      </dsp:txBody>
      <dsp:txXfrm>
        <a:off x="11787" y="415474"/>
        <a:ext cx="1457957" cy="355630"/>
      </dsp:txXfrm>
    </dsp:sp>
    <dsp:sp modelId="{8A5CBCF6-9CB2-4E3B-8815-2735FF0B0E05}">
      <dsp:nvSpPr>
        <dsp:cNvPr id="0" name=""/>
        <dsp:cNvSpPr/>
      </dsp:nvSpPr>
      <dsp:spPr>
        <a:xfrm>
          <a:off x="723" y="808581"/>
          <a:ext cx="1480085" cy="377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ActorZ</a:t>
          </a:r>
          <a:endParaRPr lang="de-DE" sz="1700" kern="1200" dirty="0"/>
        </a:p>
      </dsp:txBody>
      <dsp:txXfrm>
        <a:off x="11787" y="819645"/>
        <a:ext cx="1457957" cy="3556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2DB69-369E-429B-B997-71777B5258F2}">
      <dsp:nvSpPr>
        <dsp:cNvPr id="0" name=""/>
        <dsp:cNvSpPr/>
      </dsp:nvSpPr>
      <dsp:spPr>
        <a:xfrm>
          <a:off x="0" y="0"/>
          <a:ext cx="1480085" cy="38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ActorX</a:t>
          </a:r>
          <a:endParaRPr lang="de-DE" sz="1700" kern="1200" dirty="0"/>
        </a:p>
      </dsp:txBody>
      <dsp:txXfrm>
        <a:off x="11289" y="11289"/>
        <a:ext cx="1457507" cy="362865"/>
      </dsp:txXfrm>
    </dsp:sp>
    <dsp:sp modelId="{AF61F199-B5D2-4B66-B541-FD333B6CCE64}">
      <dsp:nvSpPr>
        <dsp:cNvPr id="0" name=""/>
        <dsp:cNvSpPr/>
      </dsp:nvSpPr>
      <dsp:spPr>
        <a:xfrm>
          <a:off x="723" y="412637"/>
          <a:ext cx="1480085" cy="385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ActorY</a:t>
          </a:r>
          <a:endParaRPr lang="de-DE" sz="1700" kern="1200" dirty="0"/>
        </a:p>
      </dsp:txBody>
      <dsp:txXfrm>
        <a:off x="12012" y="423926"/>
        <a:ext cx="1457507" cy="362865"/>
      </dsp:txXfrm>
    </dsp:sp>
    <dsp:sp modelId="{8A5CBCF6-9CB2-4E3B-8815-2735FF0B0E05}">
      <dsp:nvSpPr>
        <dsp:cNvPr id="0" name=""/>
        <dsp:cNvSpPr/>
      </dsp:nvSpPr>
      <dsp:spPr>
        <a:xfrm>
          <a:off x="723" y="824493"/>
          <a:ext cx="1480085" cy="3854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ActorZ</a:t>
          </a:r>
          <a:endParaRPr lang="de-DE" sz="1700" kern="1200" dirty="0"/>
        </a:p>
      </dsp:txBody>
      <dsp:txXfrm>
        <a:off x="12012" y="835782"/>
        <a:ext cx="1457507" cy="362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829FA856-EFEE-4DCD-AFEE-1611166776F8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ACE84110-D7E4-4B68-A84D-C0A316465B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45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FE330BAE-44D1-4374-82CB-FFCB8AF7E8A6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FEFBDE72-2EB6-411E-A896-8CF5B25DE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5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hintergrund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Leute</a:t>
            </a:r>
            <a:r>
              <a:rPr lang="en-US" baseline="0" dirty="0" smtClean="0"/>
              <a:t>? Web; Backend;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5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RemoteRoundRobin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Scale</a:t>
            </a:r>
            <a:r>
              <a:rPr lang="en-US" b="1" baseline="0" dirty="0" err="1" smtClean="0"/>
              <a:t>Up</a:t>
            </a:r>
            <a:r>
              <a:rPr lang="en-US" b="1" baseline="0" dirty="0" smtClean="0"/>
              <a:t> and Out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59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8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HOCON</a:t>
            </a:r>
            <a:r>
              <a:rPr lang="en-US" baseline="0" dirty="0" smtClean="0"/>
              <a:t> = </a:t>
            </a:r>
            <a:r>
              <a:rPr lang="de-DE" b="1" dirty="0" smtClean="0"/>
              <a:t>Human-Optimized Config Object Notation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1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pressure-threshold = 1 // all have at least 1 </a:t>
            </a:r>
            <a:r>
              <a:rPr lang="en-US" dirty="0" err="1" smtClean="0"/>
              <a:t>msg</a:t>
            </a:r>
            <a:endParaRPr lang="en-US" dirty="0" smtClean="0"/>
          </a:p>
          <a:p>
            <a:r>
              <a:rPr lang="en-US" dirty="0" err="1" smtClean="0"/>
              <a:t>backoff</a:t>
            </a:r>
            <a:r>
              <a:rPr lang="en-US" dirty="0" smtClean="0"/>
              <a:t>-threshold = 0.3 // less than 30% are busy</a:t>
            </a:r>
          </a:p>
          <a:p>
            <a:r>
              <a:rPr lang="en-US" dirty="0" smtClean="0"/>
              <a:t>messages-per-resize - The # of messages to route before checking if resize is needed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78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Demo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Node 1 und Node2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Node 1 different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-&gt;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184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Explain Guardian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User</a:t>
            </a:r>
            <a:r>
              <a:rPr lang="en-US" b="1" baseline="0" dirty="0" smtClean="0"/>
              <a:t> guardian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Created by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System guardian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Inside akka.net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59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Max</a:t>
            </a:r>
            <a:r>
              <a:rPr lang="en-US" baseline="0" dirty="0" err="1" smtClean="0"/>
              <a:t>NumberOfRetries</a:t>
            </a:r>
            <a:r>
              <a:rPr lang="en-US" baseline="0" dirty="0" smtClean="0"/>
              <a:t>: how often can those errors occur</a:t>
            </a:r>
          </a:p>
          <a:p>
            <a:r>
              <a:rPr lang="en-US" baseline="0" dirty="0" smtClean="0"/>
              <a:t>Duration: In which timeframe can they occur</a:t>
            </a:r>
          </a:p>
          <a:p>
            <a:r>
              <a:rPr lang="en-US" baseline="0" dirty="0" smtClean="0"/>
              <a:t>Stops the child actor if exceeded</a:t>
            </a:r>
          </a:p>
          <a:p>
            <a:endParaRPr lang="en-US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Actor can decide how to</a:t>
            </a:r>
            <a:r>
              <a:rPr lang="en-US" b="1" baseline="0" dirty="0" smtClean="0"/>
              <a:t> handle next incoming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Super for state machines</a:t>
            </a:r>
          </a:p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98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Persistence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Journal -&gt; in</a:t>
            </a:r>
            <a:r>
              <a:rPr lang="en-US" baseline="0" dirty="0" smtClean="0"/>
              <a:t> database for instance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812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summarize what we have done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2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Erlang</a:t>
            </a:r>
            <a:r>
              <a:rPr lang="en-US" baseline="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Netzwerk</a:t>
            </a:r>
            <a:r>
              <a:rPr lang="en-US" baseline="0" dirty="0" smtClean="0"/>
              <a:t>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Fail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4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Getrennte</a:t>
            </a:r>
            <a:r>
              <a:rPr lang="de-DE" b="1" baseline="0" dirty="0" smtClean="0"/>
              <a:t> Speicherbereiche;</a:t>
            </a:r>
            <a:r>
              <a:rPr lang="de-DE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/>
              <a:t>Eigener Thread vs. Multihreaded Concurrency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Distributable by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Location transparent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baseline="0" dirty="0" smtClean="0"/>
              <a:t>OOP vs. Actor model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baseline="0" dirty="0" smtClean="0"/>
              <a:t>Behavior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baseline="0" dirty="0" err="1" smtClean="0"/>
              <a:t>Stateful</a:t>
            </a:r>
            <a:endParaRPr lang="en-US" b="1" baseline="0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baseline="0" dirty="0" smtClean="0"/>
              <a:t>Synchronous vs Asynchronous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55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Resilient = </a:t>
            </a:r>
            <a:r>
              <a:rPr lang="en-US" dirty="0" err="1" smtClean="0"/>
              <a:t>Wiederstandsfähig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Explain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MailBox</a:t>
            </a:r>
            <a:r>
              <a:rPr lang="en-US" dirty="0" smtClean="0"/>
              <a:t> vs. Public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Behavior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Supervision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Children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ActorRef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Transport:</a:t>
            </a:r>
            <a:r>
              <a:rPr lang="en-US" baseline="0" dirty="0" smtClean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It doesn’t matter where the Actor lives. We just need the Actor ref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9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The first free thread will be used by the 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Using</a:t>
            </a:r>
            <a:r>
              <a:rPr lang="en-US" b="1" baseline="0" dirty="0" smtClean="0"/>
              <a:t> a thread per actor would be too expensive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Memory consumption wise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64bit system = 1 Thread = 4mb -&gt; 1000 Threads = 4Gb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32bit system = 1mb / thread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Actor consumes only CPU when it is processing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69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Create HelloWorld from scratch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94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Demo 1</a:t>
            </a:r>
          </a:p>
          <a:p>
            <a:pPr marL="628650" lvl="1" indent="-171450">
              <a:buFontTx/>
              <a:buChar char="-"/>
            </a:pPr>
            <a:r>
              <a:rPr lang="en-US" b="1" dirty="0" smtClean="0"/>
              <a:t>Chat example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smtClean="0"/>
              <a:t>Client 2 Client also possible since P2P</a:t>
            </a:r>
            <a:r>
              <a:rPr lang="en-US" b="1" baseline="0" dirty="0" smtClean="0"/>
              <a:t> (With </a:t>
            </a:r>
            <a:r>
              <a:rPr lang="en-US" b="1" baseline="0" dirty="0" err="1" smtClean="0"/>
              <a:t>ActorRef</a:t>
            </a:r>
            <a:r>
              <a:rPr lang="en-US" b="1" baseline="0" dirty="0" smtClean="0"/>
              <a:t>)</a:t>
            </a:r>
            <a:endParaRPr lang="en-US" b="1" dirty="0" smtClean="0"/>
          </a:p>
          <a:p>
            <a:pPr marL="171450" lvl="0" indent="-171450">
              <a:buFontTx/>
              <a:buChar char="-"/>
            </a:pPr>
            <a:r>
              <a:rPr lang="en-US" b="1" dirty="0" smtClean="0"/>
              <a:t>Demo</a:t>
            </a:r>
            <a:r>
              <a:rPr lang="en-US" b="1" baseline="0" dirty="0" smtClean="0"/>
              <a:t> 2</a:t>
            </a:r>
          </a:p>
          <a:p>
            <a:pPr marL="628650" lvl="1" indent="-171450">
              <a:buFontTx/>
              <a:buChar char="-"/>
            </a:pPr>
            <a:r>
              <a:rPr lang="en-US" b="1" dirty="0" smtClean="0"/>
              <a:t>Node</a:t>
            </a:r>
            <a:r>
              <a:rPr lang="en-US" b="1" baseline="0" dirty="0" smtClean="0"/>
              <a:t> 1 und Node 2</a:t>
            </a:r>
            <a:endParaRPr lang="en-US" b="1" dirty="0" smtClean="0"/>
          </a:p>
          <a:p>
            <a:r>
              <a:rPr lang="en-US" dirty="0" err="1" smtClean="0"/>
              <a:t>RemoteDeployment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Example: </a:t>
            </a:r>
            <a:r>
              <a:rPr lang="en-US" b="1" baseline="0" dirty="0" smtClean="0"/>
              <a:t>Gather performance counter information on a remote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3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Group: Eigen </a:t>
            </a:r>
            <a:r>
              <a:rPr lang="en-US" dirty="0" err="1" smtClean="0"/>
              <a:t>definierte</a:t>
            </a:r>
            <a:r>
              <a:rPr lang="en-US" dirty="0" smtClean="0"/>
              <a:t> </a:t>
            </a:r>
            <a:r>
              <a:rPr lang="en-US" dirty="0" err="1" smtClean="0"/>
              <a:t>Routee</a:t>
            </a:r>
            <a:endParaRPr lang="en-US" dirty="0" smtClean="0"/>
          </a:p>
          <a:p>
            <a:r>
              <a:rPr lang="en-US" dirty="0" smtClean="0"/>
              <a:t>Pool: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erstellte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Routee</a:t>
            </a:r>
            <a:endParaRPr lang="en-US" baseline="0" dirty="0" smtClean="0"/>
          </a:p>
          <a:p>
            <a:r>
              <a:rPr lang="en-US" b="1" baseline="0" dirty="0" err="1" smtClean="0"/>
              <a:t>Erkläre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abgesetzte</a:t>
            </a:r>
            <a:r>
              <a:rPr lang="en-US" b="1" baseline="0" dirty="0" smtClean="0"/>
              <a:t> Router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BDE72-2EB6-411E-A896-8CF5B25DEE6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13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21" Type="http://schemas.openxmlformats.org/officeDocument/2006/relationships/diagramColors" Target="../diagrams/colors10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9.xml"/><Relationship Id="rId20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19" Type="http://schemas.openxmlformats.org/officeDocument/2006/relationships/diagramLayout" Target="../diagrams/layout1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Relationship Id="rId22" Type="http://schemas.microsoft.com/office/2007/relationships/diagramDrawing" Target="../diagrams/drawin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kadotnet/akka.net/tree/dev/src/examples" TargetMode="External"/><Relationship Id="rId2" Type="http://schemas.openxmlformats.org/officeDocument/2006/relationships/hyperlink" Target="http://getakka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petabridge.com/" TargetMode="External"/><Relationship Id="rId4" Type="http://schemas.openxmlformats.org/officeDocument/2006/relationships/hyperlink" Target="https://petabridge.com/bootcam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Actor_Mod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Einführung</a:t>
            </a:r>
            <a:r>
              <a:rPr lang="en-US" dirty="0" smtClean="0"/>
              <a:t> in das Actor Model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69" y="2122374"/>
            <a:ext cx="2291484" cy="1172094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6031137" y="3165172"/>
            <a:ext cx="3865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3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5268" y="2490902"/>
            <a:ext cx="3030272" cy="2778282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548292"/>
              </p:ext>
            </p:extLst>
          </p:nvPr>
        </p:nvGraphicFramePr>
        <p:xfrm>
          <a:off x="1611718" y="2831797"/>
          <a:ext cx="2629542" cy="210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68460" y="2490902"/>
            <a:ext cx="3030272" cy="2778282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445540" y="3880043"/>
            <a:ext cx="102292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75882" y="4228975"/>
            <a:ext cx="2722986" cy="758662"/>
          </a:xfrm>
          <a:prstGeom prst="roundRect">
            <a:avLst>
              <a:gd name="adj" fmla="val 6176"/>
            </a:avLst>
          </a:prstGeom>
          <a:solidFill>
            <a:srgbClr val="FF0000">
              <a:alpha val="5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smtClean="0">
                <a:solidFill>
                  <a:schemeClr val="tx2">
                    <a:lumMod val="75000"/>
                  </a:schemeClr>
                </a:solidFill>
              </a:rPr>
              <a:t>CPU 2</a:t>
            </a:r>
            <a:endParaRPr lang="sv-SE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1515" y="191000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1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594707" y="191000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2</a:t>
            </a:r>
            <a:endParaRPr lang="de-DE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Skalierung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akka.net</a:t>
            </a:r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98732" y="3880043"/>
            <a:ext cx="102292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521652" y="2490902"/>
            <a:ext cx="1708279" cy="2778282"/>
          </a:xfrm>
          <a:prstGeom prst="roundRect">
            <a:avLst>
              <a:gd name="adj" fmla="val 6176"/>
            </a:avLst>
          </a:prstGeom>
          <a:solidFill>
            <a:srgbClr val="FF000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6084" y="33921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Elastic!</a:t>
            </a:r>
            <a:endParaRPr lang="de-DE" dirty="0"/>
          </a:p>
        </p:txBody>
      </p:sp>
      <p:sp>
        <p:nvSpPr>
          <p:cNvPr id="19" name="Rounded Rectangle 18"/>
          <p:cNvSpPr/>
          <p:nvPr/>
        </p:nvSpPr>
        <p:spPr>
          <a:xfrm>
            <a:off x="1379982" y="5311921"/>
            <a:ext cx="3100844" cy="434555"/>
          </a:xfrm>
          <a:prstGeom prst="roundRect">
            <a:avLst>
              <a:gd name="adj" fmla="val 6176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Akka.Actor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69748" y="5829686"/>
            <a:ext cx="7128984" cy="434555"/>
          </a:xfrm>
          <a:prstGeom prst="roundRect">
            <a:avLst>
              <a:gd name="adj" fmla="val 6176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Akka.Remote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69747" y="6327080"/>
            <a:ext cx="9860183" cy="434555"/>
          </a:xfrm>
          <a:prstGeom prst="roundRect">
            <a:avLst>
              <a:gd name="adj" fmla="val 6176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Akka.Cluster</a:t>
            </a:r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360911"/>
              </p:ext>
            </p:extLst>
          </p:nvPr>
        </p:nvGraphicFramePr>
        <p:xfrm>
          <a:off x="5669529" y="2877783"/>
          <a:ext cx="2629542" cy="210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loud 1"/>
          <p:cNvSpPr/>
          <p:nvPr/>
        </p:nvSpPr>
        <p:spPr>
          <a:xfrm>
            <a:off x="4595751" y="3574473"/>
            <a:ext cx="629392" cy="654502"/>
          </a:xfrm>
          <a:prstGeom prst="cloud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Cloud 24"/>
          <p:cNvSpPr/>
          <p:nvPr/>
        </p:nvSpPr>
        <p:spPr>
          <a:xfrm>
            <a:off x="8616084" y="3574473"/>
            <a:ext cx="629392" cy="654502"/>
          </a:xfrm>
          <a:prstGeom prst="cloud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5" grpId="0">
        <p:bldAsOne/>
      </p:bldGraphic>
      <p:bldP spid="6" grpId="0" animBg="1"/>
      <p:bldP spid="10" grpId="0" animBg="1"/>
      <p:bldP spid="12" grpId="0"/>
      <p:bldP spid="13" grpId="0"/>
      <p:bldP spid="18" grpId="0" animBg="1"/>
      <p:bldP spid="20" grpId="0"/>
      <p:bldP spid="19" grpId="0" animBg="1"/>
      <p:bldP spid="21" grpId="0" animBg="1"/>
      <p:bldP spid="22" grpId="0" animBg="1"/>
      <p:bldGraphic spid="2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Akka.net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24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 </a:t>
            </a:r>
            <a:r>
              <a:rPr lang="en-US" dirty="0" err="1" smtClean="0"/>
              <a:t>Entwickelt</a:t>
            </a:r>
            <a:r>
              <a:rPr lang="en-US" dirty="0" smtClean="0"/>
              <a:t> von Roger Johansson und Aaron Stannard</a:t>
            </a:r>
          </a:p>
          <a:p>
            <a:r>
              <a:rPr lang="en-US" dirty="0" err="1" smtClean="0"/>
              <a:t>OpenSource</a:t>
            </a:r>
            <a:r>
              <a:rPr lang="en-US" dirty="0" smtClean="0"/>
              <a:t> ( Apache 2 License )</a:t>
            </a:r>
          </a:p>
          <a:p>
            <a:r>
              <a:rPr lang="en-US" dirty="0" err="1" smtClean="0"/>
              <a:t>Orientiert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an den Features der JVM </a:t>
            </a:r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mplementierung</a:t>
            </a:r>
            <a:endParaRPr lang="en-US" dirty="0" smtClean="0"/>
          </a:p>
          <a:p>
            <a:r>
              <a:rPr lang="en-US" dirty="0" smtClean="0"/>
              <a:t>~ 5 core </a:t>
            </a:r>
            <a:r>
              <a:rPr lang="en-US" dirty="0" err="1"/>
              <a:t>E</a:t>
            </a:r>
            <a:r>
              <a:rPr lang="en-US" dirty="0" err="1" smtClean="0"/>
              <a:t>ntwickler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~ 70 </a:t>
            </a:r>
            <a:r>
              <a:rPr lang="en-US" dirty="0" err="1" smtClean="0"/>
              <a:t>github</a:t>
            </a:r>
            <a:r>
              <a:rPr lang="en-US" dirty="0" smtClean="0"/>
              <a:t> contributor</a:t>
            </a:r>
          </a:p>
          <a:p>
            <a:r>
              <a:rPr lang="en-US" dirty="0" smtClean="0"/>
              <a:t>Akka.net Version 1.0 – Q1/2015</a:t>
            </a:r>
          </a:p>
          <a:p>
            <a:pPr lvl="1"/>
            <a:r>
              <a:rPr lang="en-US" dirty="0" err="1" smtClean="0"/>
              <a:t>Aktuell</a:t>
            </a:r>
            <a:r>
              <a:rPr lang="en-US" dirty="0" smtClean="0"/>
              <a:t> 1.04</a:t>
            </a:r>
          </a:p>
          <a:p>
            <a:r>
              <a:rPr lang="en-US" dirty="0" smtClean="0"/>
              <a:t>C# und F# API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und Mono</a:t>
            </a:r>
          </a:p>
          <a:p>
            <a:r>
              <a:rPr lang="en-US" dirty="0" smtClean="0"/>
              <a:t>~ 50 </a:t>
            </a:r>
            <a:r>
              <a:rPr lang="en-US" dirty="0" err="1" smtClean="0"/>
              <a:t>mio</a:t>
            </a:r>
            <a:r>
              <a:rPr lang="en-US" dirty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/sec auf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aschine</a:t>
            </a:r>
            <a:endParaRPr lang="en-US" dirty="0" smtClean="0"/>
          </a:p>
          <a:p>
            <a:r>
              <a:rPr lang="en-US" dirty="0" smtClean="0"/>
              <a:t>~ 2,5 </a:t>
            </a:r>
            <a:r>
              <a:rPr lang="en-US" dirty="0" err="1" smtClean="0"/>
              <a:t>millionen</a:t>
            </a:r>
            <a:r>
              <a:rPr lang="en-US" dirty="0" smtClean="0"/>
              <a:t> actor / GB RAM</a:t>
            </a:r>
          </a:p>
          <a:p>
            <a:r>
              <a:rPr lang="en-US" dirty="0" smtClean="0"/>
              <a:t>Reactive Manifesto ( Responsive, Resilient, Elastic, Message Driven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86" y="348350"/>
            <a:ext cx="2291484" cy="1172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8854" y="1391148"/>
            <a:ext cx="3865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akka.net</a:t>
            </a:r>
            <a:endParaRPr lang="sv-SE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03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smtClean="0"/>
              <a:t> Actor</a:t>
            </a:r>
            <a:r>
              <a:rPr lang="en-US" dirty="0" smtClean="0"/>
              <a:t>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64480"/>
            <a:ext cx="7753744" cy="54719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571763"/>
            <a:ext cx="2502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Quelle</a:t>
            </a:r>
            <a:r>
              <a:rPr lang="en-US" sz="800" dirty="0" smtClean="0"/>
              <a:t>: </a:t>
            </a:r>
            <a:r>
              <a:rPr lang="en-US" sz="800" dirty="0"/>
              <a:t>http://getakka.net/docs/concepts/actors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27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Actor</a:t>
            </a:r>
            <a:r>
              <a:rPr lang="de-DE" dirty="0" smtClean="0"/>
              <a:t>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677334" y="3286066"/>
            <a:ext cx="1189515" cy="187172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Actor initializes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7334" y="2605202"/>
            <a:ext cx="1189516" cy="685686"/>
          </a:xfrm>
          <a:prstGeom prst="roundRect">
            <a:avLst>
              <a:gd name="adj" fmla="val 6176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Starting</a:t>
            </a:r>
            <a:endParaRPr lang="sv-SE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77160" y="3286064"/>
            <a:ext cx="1189515" cy="186690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Actor is up and now able to process messages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77160" y="2600380"/>
            <a:ext cx="1189516" cy="685686"/>
          </a:xfrm>
          <a:prstGeom prst="roundRect">
            <a:avLst>
              <a:gd name="adj" fmla="val 6176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Receiving</a:t>
            </a:r>
            <a:endParaRPr lang="sv-SE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5817" y="3296304"/>
            <a:ext cx="1189515" cy="186690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Actor cleans up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5817" y="2610620"/>
            <a:ext cx="1189516" cy="685686"/>
          </a:xfrm>
          <a:prstGeom prst="roundRect">
            <a:avLst>
              <a:gd name="adj" fmla="val 6176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Stopping</a:t>
            </a:r>
            <a:endParaRPr lang="sv-SE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17520" y="1797458"/>
            <a:ext cx="1189515" cy="186690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Actor is dead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17520" y="1111774"/>
            <a:ext cx="1189516" cy="685686"/>
          </a:xfrm>
          <a:prstGeom prst="roundRect">
            <a:avLst>
              <a:gd name="adj" fmla="val 6176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Terminated</a:t>
            </a:r>
            <a:endParaRPr lang="sv-SE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17520" y="4807709"/>
            <a:ext cx="1189515" cy="186690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Actor is going to restart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17520" y="4122025"/>
            <a:ext cx="1189516" cy="685686"/>
          </a:xfrm>
          <a:prstGeom prst="roundRect">
            <a:avLst>
              <a:gd name="adj" fmla="val 6176"/>
            </a:avLst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Restarting</a:t>
            </a:r>
            <a:endParaRPr lang="sv-SE" sz="1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Curved Connector 14"/>
          <p:cNvCxnSpPr>
            <a:stCxn id="13" idx="1"/>
          </p:cNvCxnSpPr>
          <p:nvPr/>
        </p:nvCxnSpPr>
        <p:spPr>
          <a:xfrm>
            <a:off x="7817520" y="5739748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2"/>
          </p:cNvCxnSpPr>
          <p:nvPr/>
        </p:nvCxnSpPr>
        <p:spPr>
          <a:xfrm rot="10800000">
            <a:off x="1272093" y="5157788"/>
            <a:ext cx="6545427" cy="998537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7" idx="1"/>
          </p:cNvCxnSpPr>
          <p:nvPr/>
        </p:nvCxnSpPr>
        <p:spPr>
          <a:xfrm flipV="1">
            <a:off x="1866849" y="4219515"/>
            <a:ext cx="1010311" cy="241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4066675" y="4122025"/>
            <a:ext cx="809141" cy="1270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11" idx="1"/>
          </p:cNvCxnSpPr>
          <p:nvPr/>
        </p:nvCxnSpPr>
        <p:spPr>
          <a:xfrm flipV="1">
            <a:off x="6065332" y="2730909"/>
            <a:ext cx="1752188" cy="1498846"/>
          </a:xfrm>
          <a:prstGeom prst="bentConnector3">
            <a:avLst>
              <a:gd name="adj1" fmla="val 1983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13" idx="1"/>
          </p:cNvCxnSpPr>
          <p:nvPr/>
        </p:nvCxnSpPr>
        <p:spPr>
          <a:xfrm>
            <a:off x="6065332" y="4229755"/>
            <a:ext cx="1752188" cy="1511405"/>
          </a:xfrm>
          <a:prstGeom prst="bentConnector3">
            <a:avLst>
              <a:gd name="adj1" fmla="val 1819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7929" y="3890587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PreStart</a:t>
            </a:r>
            <a:r>
              <a:rPr lang="en-US" sz="1400" dirty="0" smtClean="0"/>
              <a:t>()</a:t>
            </a:r>
            <a:endParaRPr lang="de-DE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278435" y="5775632"/>
            <a:ext cx="12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PostRestart</a:t>
            </a:r>
            <a:r>
              <a:rPr lang="en-US" sz="1400" dirty="0" smtClean="0"/>
              <a:t>()</a:t>
            </a:r>
            <a:endParaRPr lang="de-D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54264" y="5191841"/>
            <a:ext cx="114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PreRestart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PostStop</a:t>
            </a:r>
            <a:r>
              <a:rPr lang="en-US" sz="1400" dirty="0" smtClean="0"/>
              <a:t>()</a:t>
            </a:r>
            <a:endParaRPr lang="de-DE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529188" y="2334940"/>
            <a:ext cx="998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PostStop</a:t>
            </a:r>
            <a:r>
              <a:rPr lang="en-US" sz="1400" dirty="0" smtClean="0"/>
              <a:t>()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308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-180873" y="2797861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5" name="Right Arrow 4"/>
          <p:cNvSpPr/>
          <p:nvPr/>
        </p:nvSpPr>
        <p:spPr>
          <a:xfrm>
            <a:off x="1143769" y="3876300"/>
            <a:ext cx="8443589" cy="126257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ight Arrow 5"/>
          <p:cNvSpPr/>
          <p:nvPr/>
        </p:nvSpPr>
        <p:spPr>
          <a:xfrm>
            <a:off x="1143769" y="2994819"/>
            <a:ext cx="8443590" cy="76325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143769" y="2081810"/>
            <a:ext cx="8443589" cy="65931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7"/>
          <p:cNvSpPr/>
          <p:nvPr/>
        </p:nvSpPr>
        <p:spPr>
          <a:xfrm>
            <a:off x="1446258" y="1932331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28475" y="1932331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11955" y="1932331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46257" y="2831433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82691" y="2836411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46258" y="3751028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46094" y="3751028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14853" y="2831433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13017" y="1932743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33653" y="1939654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923146" y="2837000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595079" y="1930400"/>
            <a:ext cx="866100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923146" y="3761746"/>
            <a:ext cx="2343838" cy="360756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595080" y="2831433"/>
            <a:ext cx="866100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143767" y="4485570"/>
            <a:ext cx="8443591" cy="101732"/>
          </a:xfrm>
          <a:prstGeom prst="rightArrow">
            <a:avLst/>
          </a:prstGeom>
          <a:ln w="31750" cap="rnd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9085297" y="4249852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Time</a:t>
            </a:r>
            <a:endParaRPr lang="sv-SE" sz="11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77334" y="4922153"/>
            <a:ext cx="8596668" cy="1724307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ThreadPoolDispatcher</a:t>
            </a:r>
            <a:r>
              <a:rPr lang="en-US" dirty="0" smtClean="0"/>
              <a:t> ( default, max concurrency )</a:t>
            </a:r>
          </a:p>
          <a:p>
            <a:r>
              <a:rPr lang="en-US" dirty="0" err="1" smtClean="0"/>
              <a:t>TaskDispatcher</a:t>
            </a:r>
            <a:r>
              <a:rPr lang="en-US" dirty="0" smtClean="0"/>
              <a:t> ( TPL )</a:t>
            </a:r>
          </a:p>
          <a:p>
            <a:r>
              <a:rPr lang="en-US" dirty="0" err="1" smtClean="0"/>
              <a:t>CurrentSynchronizationContextDispatcher</a:t>
            </a:r>
            <a:r>
              <a:rPr lang="en-US" dirty="0" smtClean="0"/>
              <a:t> ( UI sync )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8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Akka.Actor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</a:t>
            </a:r>
          </a:p>
          <a:p>
            <a:r>
              <a:rPr lang="en-US" dirty="0" smtClean="0"/>
              <a:t>Actor System</a:t>
            </a:r>
          </a:p>
          <a:p>
            <a:r>
              <a:rPr lang="en-US" dirty="0" err="1" smtClean="0"/>
              <a:t>ReceiveActor</a:t>
            </a:r>
            <a:endParaRPr lang="en-US" dirty="0" smtClean="0"/>
          </a:p>
          <a:p>
            <a:r>
              <a:rPr lang="en-US" dirty="0" err="1" smtClean="0"/>
              <a:t>ActorRef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710137" y="1791257"/>
            <a:ext cx="16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de-DE" dirty="0"/>
          </a:p>
        </p:txBody>
      </p:sp>
      <p:sp>
        <p:nvSpPr>
          <p:cNvPr id="11" name="Rounded Rectangle 10"/>
          <p:cNvSpPr/>
          <p:nvPr/>
        </p:nvSpPr>
        <p:spPr>
          <a:xfrm>
            <a:off x="5296604" y="2257866"/>
            <a:ext cx="1785132" cy="159428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162722"/>
              </p:ext>
            </p:extLst>
          </p:nvPr>
        </p:nvGraphicFramePr>
        <p:xfrm>
          <a:off x="5457218" y="2462574"/>
          <a:ext cx="1481532" cy="121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Graphic spid="1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6166332" y="2655651"/>
            <a:ext cx="1255872" cy="100194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Akka.Remote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1</a:t>
            </a:r>
          </a:p>
          <a:p>
            <a:pPr lvl="1"/>
            <a:r>
              <a:rPr lang="en-US" dirty="0" smtClean="0"/>
              <a:t>Chat app</a:t>
            </a:r>
          </a:p>
          <a:p>
            <a:pPr lvl="1"/>
            <a:r>
              <a:rPr lang="en-US" dirty="0" err="1" smtClean="0"/>
              <a:t>ActorSelection</a:t>
            </a:r>
            <a:endParaRPr lang="en-US" dirty="0" smtClean="0"/>
          </a:p>
          <a:p>
            <a:pPr lvl="1"/>
            <a:r>
              <a:rPr lang="en-US" dirty="0" err="1" smtClean="0"/>
              <a:t>RemoteActorRefProvider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22783" y="3027493"/>
            <a:ext cx="149571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6332" y="3063457"/>
            <a:ext cx="168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Akka.Remote</a:t>
            </a:r>
            <a:endParaRPr lang="de-DE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237651" y="2230349"/>
            <a:ext cx="1785132" cy="159428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4551"/>
              </p:ext>
            </p:extLst>
          </p:nvPr>
        </p:nvGraphicFramePr>
        <p:xfrm>
          <a:off x="4398265" y="2435057"/>
          <a:ext cx="1481532" cy="121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518495" y="2266312"/>
            <a:ext cx="1785132" cy="1558325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422438"/>
              </p:ext>
            </p:extLst>
          </p:nvPr>
        </p:nvGraphicFramePr>
        <p:xfrm>
          <a:off x="7679109" y="2471021"/>
          <a:ext cx="1481532" cy="118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Cloud 10"/>
          <p:cNvSpPr/>
          <p:nvPr/>
        </p:nvSpPr>
        <p:spPr>
          <a:xfrm>
            <a:off x="6166332" y="4686171"/>
            <a:ext cx="1255872" cy="100194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2783" y="5058013"/>
            <a:ext cx="149571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6332" y="5093977"/>
            <a:ext cx="168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Akka.Remote</a:t>
            </a:r>
            <a:endParaRPr lang="de-DE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237651" y="4260869"/>
            <a:ext cx="1785132" cy="159428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258838"/>
              </p:ext>
            </p:extLst>
          </p:nvPr>
        </p:nvGraphicFramePr>
        <p:xfrm>
          <a:off x="4398265" y="4465577"/>
          <a:ext cx="1481532" cy="121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7518495" y="4296832"/>
            <a:ext cx="1785132" cy="2140317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561021"/>
              </p:ext>
            </p:extLst>
          </p:nvPr>
        </p:nvGraphicFramePr>
        <p:xfrm>
          <a:off x="7679109" y="4501541"/>
          <a:ext cx="1481532" cy="162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647709" y="4406956"/>
            <a:ext cx="8596668" cy="178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 2</a:t>
            </a:r>
          </a:p>
          <a:p>
            <a:pPr lvl="1"/>
            <a:r>
              <a:rPr lang="en-US" dirty="0" smtClean="0"/>
              <a:t>Remote deployment</a:t>
            </a:r>
          </a:p>
          <a:p>
            <a:pPr lvl="1"/>
            <a:r>
              <a:rPr lang="en-US" dirty="0" smtClean="0"/>
              <a:t>Remote daemon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2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Graphic spid="18" grpId="0">
        <p:bldAsOne/>
      </p:bldGraphic>
      <p:bldP spid="20" grpId="0" animBg="1"/>
      <p:bldGraphic spid="21" grpId="0">
        <p:bldAsOne/>
      </p:bldGraphic>
      <p:bldP spid="13" grpId="0"/>
      <p:bldP spid="14" grpId="0" animBg="1"/>
      <p:bldGraphic spid="15" grpId="0">
        <p:bldAsOne/>
      </p:bldGraphic>
      <p:bldP spid="19" grpId="0" animBg="1"/>
      <p:bldGraphic spid="2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Leitet </a:t>
            </a:r>
            <a:r>
              <a:rPr lang="de-DE" dirty="0"/>
              <a:t>N</a:t>
            </a:r>
            <a:r>
              <a:rPr lang="de-DE" dirty="0" smtClean="0"/>
              <a:t>achrichten an „</a:t>
            </a:r>
            <a:r>
              <a:rPr lang="de-DE" dirty="0" err="1" smtClean="0"/>
              <a:t>routee</a:t>
            </a:r>
            <a:r>
              <a:rPr lang="de-DE" dirty="0" smtClean="0"/>
              <a:t>“ </a:t>
            </a:r>
            <a:r>
              <a:rPr lang="de-DE" dirty="0" err="1" smtClean="0"/>
              <a:t>Actors</a:t>
            </a:r>
            <a:r>
              <a:rPr lang="de-DE" dirty="0" smtClean="0"/>
              <a:t> weiter</a:t>
            </a:r>
          </a:p>
          <a:p>
            <a:r>
              <a:rPr lang="de-DE" dirty="0" smtClean="0"/>
              <a:t>Group vs. Pool Router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BroadcastRouter</a:t>
            </a:r>
            <a:endParaRPr lang="de-DE" dirty="0" smtClean="0"/>
          </a:p>
          <a:p>
            <a:r>
              <a:rPr lang="de-DE" dirty="0" smtClean="0"/>
              <a:t>ConsistentHashingRouter</a:t>
            </a:r>
          </a:p>
          <a:p>
            <a:r>
              <a:rPr lang="de-DE" dirty="0" smtClean="0"/>
              <a:t>SmallestMailboxRouter</a:t>
            </a:r>
          </a:p>
          <a:p>
            <a:r>
              <a:rPr lang="de-DE" dirty="0" smtClean="0"/>
              <a:t>Elastische </a:t>
            </a:r>
            <a:r>
              <a:rPr lang="de-DE" dirty="0" err="1" smtClean="0"/>
              <a:t>pools</a:t>
            </a:r>
            <a:endParaRPr lang="de-DE" dirty="0" smtClean="0"/>
          </a:p>
          <a:p>
            <a:endParaRPr lang="en-US" dirty="0" smtClean="0"/>
          </a:p>
          <a:p>
            <a:r>
              <a:rPr lang="de-DE" dirty="0" err="1"/>
              <a:t>RoundRobinRouter</a:t>
            </a:r>
            <a:endParaRPr lang="de-DE" dirty="0"/>
          </a:p>
          <a:p>
            <a:r>
              <a:rPr lang="de-DE" dirty="0" err="1"/>
              <a:t>ScatterGatherFirstCompletedRouter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1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RoundRobinRouter</a:t>
            </a:r>
            <a:endParaRPr lang="de-DE" dirty="0"/>
          </a:p>
        </p:txBody>
      </p:sp>
      <p:cxnSp>
        <p:nvCxnSpPr>
          <p:cNvPr id="4" name="Elbow Connector 3"/>
          <p:cNvCxnSpPr>
            <a:stCxn id="16" idx="3"/>
            <a:endCxn id="19" idx="1"/>
          </p:cNvCxnSpPr>
          <p:nvPr/>
        </p:nvCxnSpPr>
        <p:spPr>
          <a:xfrm>
            <a:off x="4638125" y="343079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6" idx="3"/>
            <a:endCxn id="17" idx="1"/>
          </p:cNvCxnSpPr>
          <p:nvPr/>
        </p:nvCxnSpPr>
        <p:spPr>
          <a:xfrm flipV="1">
            <a:off x="4638125" y="283523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3"/>
            <a:endCxn id="18" idx="1"/>
          </p:cNvCxnSpPr>
          <p:nvPr/>
        </p:nvCxnSpPr>
        <p:spPr>
          <a:xfrm>
            <a:off x="4638125" y="3430795"/>
            <a:ext cx="1668160" cy="7315"/>
          </a:xfrm>
          <a:prstGeom prst="straightConnector1">
            <a:avLst/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64401" y="3438110"/>
            <a:ext cx="2165053" cy="0"/>
          </a:xfrm>
          <a:prstGeom prst="straightConnector1">
            <a:avLst/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518848" y="3250686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6097" y="324912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53873" y="263564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53873" y="3244044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53873" y="384837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33346" y="32424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90595" y="324248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00168" y="2635649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29454" y="318105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06286" y="258549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06285" y="318837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06284" y="378788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Routee3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30329" y="2367819"/>
            <a:ext cx="6846" cy="2109544"/>
          </a:xfrm>
          <a:prstGeom prst="straightConnector1">
            <a:avLst/>
          </a:prstGeom>
          <a:ln>
            <a:headEnd w="sm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8488" y="2413081"/>
            <a:ext cx="6846" cy="2109544"/>
          </a:xfrm>
          <a:prstGeom prst="straightConnector1">
            <a:avLst/>
          </a:prstGeom>
          <a:ln>
            <a:headEnd w="sm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07892" y="204863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Eingang</a:t>
            </a:r>
            <a:endParaRPr lang="de-DE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391786" y="2094177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Ausgang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5719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ScatterGatherFirstCompleted</a:t>
            </a:r>
            <a:endParaRPr lang="de-DE" dirty="0"/>
          </a:p>
        </p:txBody>
      </p:sp>
      <p:cxnSp>
        <p:nvCxnSpPr>
          <p:cNvPr id="4" name="Elbow Connector 3"/>
          <p:cNvCxnSpPr>
            <a:stCxn id="16" idx="3"/>
            <a:endCxn id="19" idx="1"/>
          </p:cNvCxnSpPr>
          <p:nvPr/>
        </p:nvCxnSpPr>
        <p:spPr>
          <a:xfrm>
            <a:off x="4892237" y="3525388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6" idx="3"/>
            <a:endCxn id="17" idx="1"/>
          </p:cNvCxnSpPr>
          <p:nvPr/>
        </p:nvCxnSpPr>
        <p:spPr>
          <a:xfrm flipV="1">
            <a:off x="4892237" y="2929825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3"/>
            <a:endCxn id="18" idx="1"/>
          </p:cNvCxnSpPr>
          <p:nvPr/>
        </p:nvCxnSpPr>
        <p:spPr>
          <a:xfrm>
            <a:off x="4892237" y="3525388"/>
            <a:ext cx="1668160" cy="7315"/>
          </a:xfrm>
          <a:prstGeom prst="straightConnector1">
            <a:avLst/>
          </a:prstGeom>
          <a:ln w="63500" cap="rnd">
            <a:solidFill>
              <a:schemeClr val="bg2">
                <a:lumMod val="50000"/>
              </a:schemeClr>
            </a:solidFill>
            <a:round/>
            <a:headEnd w="sm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07985" y="2730242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07985" y="3338637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07985" y="394296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83566" y="327564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60398" y="268008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Routee1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60397" y="3282964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Routee2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60396" y="388248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Routee3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84441" y="2462412"/>
            <a:ext cx="6846" cy="2109544"/>
          </a:xfrm>
          <a:prstGeom prst="straightConnector1">
            <a:avLst/>
          </a:prstGeom>
          <a:ln>
            <a:headEnd w="sm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52600" y="2462412"/>
            <a:ext cx="6846" cy="2109544"/>
          </a:xfrm>
          <a:prstGeom prst="straightConnector1">
            <a:avLst/>
          </a:prstGeom>
          <a:ln>
            <a:headEnd w="sm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2004" y="214322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Eingang</a:t>
            </a:r>
            <a:endParaRPr lang="de-D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5898" y="218877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Ausgang</a:t>
            </a:r>
            <a:endParaRPr lang="de-DE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677334" y="3275649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Sender</a:t>
            </a:r>
            <a:endParaRPr lang="sv-SE" sz="14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086005" y="3640100"/>
            <a:ext cx="1397560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86005" y="3338637"/>
            <a:ext cx="1384114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63527" y="3130225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1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6223" y="3490443"/>
            <a:ext cx="267855" cy="360218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05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Engineer, Principal @ Progress </a:t>
            </a:r>
            <a:r>
              <a:rPr lang="en-US" dirty="0" smtClean="0"/>
              <a:t>Software</a:t>
            </a:r>
          </a:p>
          <a:p>
            <a:r>
              <a:rPr lang="en-US" dirty="0"/>
              <a:t>ralph.waldenmaier@progress.com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eigeneachse</a:t>
            </a:r>
            <a:endParaRPr lang="en-US" dirty="0" smtClean="0"/>
          </a:p>
          <a:p>
            <a:r>
              <a:rPr lang="en-US" dirty="0" err="1" smtClean="0"/>
              <a:t>Sprecher</a:t>
            </a:r>
            <a:r>
              <a:rPr lang="en-US" dirty="0" smtClean="0"/>
              <a:t> auf </a:t>
            </a:r>
            <a:r>
              <a:rPr lang="en-US" dirty="0" err="1" smtClean="0"/>
              <a:t>Konferenzen</a:t>
            </a:r>
            <a:r>
              <a:rPr lang="en-US" dirty="0" smtClean="0"/>
              <a:t> und User Groups</a:t>
            </a:r>
          </a:p>
          <a:p>
            <a:r>
              <a:rPr lang="en-US" dirty="0" err="1" smtClean="0"/>
              <a:t>Freier</a:t>
            </a:r>
            <a:r>
              <a:rPr lang="en-US" dirty="0" smtClean="0"/>
              <a:t>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donetpro</a:t>
            </a:r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17" y="3470803"/>
            <a:ext cx="2279875" cy="2570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1981" y="604136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Ralph Waldenmaier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2" y="5241262"/>
            <a:ext cx="3552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Router </a:t>
            </a:r>
            <a:r>
              <a:rPr lang="de-DE" dirty="0" err="1" smtClean="0"/>
              <a:t>konfiguration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930400"/>
            <a:ext cx="7248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akka.actor.deployment</a:t>
            </a:r>
            <a:r>
              <a:rPr lang="de-DE" dirty="0"/>
              <a:t> {</a:t>
            </a:r>
          </a:p>
          <a:p>
            <a:r>
              <a:rPr lang="de-DE" dirty="0"/>
              <a:t>  </a:t>
            </a:r>
            <a:r>
              <a:rPr lang="de-DE" dirty="0" smtClean="0"/>
              <a:t>/</a:t>
            </a:r>
            <a:r>
              <a:rPr lang="de-DE" dirty="0" err="1" smtClean="0"/>
              <a:t>myActor</a:t>
            </a:r>
            <a:r>
              <a:rPr lang="de-DE" dirty="0" smtClean="0"/>
              <a:t> </a:t>
            </a:r>
            <a:r>
              <a:rPr lang="de-DE" dirty="0"/>
              <a:t>{</a:t>
            </a:r>
          </a:p>
          <a:p>
            <a:r>
              <a:rPr lang="de-DE" dirty="0"/>
              <a:t>    </a:t>
            </a:r>
            <a:r>
              <a:rPr lang="de-DE" dirty="0" err="1"/>
              <a:t>router</a:t>
            </a:r>
            <a:r>
              <a:rPr lang="de-DE" dirty="0"/>
              <a:t> = </a:t>
            </a:r>
            <a:r>
              <a:rPr lang="de-DE" dirty="0" err="1"/>
              <a:t>round</a:t>
            </a:r>
            <a:r>
              <a:rPr lang="de-DE" dirty="0"/>
              <a:t>-</a:t>
            </a:r>
            <a:r>
              <a:rPr lang="de-DE" dirty="0" err="1"/>
              <a:t>robin</a:t>
            </a:r>
            <a:r>
              <a:rPr lang="de-DE" dirty="0"/>
              <a:t>-pool</a:t>
            </a:r>
          </a:p>
          <a:p>
            <a:r>
              <a:rPr lang="de-DE" dirty="0"/>
              <a:t>    </a:t>
            </a:r>
            <a:r>
              <a:rPr lang="de-DE" dirty="0" err="1"/>
              <a:t>nr-of-instances</a:t>
            </a:r>
            <a:r>
              <a:rPr lang="de-DE" dirty="0"/>
              <a:t> = 5</a:t>
            </a:r>
          </a:p>
          <a:p>
            <a:r>
              <a:rPr lang="de-DE" dirty="0"/>
              <a:t>  }</a:t>
            </a:r>
          </a:p>
          <a:p>
            <a:r>
              <a:rPr lang="de-DE" dirty="0"/>
              <a:t>}</a:t>
            </a:r>
          </a:p>
          <a:p>
            <a:endParaRPr lang="de-DE" dirty="0" smtClean="0"/>
          </a:p>
          <a:p>
            <a:r>
              <a:rPr lang="de-DE" dirty="0" smtClean="0"/>
              <a:t>// </a:t>
            </a:r>
            <a:r>
              <a:rPr lang="de-DE" dirty="0" err="1" smtClean="0"/>
              <a:t>Hocon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= </a:t>
            </a:r>
            <a:r>
              <a:rPr lang="de-DE" dirty="0" err="1"/>
              <a:t>system.ActorOf</a:t>
            </a:r>
            <a:r>
              <a:rPr lang="de-DE" dirty="0"/>
              <a:t>(</a:t>
            </a:r>
            <a:r>
              <a:rPr lang="de-DE" dirty="0" err="1"/>
              <a:t>Props.Create</a:t>
            </a:r>
            <a:r>
              <a:rPr lang="de-DE" dirty="0"/>
              <a:t>&lt;Worker</a:t>
            </a:r>
            <a:r>
              <a:rPr lang="de-DE" dirty="0" smtClean="0"/>
              <a:t>&gt;()</a:t>
            </a:r>
          </a:p>
          <a:p>
            <a:r>
              <a:rPr lang="de-DE" dirty="0"/>
              <a:t>	</a:t>
            </a:r>
            <a:r>
              <a:rPr lang="de-DE" dirty="0" smtClean="0"/>
              <a:t>						</a:t>
            </a:r>
            <a:r>
              <a:rPr lang="de-DE" dirty="0" smtClean="0"/>
              <a:t>.</a:t>
            </a:r>
            <a:r>
              <a:rPr lang="de-DE" dirty="0" err="1"/>
              <a:t>WithRouter</a:t>
            </a:r>
            <a:r>
              <a:rPr lang="de-DE" dirty="0"/>
              <a:t>(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FromConfig.Instance</a:t>
            </a:r>
            <a:r>
              <a:rPr lang="de-DE" dirty="0"/>
              <a:t>),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			</a:t>
            </a:r>
            <a:r>
              <a:rPr lang="de-DE" dirty="0" smtClean="0"/>
              <a:t>		„</a:t>
            </a:r>
            <a:r>
              <a:rPr lang="de-DE" dirty="0" err="1" smtClean="0"/>
              <a:t>myActor</a:t>
            </a:r>
            <a:r>
              <a:rPr lang="de-DE" dirty="0" smtClean="0"/>
              <a:t>");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// Code </a:t>
            </a:r>
            <a:r>
              <a:rPr lang="de-DE" dirty="0" err="1" smtClean="0"/>
              <a:t>config</a:t>
            </a:r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= </a:t>
            </a:r>
            <a:r>
              <a:rPr lang="de-DE" dirty="0" err="1"/>
              <a:t>system.ActorOf</a:t>
            </a:r>
            <a:r>
              <a:rPr lang="de-DE" dirty="0"/>
              <a:t>(</a:t>
            </a:r>
            <a:r>
              <a:rPr lang="de-DE" dirty="0" err="1"/>
              <a:t>Props.Create</a:t>
            </a:r>
            <a:r>
              <a:rPr lang="de-DE" dirty="0"/>
              <a:t>&lt;Worker</a:t>
            </a:r>
            <a:r>
              <a:rPr lang="de-DE" dirty="0" smtClean="0"/>
              <a:t>&gt;()</a:t>
            </a:r>
          </a:p>
          <a:p>
            <a:r>
              <a:rPr lang="de-DE" dirty="0"/>
              <a:t>	</a:t>
            </a:r>
            <a:r>
              <a:rPr lang="de-DE" dirty="0" smtClean="0"/>
              <a:t>						</a:t>
            </a:r>
            <a:r>
              <a:rPr lang="de-DE" dirty="0" smtClean="0"/>
              <a:t>.</a:t>
            </a:r>
            <a:r>
              <a:rPr lang="de-DE" dirty="0" err="1" smtClean="0"/>
              <a:t>WithRouter</a:t>
            </a:r>
            <a:r>
              <a:rPr lang="de-DE" dirty="0" smtClean="0"/>
              <a:t>(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RoundRobinPool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</a:t>
            </a:r>
            <a:r>
              <a:rPr lang="de-D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						</a:t>
            </a:r>
            <a:r>
              <a:rPr lang="de-DE" dirty="0" smtClean="0"/>
              <a:t>, „</a:t>
            </a:r>
            <a:r>
              <a:rPr lang="de-DE" dirty="0" err="1" smtClean="0"/>
              <a:t>myActor</a:t>
            </a:r>
            <a:r>
              <a:rPr lang="de-DE" dirty="0" smtClean="0"/>
              <a:t>");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1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Elastische </a:t>
            </a:r>
            <a:r>
              <a:rPr lang="de-DE" dirty="0" err="1" smtClean="0"/>
              <a:t>pools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930399"/>
            <a:ext cx="8596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akka.actor.deployment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my-router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</a:t>
            </a:r>
          </a:p>
          <a:p>
            <a:r>
              <a:rPr lang="en-US" dirty="0"/>
              <a:t>	</a:t>
            </a:r>
            <a:r>
              <a:rPr lang="en-US" dirty="0" smtClean="0"/>
              <a:t>	router </a:t>
            </a:r>
            <a:r>
              <a:rPr lang="en-US" dirty="0"/>
              <a:t>= round-robin-pool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resizer </a:t>
            </a:r>
          </a:p>
          <a:p>
            <a:r>
              <a:rPr lang="en-US" dirty="0"/>
              <a:t>	</a:t>
            </a:r>
            <a:r>
              <a:rPr lang="en-US" dirty="0" smtClean="0"/>
              <a:t>		{ </a:t>
            </a:r>
          </a:p>
          <a:p>
            <a:r>
              <a:rPr lang="en-US" dirty="0"/>
              <a:t>	</a:t>
            </a:r>
            <a:r>
              <a:rPr lang="en-US" dirty="0" smtClean="0"/>
              <a:t>			enabled </a:t>
            </a:r>
            <a:r>
              <a:rPr lang="en-US" dirty="0"/>
              <a:t>= on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lower-bound </a:t>
            </a:r>
            <a:r>
              <a:rPr lang="en-US" dirty="0"/>
              <a:t>= 1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upper-bound </a:t>
            </a:r>
            <a:r>
              <a:rPr lang="en-US" dirty="0"/>
              <a:t>= 10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messages-per-resize = 10</a:t>
            </a:r>
          </a:p>
          <a:p>
            <a:r>
              <a:rPr lang="en-US" dirty="0" smtClean="0"/>
              <a:t>				ramp-up-rate = 0.2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pressure-threshold </a:t>
            </a:r>
            <a:r>
              <a:rPr lang="en-US" dirty="0" smtClean="0"/>
              <a:t>= 1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err="1" smtClean="0"/>
              <a:t>backoff</a:t>
            </a:r>
            <a:r>
              <a:rPr lang="en-US" dirty="0" smtClean="0"/>
              <a:t>-threshold = 0.3</a:t>
            </a:r>
          </a:p>
          <a:p>
            <a:r>
              <a:rPr lang="en-US" dirty="0"/>
              <a:t>	</a:t>
            </a:r>
            <a:r>
              <a:rPr lang="en-US" dirty="0" smtClean="0"/>
              <a:t>			…</a:t>
            </a:r>
          </a:p>
          <a:p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5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Akka.Routing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RoundRobin</a:t>
            </a:r>
            <a:endParaRPr lang="en-US" dirty="0" smtClean="0"/>
          </a:p>
          <a:p>
            <a:r>
              <a:rPr lang="en-US" dirty="0" smtClean="0"/>
              <a:t>Deployment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2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Supervision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Actor wird durch einen anderen Actor überwacht, welcher entscheidet, wie im Fehlerfall zu reagieren ist.</a:t>
            </a:r>
          </a:p>
          <a:p>
            <a:endParaRPr lang="de-DE" dirty="0"/>
          </a:p>
          <a:p>
            <a:r>
              <a:rPr lang="de-DE" dirty="0" err="1" smtClean="0"/>
              <a:t>Restart</a:t>
            </a:r>
            <a:endParaRPr lang="de-DE" dirty="0" smtClean="0"/>
          </a:p>
          <a:p>
            <a:r>
              <a:rPr lang="de-DE" dirty="0" err="1" smtClean="0"/>
              <a:t>Terminate</a:t>
            </a:r>
            <a:endParaRPr lang="de-DE" dirty="0" smtClean="0"/>
          </a:p>
          <a:p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Resume</a:t>
            </a:r>
            <a:endParaRPr lang="de-DE" dirty="0" smtClean="0"/>
          </a:p>
          <a:p>
            <a:r>
              <a:rPr lang="de-DE" dirty="0" smtClean="0"/>
              <a:t>Escalate an eigenen Supervisor</a:t>
            </a:r>
          </a:p>
          <a:p>
            <a:r>
              <a:rPr lang="en-US" dirty="0" err="1" smtClean="0"/>
              <a:t>Selbstheilung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1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ErrorHandling</a:t>
            </a:r>
            <a:r>
              <a:rPr lang="en-US" dirty="0" smtClean="0"/>
              <a:t> – </a:t>
            </a:r>
            <a:r>
              <a:rPr lang="en-US" dirty="0" err="1" smtClean="0"/>
              <a:t>OneForOne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0" y="1930400"/>
            <a:ext cx="7595371" cy="4270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820" y="6642556"/>
            <a:ext cx="27318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Quelle</a:t>
            </a:r>
            <a:r>
              <a:rPr lang="en-US" sz="800" dirty="0" smtClean="0"/>
              <a:t>: </a:t>
            </a:r>
            <a:r>
              <a:rPr lang="en-US" sz="800" dirty="0"/>
              <a:t>http://getakka.net/docs/concepts/supervision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833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ErrorHandling</a:t>
            </a:r>
            <a:r>
              <a:rPr lang="en-US" dirty="0" smtClean="0"/>
              <a:t> – </a:t>
            </a:r>
            <a:r>
              <a:rPr lang="en-US" dirty="0" err="1" smtClean="0"/>
              <a:t>AllForOne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88820" y="6642556"/>
            <a:ext cx="27318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Quelle</a:t>
            </a:r>
            <a:r>
              <a:rPr lang="en-US" sz="800" dirty="0" smtClean="0"/>
              <a:t>: </a:t>
            </a:r>
            <a:r>
              <a:rPr lang="en-US" sz="800" dirty="0"/>
              <a:t>http://getakka.net/docs/concepts/supervision</a:t>
            </a:r>
            <a:endParaRPr lang="de-DE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0" y="1930400"/>
            <a:ext cx="7622667" cy="42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95254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protected override SupervisorStrategy SupervisorStrategy()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return new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OneForOneStrategy</a:t>
            </a:r>
            <a:r>
              <a:rPr lang="de-DE" dirty="0"/>
              <a:t>( // oder AllForOneStrategy</a:t>
            </a:r>
          </a:p>
          <a:p>
            <a:r>
              <a:rPr lang="de-DE" dirty="0"/>
              <a:t>		maxNumberOfRetries: 10,</a:t>
            </a:r>
          </a:p>
          <a:p>
            <a:r>
              <a:rPr lang="de-DE" dirty="0"/>
              <a:t>		duration: TimeSpan.FromSeconds(30),</a:t>
            </a:r>
          </a:p>
          <a:p>
            <a:r>
              <a:rPr lang="de-DE" dirty="0"/>
              <a:t>		decider: x =&gt;</a:t>
            </a:r>
          </a:p>
          <a:p>
            <a:r>
              <a:rPr lang="de-DE" dirty="0"/>
              <a:t>		{</a:t>
            </a:r>
          </a:p>
          <a:p>
            <a:r>
              <a:rPr lang="de-DE" dirty="0"/>
              <a:t>		   </a:t>
            </a:r>
          </a:p>
          <a:p>
            <a:r>
              <a:rPr lang="de-DE" dirty="0"/>
              <a:t>			if (x is ArithmeticException) return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Directive.Resume</a:t>
            </a:r>
            <a:r>
              <a:rPr lang="de-DE" dirty="0"/>
              <a:t>;</a:t>
            </a:r>
          </a:p>
          <a:p>
            <a:r>
              <a:rPr lang="de-DE" dirty="0"/>
              <a:t>			else if (x is NotSupportedException) return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Directive.Stop</a:t>
            </a:r>
            <a:r>
              <a:rPr lang="de-DE" dirty="0"/>
              <a:t>;  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		else if (x is ArgumentOutOfRangeException) return </a:t>
            </a:r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Directive.Escalate</a:t>
            </a:r>
            <a:r>
              <a:rPr lang="de-DE" dirty="0" smtClean="0"/>
              <a:t>;           </a:t>
            </a:r>
            <a:endParaRPr lang="de-DE" dirty="0"/>
          </a:p>
          <a:p>
            <a:r>
              <a:rPr lang="de-DE" dirty="0"/>
              <a:t>			else return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Directive.Restart</a:t>
            </a:r>
            <a:r>
              <a:rPr lang="de-DE" dirty="0"/>
              <a:t>;</a:t>
            </a:r>
          </a:p>
          <a:p>
            <a:r>
              <a:rPr lang="de-DE" dirty="0"/>
              <a:t>		});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5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Switchable Behavior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50465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private void Lebendig(){</a:t>
            </a:r>
          </a:p>
          <a:p>
            <a:r>
              <a:rPr lang="de-DE" dirty="0"/>
              <a:t>    …//other code</a:t>
            </a:r>
          </a:p>
          <a:p>
            <a:r>
              <a:rPr lang="de-DE" dirty="0"/>
              <a:t>   if (this.lebenspunkte &lt;= 0)</a:t>
            </a:r>
          </a:p>
          <a:p>
            <a:r>
              <a:rPr lang="de-DE" dirty="0"/>
              <a:t>     this.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Become</a:t>
            </a:r>
            <a:r>
              <a:rPr lang="de-DE" dirty="0"/>
              <a:t>(Tot);</a:t>
            </a:r>
          </a:p>
          <a:p>
            <a:r>
              <a:rPr lang="de-DE" dirty="0"/>
              <a:t>    …</a:t>
            </a:r>
          </a:p>
          <a:p>
            <a:r>
              <a:rPr lang="de-DE" dirty="0" smtClean="0"/>
              <a:t>}</a:t>
            </a:r>
          </a:p>
          <a:p>
            <a:endParaRPr lang="de-DE" dirty="0"/>
          </a:p>
          <a:p>
            <a:r>
              <a:rPr lang="de-DE" dirty="0"/>
              <a:t>private void Tot(){</a:t>
            </a:r>
          </a:p>
          <a:p>
            <a:r>
              <a:rPr lang="de-DE" dirty="0"/>
              <a:t>  Receive&lt;Wiederbeleben&gt;(() =&gt; {</a:t>
            </a:r>
          </a:p>
          <a:p>
            <a:r>
              <a:rPr lang="de-DE" dirty="0"/>
              <a:t>     this.lebenspunkte = this.maxLebenspunkte;</a:t>
            </a:r>
          </a:p>
          <a:p>
            <a:r>
              <a:rPr lang="de-DE" dirty="0"/>
              <a:t>	this.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Become</a:t>
            </a:r>
            <a:r>
              <a:rPr lang="de-DE" dirty="0"/>
              <a:t>(Lebendig);</a:t>
            </a:r>
          </a:p>
          <a:p>
            <a:r>
              <a:rPr lang="de-DE" dirty="0"/>
              <a:t>   });   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8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Features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Cluster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Dependency Injection – </a:t>
            </a:r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Finite State Machines</a:t>
            </a:r>
          </a:p>
          <a:p>
            <a:r>
              <a:rPr lang="en-US" dirty="0" smtClean="0"/>
              <a:t>F# 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2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gehts</a:t>
            </a:r>
            <a:r>
              <a:rPr lang="en-US" dirty="0" smtClean="0"/>
              <a:t> </a:t>
            </a:r>
            <a:r>
              <a:rPr lang="en-US" dirty="0" err="1" smtClean="0"/>
              <a:t>weiter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http://getakka.net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github.com/akkadotnet/akka.net/tree/dev/src/examples</a:t>
            </a:r>
            <a:endParaRPr lang="en-US" dirty="0" smtClean="0"/>
          </a:p>
          <a:p>
            <a:r>
              <a:rPr lang="de-DE" dirty="0"/>
              <a:t>https://gitter.im/akkadotnet/akka.net</a:t>
            </a:r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https://petabridge.com/bootcamp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kostenlos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5"/>
              </a:rPr>
              <a:t>https://petabridge.com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57" y="3661829"/>
            <a:ext cx="1224958" cy="12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smtClean="0"/>
              <a:t>von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lvl="1"/>
            <a:r>
              <a:rPr lang="en-US" dirty="0" err="1" smtClean="0"/>
              <a:t>Skalierbar</a:t>
            </a:r>
            <a:endParaRPr lang="en-US" dirty="0" smtClean="0"/>
          </a:p>
          <a:p>
            <a:pPr lvl="1"/>
            <a:r>
              <a:rPr lang="en-US" dirty="0" err="1" smtClean="0"/>
              <a:t>Fehlertolerant</a:t>
            </a:r>
            <a:endParaRPr lang="en-US" dirty="0" smtClean="0"/>
          </a:p>
          <a:p>
            <a:pPr lvl="1"/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heilend</a:t>
            </a:r>
            <a:endParaRPr lang="en-US" dirty="0" smtClean="0"/>
          </a:p>
          <a:p>
            <a:pPr lvl="1"/>
            <a:r>
              <a:rPr lang="en-US" dirty="0" err="1" smtClean="0"/>
              <a:t>Verteilt</a:t>
            </a:r>
            <a:endParaRPr lang="en-US" dirty="0" smtClean="0"/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das Actor Model</a:t>
            </a:r>
          </a:p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akka.net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0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das Actor Model</a:t>
            </a:r>
          </a:p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akka.net</a:t>
            </a:r>
          </a:p>
          <a:p>
            <a:r>
              <a:rPr lang="en-US" dirty="0" err="1"/>
              <a:t>Entwicklung</a:t>
            </a:r>
            <a:r>
              <a:rPr lang="en-US" dirty="0"/>
              <a:t> von </a:t>
            </a:r>
            <a:r>
              <a:rPr lang="en-US" dirty="0" err="1"/>
              <a:t>Anwendungen</a:t>
            </a:r>
            <a:endParaRPr lang="en-US" dirty="0"/>
          </a:p>
          <a:p>
            <a:pPr lvl="1"/>
            <a:r>
              <a:rPr lang="en-US" dirty="0" err="1"/>
              <a:t>Verteilt</a:t>
            </a:r>
            <a:endParaRPr lang="en-US" dirty="0"/>
          </a:p>
          <a:p>
            <a:pPr lvl="2"/>
            <a:r>
              <a:rPr lang="en-US" dirty="0" err="1"/>
              <a:t>Akka.Actor</a:t>
            </a:r>
            <a:endParaRPr lang="en-US" dirty="0"/>
          </a:p>
          <a:p>
            <a:pPr lvl="1"/>
            <a:r>
              <a:rPr lang="en-US" dirty="0" err="1"/>
              <a:t>Skalierbar</a:t>
            </a:r>
            <a:endParaRPr lang="en-US" dirty="0"/>
          </a:p>
          <a:p>
            <a:pPr lvl="2"/>
            <a:r>
              <a:rPr lang="en-US" dirty="0" err="1"/>
              <a:t>Akka.Remote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Akka.Cluster</a:t>
            </a:r>
            <a:endParaRPr lang="en-US" dirty="0"/>
          </a:p>
          <a:p>
            <a:pPr lvl="1"/>
            <a:r>
              <a:rPr lang="en-US" dirty="0" err="1" smtClean="0"/>
              <a:t>Widerstandsfähig</a:t>
            </a:r>
            <a:endParaRPr lang="en-US" dirty="0"/>
          </a:p>
          <a:p>
            <a:pPr lvl="2"/>
            <a:r>
              <a:rPr lang="en-US" dirty="0"/>
              <a:t>Error Kernel</a:t>
            </a:r>
          </a:p>
          <a:p>
            <a:pPr lvl="1"/>
            <a:r>
              <a:rPr lang="en-US" dirty="0" err="1"/>
              <a:t>Fehlertolerant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9191" y="1989914"/>
            <a:ext cx="5031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>
                <a:solidFill>
                  <a:schemeClr val="bg2">
                    <a:lumMod val="25000"/>
                  </a:schemeClr>
                </a:solidFill>
              </a:rPr>
              <a:t>Q &amp; A</a:t>
            </a:r>
            <a:endParaRPr lang="de-DE" sz="1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5212" y="5499463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Ralph Waldenmaier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eigeneachse</a:t>
            </a:r>
            <a:endParaRPr lang="en-US" dirty="0" smtClean="0"/>
          </a:p>
          <a:p>
            <a:r>
              <a:rPr lang="en-US" dirty="0" smtClean="0"/>
              <a:t>ralph.Waldenmaier@progress.com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 – Die </a:t>
            </a:r>
            <a:r>
              <a:rPr lang="en-US" dirty="0" err="1" smtClean="0"/>
              <a:t>Theorie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6271551"/>
            <a:ext cx="2579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Quelle</a:t>
            </a:r>
            <a:r>
              <a:rPr lang="en-US" sz="800" dirty="0" smtClean="0"/>
              <a:t>: https</a:t>
            </a:r>
            <a:r>
              <a:rPr lang="en-US" sz="800" dirty="0"/>
              <a:t>://de.wikipedia.org/wiki/Actor_Model</a:t>
            </a:r>
            <a:endParaRPr lang="de-DE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4517225"/>
            <a:ext cx="8442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Wikipedia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de.wikipedia.org/wiki/Actor_Model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):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„Das </a:t>
            </a:r>
            <a:r>
              <a:rPr lang="de-DE" dirty="0" err="1">
                <a:solidFill>
                  <a:schemeClr val="bg2">
                    <a:lumMod val="25000"/>
                  </a:schemeClr>
                </a:solidFill>
              </a:rPr>
              <a:t>Actor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 Model (deutsch </a:t>
            </a:r>
            <a:r>
              <a:rPr lang="de-DE" dirty="0" err="1">
                <a:solidFill>
                  <a:schemeClr val="bg2">
                    <a:lumMod val="25000"/>
                  </a:schemeClr>
                </a:solidFill>
              </a:rPr>
              <a:t>Aktorenmodell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) ist in der Informatik 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ein 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Modell für 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nebenläufige 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Rechnungen bzw. Programme. Diese werden in nebenläufige Einheiten, 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sog</a:t>
            </a:r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. Aktoren, unterteilt, die ausschließlich über Nachrichtenaustausch kommunizieren</a:t>
            </a:r>
            <a:r>
              <a:rPr lang="de-DE" dirty="0" smtClean="0">
                <a:solidFill>
                  <a:schemeClr val="bg2">
                    <a:lumMod val="25000"/>
                  </a:schemeClr>
                </a:solidFill>
              </a:rPr>
              <a:t>.“</a:t>
            </a: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347186"/>
          </a:xfrm>
        </p:spPr>
        <p:txBody>
          <a:bodyPr/>
          <a:lstStyle/>
          <a:p>
            <a:r>
              <a:rPr lang="en-US" dirty="0" smtClean="0"/>
              <a:t>1973</a:t>
            </a:r>
          </a:p>
          <a:p>
            <a:r>
              <a:rPr lang="en-US" dirty="0" smtClean="0"/>
              <a:t>Carl Hewitt, Peter Bishop und Richard </a:t>
            </a:r>
            <a:r>
              <a:rPr lang="en-US" dirty="0" err="1" smtClean="0"/>
              <a:t>Steiger</a:t>
            </a:r>
            <a:endParaRPr lang="en-US" dirty="0" smtClean="0"/>
          </a:p>
          <a:p>
            <a:r>
              <a:rPr lang="en-US" dirty="0" err="1" smtClean="0"/>
              <a:t>Implementierungen</a:t>
            </a:r>
            <a:endParaRPr lang="en-US" dirty="0" smtClean="0"/>
          </a:p>
          <a:p>
            <a:pPr lvl="1"/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C#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7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Model – Die </a:t>
            </a:r>
            <a:r>
              <a:rPr lang="en-US" dirty="0" err="1" smtClean="0"/>
              <a:t>Theorie</a:t>
            </a:r>
            <a:r>
              <a:rPr lang="en-US" dirty="0" smtClean="0"/>
              <a:t> #2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6271551"/>
            <a:ext cx="2579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Quelle</a:t>
            </a:r>
            <a:r>
              <a:rPr lang="en-US" sz="800" dirty="0" smtClean="0"/>
              <a:t>: https</a:t>
            </a:r>
            <a:r>
              <a:rPr lang="en-US" sz="800" dirty="0"/>
              <a:t>://de.wikipedia.org/wiki/Actor_Model</a:t>
            </a:r>
            <a:endParaRPr lang="de-DE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76670" y="3840115"/>
            <a:ext cx="8442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“An island of sanity in a sea of concurrency”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“Shared nothing”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“Location transparent”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“Distributable by design”</a:t>
            </a:r>
            <a:endParaRPr lang="de-D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852117"/>
            <a:ext cx="8596668" cy="2726662"/>
          </a:xfrm>
        </p:spPr>
        <p:txBody>
          <a:bodyPr/>
          <a:lstStyle/>
          <a:p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Grundsätze</a:t>
            </a:r>
            <a:endParaRPr lang="en-US" dirty="0" smtClean="0"/>
          </a:p>
          <a:p>
            <a:pPr lvl="1"/>
            <a:r>
              <a:rPr lang="en-US" dirty="0" smtClean="0"/>
              <a:t>Send: </a:t>
            </a:r>
            <a:r>
              <a:rPr lang="de-DE" dirty="0"/>
              <a:t>Nachrichten an sich selbst oder andere Aktoren </a:t>
            </a:r>
            <a:r>
              <a:rPr lang="de-DE" dirty="0" smtClean="0"/>
              <a:t>verschicken</a:t>
            </a:r>
          </a:p>
          <a:p>
            <a:pPr lvl="1"/>
            <a:r>
              <a:rPr lang="en-US" dirty="0" smtClean="0"/>
              <a:t>Create: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Aktoren</a:t>
            </a:r>
            <a:r>
              <a:rPr lang="en-US" dirty="0" smtClean="0"/>
              <a:t> </a:t>
            </a:r>
            <a:r>
              <a:rPr lang="en-US" dirty="0" err="1" smtClean="0"/>
              <a:t>erzeugen</a:t>
            </a:r>
            <a:endParaRPr lang="en-US" dirty="0" smtClean="0"/>
          </a:p>
          <a:p>
            <a:pPr lvl="1"/>
            <a:r>
              <a:rPr lang="en-US" dirty="0" smtClean="0"/>
              <a:t>Behavior: </a:t>
            </a:r>
            <a:r>
              <a:rPr lang="de-DE" dirty="0"/>
              <a:t>Das eigene Verhalten </a:t>
            </a:r>
            <a:r>
              <a:rPr lang="de-DE" dirty="0" smtClean="0"/>
              <a:t>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73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nutzt</a:t>
            </a:r>
            <a:r>
              <a:rPr lang="en-US" dirty="0" smtClean="0"/>
              <a:t> das?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dirty="0" smtClean="0"/>
              <a:t>WhatsApp (</a:t>
            </a:r>
            <a:r>
              <a:rPr lang="en-US" dirty="0" err="1" smtClean="0"/>
              <a:t>Erlang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(</a:t>
            </a:r>
            <a:r>
              <a:rPr lang="en-US" dirty="0" err="1" smtClean="0"/>
              <a:t>Erlang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(</a:t>
            </a:r>
            <a:r>
              <a:rPr lang="en-US" dirty="0" err="1" smtClean="0"/>
              <a:t>Erlang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LinkedIn.com (JVM </a:t>
            </a:r>
            <a:r>
              <a:rPr lang="en-US" dirty="0"/>
              <a:t>A</a:t>
            </a:r>
            <a:r>
              <a:rPr lang="en-US" dirty="0" smtClean="0"/>
              <a:t>kka)</a:t>
            </a:r>
          </a:p>
          <a:p>
            <a:r>
              <a:rPr lang="en-US" dirty="0" smtClean="0"/>
              <a:t>Walmart.com (JVM Akka)</a:t>
            </a:r>
          </a:p>
          <a:p>
            <a:r>
              <a:rPr lang="en-US" dirty="0" smtClean="0"/>
              <a:t>Bank of America Merrill Lynch (Akka.net)</a:t>
            </a:r>
          </a:p>
          <a:p>
            <a:r>
              <a:rPr lang="en-US" dirty="0" smtClean="0"/>
              <a:t>Halo ( Project Orleans )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9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Wofür</a:t>
            </a:r>
            <a:r>
              <a:rPr lang="en-US" dirty="0" smtClean="0"/>
              <a:t> </a:t>
            </a:r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das?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zu</a:t>
            </a:r>
            <a:r>
              <a:rPr lang="en-US" dirty="0" smtClean="0"/>
              <a:t> Threading</a:t>
            </a:r>
          </a:p>
          <a:p>
            <a:r>
              <a:rPr lang="en-US" dirty="0" smtClean="0"/>
              <a:t>Message routing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CQRS / Event Driven Design</a:t>
            </a:r>
          </a:p>
          <a:p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Singleton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ntwicklung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17691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5268" y="2490902"/>
            <a:ext cx="3030272" cy="2778282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507170"/>
              </p:ext>
            </p:extLst>
          </p:nvPr>
        </p:nvGraphicFramePr>
        <p:xfrm>
          <a:off x="1611718" y="2831797"/>
          <a:ext cx="2629542" cy="210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68460" y="2490902"/>
            <a:ext cx="3030272" cy="2778282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54948"/>
              </p:ext>
            </p:extLst>
          </p:nvPr>
        </p:nvGraphicFramePr>
        <p:xfrm>
          <a:off x="5664910" y="2831797"/>
          <a:ext cx="2629542" cy="210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445540" y="3880043"/>
            <a:ext cx="102292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920170" y="3652705"/>
            <a:ext cx="1378697" cy="1334932"/>
          </a:xfrm>
          <a:prstGeom prst="roundRect">
            <a:avLst>
              <a:gd name="adj" fmla="val 6176"/>
            </a:avLst>
          </a:prstGeom>
          <a:solidFill>
            <a:srgbClr val="FF0000">
              <a:alpha val="51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smtClean="0">
                <a:solidFill>
                  <a:schemeClr val="tx2">
                    <a:lumMod val="75000"/>
                  </a:schemeClr>
                </a:solidFill>
              </a:rPr>
              <a:t>CPU 2</a:t>
            </a:r>
            <a:endParaRPr lang="sv-SE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8111" y="346803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MSMQ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541515" y="191000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1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6594707" y="191000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2</a:t>
            </a:r>
            <a:endParaRPr lang="de-DE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Skalierung</a:t>
            </a:r>
            <a:endParaRPr lang="de-DE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62536" y="5556355"/>
            <a:ext cx="3166552" cy="87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Parallel LINQ</a:t>
            </a:r>
          </a:p>
          <a:p>
            <a:pPr lvl="1"/>
            <a:r>
              <a:rPr lang="en-US" dirty="0" smtClean="0"/>
              <a:t>TPL –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Threads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95720" y="5526437"/>
            <a:ext cx="3648218" cy="1017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WCF</a:t>
            </a:r>
          </a:p>
          <a:p>
            <a:pPr lvl="1"/>
            <a:r>
              <a:rPr lang="en-US" dirty="0" err="1"/>
              <a:t>WebAPI</a:t>
            </a:r>
            <a:endParaRPr lang="en-US" dirty="0"/>
          </a:p>
          <a:p>
            <a:pPr lvl="1"/>
            <a:r>
              <a:rPr lang="en-US" dirty="0"/>
              <a:t>MSMQ / </a:t>
            </a:r>
            <a:r>
              <a:rPr lang="en-US" dirty="0" err="1"/>
              <a:t>RabbitMQ</a:t>
            </a:r>
            <a:r>
              <a:rPr lang="en-US" dirty="0"/>
              <a:t> / Azure Queues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98732" y="3880043"/>
            <a:ext cx="102292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521652" y="2490902"/>
            <a:ext cx="1708279" cy="2778282"/>
          </a:xfrm>
          <a:prstGeom prst="roundRect">
            <a:avLst>
              <a:gd name="adj" fmla="val 6176"/>
            </a:avLst>
          </a:prstGeom>
          <a:solidFill>
            <a:srgbClr val="FF000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6084" y="33921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9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  <p:bldP spid="10" grpId="0" animBg="1"/>
      <p:bldP spid="11" grpId="0"/>
      <p:bldP spid="13" grpId="0"/>
      <p:bldP spid="15" grpId="0"/>
      <p:bldP spid="16" grpId="0"/>
      <p:bldP spid="18" grpId="0" animBg="1"/>
      <p:bldP spid="20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1073</Words>
  <Application>Microsoft Office PowerPoint</Application>
  <PresentationFormat>Widescreen</PresentationFormat>
  <Paragraphs>424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PowerPoint Presentation</vt:lpstr>
      <vt:lpstr>Über mich</vt:lpstr>
      <vt:lpstr>Ziel</vt:lpstr>
      <vt:lpstr>Actor Model – Die Theorie</vt:lpstr>
      <vt:lpstr>Actor Model – Die Theorie #2</vt:lpstr>
      <vt:lpstr>Wer nutzt das?</vt:lpstr>
      <vt:lpstr>Wofür verwende ich das?</vt:lpstr>
      <vt:lpstr>.net Entwicklung heute</vt:lpstr>
      <vt:lpstr>Skalierung</vt:lpstr>
      <vt:lpstr>Skalierung mit akka.net</vt:lpstr>
      <vt:lpstr>Akka.net</vt:lpstr>
      <vt:lpstr>Wie funktioniert ein Actor?</vt:lpstr>
      <vt:lpstr>Actor Lifecycle</vt:lpstr>
      <vt:lpstr>Dispatcher</vt:lpstr>
      <vt:lpstr>Demo Akka.Actor</vt:lpstr>
      <vt:lpstr>Demo Akka.Remote</vt:lpstr>
      <vt:lpstr>Router</vt:lpstr>
      <vt:lpstr>RoundRobinRouter</vt:lpstr>
      <vt:lpstr>ScatterGatherFirstCompleted</vt:lpstr>
      <vt:lpstr>Router konfiguration</vt:lpstr>
      <vt:lpstr>Elastische pools</vt:lpstr>
      <vt:lpstr>Demo Akka.Routing</vt:lpstr>
      <vt:lpstr>Supervision</vt:lpstr>
      <vt:lpstr>ErrorHandling – OneForOne</vt:lpstr>
      <vt:lpstr>ErrorHandling – AllForOne</vt:lpstr>
      <vt:lpstr>Error handling</vt:lpstr>
      <vt:lpstr>Switchable Behavior</vt:lpstr>
      <vt:lpstr>Weitere Features</vt:lpstr>
      <vt:lpstr>Wie gehts weiter?</vt:lpstr>
      <vt:lpstr>Zusammenfassung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akka.net</dc:title>
  <dc:creator>Ralph Waldenmaier</dc:creator>
  <cp:lastModifiedBy>Ralph Waldenmaier</cp:lastModifiedBy>
  <cp:revision>128</cp:revision>
  <cp:lastPrinted>2015-09-22T04:57:09Z</cp:lastPrinted>
  <dcterms:created xsi:type="dcterms:W3CDTF">2015-09-09T13:03:11Z</dcterms:created>
  <dcterms:modified xsi:type="dcterms:W3CDTF">2015-12-01T12:01:39Z</dcterms:modified>
</cp:coreProperties>
</file>