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60"/>
  </p:normalViewPr>
  <p:slideViewPr>
    <p:cSldViewPr snapToGrid="0">
      <p:cViewPr>
        <p:scale>
          <a:sx n="66" d="100"/>
          <a:sy n="66" d="100"/>
        </p:scale>
        <p:origin x="394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ANK MEHTA" userId="4f7f858607d0bfaf" providerId="LiveId" clId="{3933CC11-48E1-4817-9C1E-7C08429EC23B}"/>
    <pc:docChg chg="undo custSel addSld modSld">
      <pc:chgData name="SHASHANK MEHTA" userId="4f7f858607d0bfaf" providerId="LiveId" clId="{3933CC11-48E1-4817-9C1E-7C08429EC23B}" dt="2023-06-18T20:01:03.049" v="879" actId="207"/>
      <pc:docMkLst>
        <pc:docMk/>
      </pc:docMkLst>
      <pc:sldChg chg="addSp delSp modSp mod setBg">
        <pc:chgData name="SHASHANK MEHTA" userId="4f7f858607d0bfaf" providerId="LiveId" clId="{3933CC11-48E1-4817-9C1E-7C08429EC23B}" dt="2023-06-18T17:46:36.701" v="673" actId="207"/>
        <pc:sldMkLst>
          <pc:docMk/>
          <pc:sldMk cId="4273085719" sldId="256"/>
        </pc:sldMkLst>
        <pc:spChg chg="del">
          <ac:chgData name="SHASHANK MEHTA" userId="4f7f858607d0bfaf" providerId="LiveId" clId="{3933CC11-48E1-4817-9C1E-7C08429EC23B}" dt="2023-06-18T17:32:29.289" v="1"/>
          <ac:spMkLst>
            <pc:docMk/>
            <pc:sldMk cId="4273085719" sldId="256"/>
            <ac:spMk id="35" creationId="{D7881B30-A47A-46CF-8122-A08352999E95}"/>
          </ac:spMkLst>
        </pc:spChg>
        <pc:spChg chg="add mod">
          <ac:chgData name="SHASHANK MEHTA" userId="4f7f858607d0bfaf" providerId="LiveId" clId="{3933CC11-48E1-4817-9C1E-7C08429EC23B}" dt="2023-06-18T17:42:08.669" v="390" actId="1038"/>
          <ac:spMkLst>
            <pc:docMk/>
            <pc:sldMk cId="4273085719" sldId="256"/>
            <ac:spMk id="36" creationId="{E9B16CB2-5D8D-4758-8894-54A041E178E4}"/>
          </ac:spMkLst>
        </pc:spChg>
        <pc:spChg chg="add del mod">
          <ac:chgData name="SHASHANK MEHTA" userId="4f7f858607d0bfaf" providerId="LiveId" clId="{3933CC11-48E1-4817-9C1E-7C08429EC23B}" dt="2023-06-18T17:36:47.856" v="165" actId="1036"/>
          <ac:spMkLst>
            <pc:docMk/>
            <pc:sldMk cId="4273085719" sldId="256"/>
            <ac:spMk id="38" creationId="{EF77BE1E-1DCC-4F95-B2AD-1D9040241A57}"/>
          </ac:spMkLst>
        </pc:spChg>
        <pc:spChg chg="add mod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39" creationId="{8CF0B773-7F3B-44B2-A43E-1CA292A02779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93" creationId="{61DCFBC0-3052-468A-9E74-CBCAE83C6B9E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94" creationId="{1986C4C5-8730-43E2-9D2E-F45B1A7BE880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95" creationId="{320F10D2-B51A-459F-94B0-ADD182958E25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96" creationId="{9A95D5F6-F4EA-4A68-99D5-6D0711A0DF76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97" creationId="{403FD40A-4CC3-4C9B-BC64-1C9A15C5EF48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98" creationId="{A865C0A0-6DC7-4AC9-ADBD-D10C59934715}"/>
          </ac:spMkLst>
        </pc:spChg>
        <pc:spChg chg="add del mod">
          <ac:chgData name="SHASHANK MEHTA" userId="4f7f858607d0bfaf" providerId="LiveId" clId="{3933CC11-48E1-4817-9C1E-7C08429EC23B}" dt="2023-06-18T17:36:17.379" v="145" actId="478"/>
          <ac:spMkLst>
            <pc:docMk/>
            <pc:sldMk cId="4273085719" sldId="256"/>
            <ac:spMk id="99" creationId="{71FA9053-5253-4023-B571-63DE61BB225C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100" creationId="{673697EE-F053-4855-AD33-7CACC57CAB98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101" creationId="{378B73D3-4382-4254-9B25-8E7081FDAC77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102" creationId="{1F049F26-5249-48C5-BE6D-72C9185A02B0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103" creationId="{C4835702-D822-49D7-915A-C84CCE3ECB6B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104" creationId="{38B93667-56F5-4D5A-B1CC-0AD25630E3E0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105" creationId="{7A7917DE-9508-4C43-97C3-ACCFCF0F02CE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106" creationId="{EF69E683-481D-41F1-8027-6E6ED3FD088E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107" creationId="{51B3A060-776D-4730-B02B-6B10DA117628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108" creationId="{AECABE58-AFD3-46D7-B674-B7347FB5E9E6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110" creationId="{FFCFBABD-5A4A-4ACB-B1FE-A24BC0F9E086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111" creationId="{57F87532-7D9E-48F3-8875-3AF09EFB9CF2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112" creationId="{8ABBAFC4-543D-4995-AB05-B517B3096A17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113" creationId="{988F2C1B-D66C-4455-9F60-7CA3727A0943}"/>
          </ac:spMkLst>
        </pc:spChg>
        <pc:spChg chg="del mod topLvl">
          <ac:chgData name="SHASHANK MEHTA" userId="4f7f858607d0bfaf" providerId="LiveId" clId="{3933CC11-48E1-4817-9C1E-7C08429EC23B}" dt="2023-06-18T17:46:21.024" v="624" actId="478"/>
          <ac:spMkLst>
            <pc:docMk/>
            <pc:sldMk cId="4273085719" sldId="256"/>
            <ac:spMk id="114" creationId="{BC8C791F-990E-4F98-80C8-B8C867F1836A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115" creationId="{9FFF92F9-B811-44AF-928C-563600AC2D9E}"/>
          </ac:spMkLst>
        </pc:spChg>
        <pc:spChg chg="mod topLvl">
          <ac:chgData name="SHASHANK MEHTA" userId="4f7f858607d0bfaf" providerId="LiveId" clId="{3933CC11-48E1-4817-9C1E-7C08429EC23B}" dt="2023-06-18T17:46:36.701" v="673" actId="207"/>
          <ac:spMkLst>
            <pc:docMk/>
            <pc:sldMk cId="4273085719" sldId="256"/>
            <ac:spMk id="116" creationId="{35D23F58-2BDA-49B8-99BD-DBD4CBBF0A20}"/>
          </ac:spMkLst>
        </pc:spChg>
        <pc:spChg chg="mod">
          <ac:chgData name="SHASHANK MEHTA" userId="4f7f858607d0bfaf" providerId="LiveId" clId="{3933CC11-48E1-4817-9C1E-7C08429EC23B}" dt="2023-06-18T17:42:00.981" v="370" actId="1038"/>
          <ac:spMkLst>
            <pc:docMk/>
            <pc:sldMk cId="4273085719" sldId="256"/>
            <ac:spMk id="126" creationId="{70006D31-2C4A-44BC-8A40-3E0204D8EE9C}"/>
          </ac:spMkLst>
        </pc:spChg>
        <pc:spChg chg="mod">
          <ac:chgData name="SHASHANK MEHTA" userId="4f7f858607d0bfaf" providerId="LiveId" clId="{3933CC11-48E1-4817-9C1E-7C08429EC23B}" dt="2023-06-18T17:40:48.143" v="179" actId="1076"/>
          <ac:spMkLst>
            <pc:docMk/>
            <pc:sldMk cId="4273085719" sldId="256"/>
            <ac:spMk id="128" creationId="{4396C704-6092-40B3-B82D-A006D1871320}"/>
          </ac:spMkLst>
        </pc:spChg>
        <pc:spChg chg="del">
          <ac:chgData name="SHASHANK MEHTA" userId="4f7f858607d0bfaf" providerId="LiveId" clId="{3933CC11-48E1-4817-9C1E-7C08429EC23B}" dt="2023-06-18T17:36:00.909" v="136" actId="478"/>
          <ac:spMkLst>
            <pc:docMk/>
            <pc:sldMk cId="4273085719" sldId="256"/>
            <ac:spMk id="129" creationId="{B416676F-BDB7-41A7-A7C0-C05C22C004D0}"/>
          </ac:spMkLst>
        </pc:spChg>
        <pc:grpChg chg="del mod">
          <ac:chgData name="SHASHANK MEHTA" userId="4f7f858607d0bfaf" providerId="LiveId" clId="{3933CC11-48E1-4817-9C1E-7C08429EC23B}" dt="2023-06-18T17:43:10.606" v="498" actId="165"/>
          <ac:grpSpMkLst>
            <pc:docMk/>
            <pc:sldMk cId="4273085719" sldId="256"/>
            <ac:grpSpMk id="2" creationId="{26AFD704-5A07-4865-9E78-614B32EF2DB8}"/>
          </ac:grpSpMkLst>
        </pc:grpChg>
        <pc:grpChg chg="add mod">
          <ac:chgData name="SHASHANK MEHTA" userId="4f7f858607d0bfaf" providerId="LiveId" clId="{3933CC11-48E1-4817-9C1E-7C08429EC23B}" dt="2023-06-18T17:46:36.701" v="673" actId="207"/>
          <ac:grpSpMkLst>
            <pc:docMk/>
            <pc:sldMk cId="4273085719" sldId="256"/>
            <ac:grpSpMk id="3" creationId="{C11638E3-8841-4520-B2E2-EF48E9FD09F9}"/>
          </ac:grpSpMkLst>
        </pc:grpChg>
        <pc:picChg chg="del">
          <ac:chgData name="SHASHANK MEHTA" userId="4f7f858607d0bfaf" providerId="LiveId" clId="{3933CC11-48E1-4817-9C1E-7C08429EC23B}" dt="2023-06-18T17:36:00.909" v="136" actId="478"/>
          <ac:picMkLst>
            <pc:docMk/>
            <pc:sldMk cId="4273085719" sldId="256"/>
            <ac:picMk id="6" creationId="{8ECF6A75-591E-4964-AFDF-81592F9A3EDC}"/>
          </ac:picMkLst>
        </pc:picChg>
        <pc:picChg chg="add del mod">
          <ac:chgData name="SHASHANK MEHTA" userId="4f7f858607d0bfaf" providerId="LiveId" clId="{3933CC11-48E1-4817-9C1E-7C08429EC23B}" dt="2023-06-18T17:36:47.856" v="165" actId="1036"/>
          <ac:picMkLst>
            <pc:docMk/>
            <pc:sldMk cId="4273085719" sldId="256"/>
            <ac:picMk id="8" creationId="{7152F1DC-41AB-46D5-8416-6650EE1957CF}"/>
          </ac:picMkLst>
        </pc:picChg>
        <pc:picChg chg="add del mod">
          <ac:chgData name="SHASHANK MEHTA" userId="4f7f858607d0bfaf" providerId="LiveId" clId="{3933CC11-48E1-4817-9C1E-7C08429EC23B}" dt="2023-06-18T17:36:47.856" v="165" actId="1036"/>
          <ac:picMkLst>
            <pc:docMk/>
            <pc:sldMk cId="4273085719" sldId="256"/>
            <ac:picMk id="37" creationId="{DC09BE42-49F2-422A-A7A8-98A8C808D92E}"/>
          </ac:picMkLst>
        </pc:picChg>
      </pc:sldChg>
      <pc:sldChg chg="addSp delSp modSp add mod">
        <pc:chgData name="SHASHANK MEHTA" userId="4f7f858607d0bfaf" providerId="LiveId" clId="{3933CC11-48E1-4817-9C1E-7C08429EC23B}" dt="2023-06-18T20:01:03.049" v="879" actId="207"/>
        <pc:sldMkLst>
          <pc:docMk/>
          <pc:sldMk cId="1586219463" sldId="257"/>
        </pc:sldMkLst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31" creationId="{E6C4209A-7D68-4A91-807F-BFC0231827EF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32" creationId="{28A9DFB9-4580-4115-9339-F4C494DE69E0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33" creationId="{4330CCF2-2B81-4A03-A720-BCDB424F52AC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34" creationId="{4E781FE8-5567-4C09-B656-33B1C9F27577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35" creationId="{37C6E722-B7B3-47A5-9875-F3260A18BD20}"/>
          </ac:spMkLst>
        </pc:spChg>
        <pc:spChg chg="mod">
          <ac:chgData name="SHASHANK MEHTA" userId="4f7f858607d0bfaf" providerId="LiveId" clId="{3933CC11-48E1-4817-9C1E-7C08429EC23B}" dt="2023-06-18T19:21:42.155" v="779" actId="1038"/>
          <ac:spMkLst>
            <pc:docMk/>
            <pc:sldMk cId="1586219463" sldId="257"/>
            <ac:spMk id="36" creationId="{E9B16CB2-5D8D-4758-8894-54A041E178E4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39" creationId="{8CF0B773-7F3B-44B2-A43E-1CA292A02779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40" creationId="{DA9A5BA1-8DFB-40E5-AA2C-7F5120DBA040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41" creationId="{943699E1-6524-4107-882F-78DEB2578B36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42" creationId="{8F42496B-9661-438F-AF5A-D0181825ED05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43" creationId="{A9D1E12E-CC9D-4A33-B330-84D5F1955932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44" creationId="{E6823207-F30E-45EC-A18D-8060975487FD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45" creationId="{F6CBE94A-1012-4F62-84EA-A03354F23CCA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46" creationId="{8A68808E-04F3-431D-A47A-CAFA651C8AA1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47" creationId="{73B0378F-6112-4394-AC18-B9803AC9A352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48" creationId="{4DC85B8E-EDB2-47FD-B96A-AD0FE098C727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49" creationId="{D14C0785-B75A-475E-80B1-62225352E70C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50" creationId="{E9AAA5AC-6AFD-4E3F-8AC1-532DAC4313EA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51" creationId="{2D5F1023-7D70-48F1-A0B0-764958A7C5CE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52" creationId="{0CD29BF8-E861-4B2D-BA60-C52F6832A110}"/>
          </ac:spMkLst>
        </pc:spChg>
        <pc:spChg chg="add mod">
          <ac:chgData name="SHASHANK MEHTA" userId="4f7f858607d0bfaf" providerId="LiveId" clId="{3933CC11-48E1-4817-9C1E-7C08429EC23B}" dt="2023-06-18T19:59:31.857" v="827" actId="571"/>
          <ac:spMkLst>
            <pc:docMk/>
            <pc:sldMk cId="1586219463" sldId="257"/>
            <ac:spMk id="53" creationId="{6201A0D3-6502-4C89-887A-51AC8DA82AFE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93" creationId="{61DCFBC0-3052-468A-9E74-CBCAE83C6B9E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94" creationId="{1986C4C5-8730-43E2-9D2E-F45B1A7BE880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95" creationId="{320F10D2-B51A-459F-94B0-ADD182958E25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96" creationId="{9A95D5F6-F4EA-4A68-99D5-6D0711A0DF76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97" creationId="{403FD40A-4CC3-4C9B-BC64-1C9A15C5EF48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98" creationId="{A865C0A0-6DC7-4AC9-ADBD-D10C59934715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100" creationId="{673697EE-F053-4855-AD33-7CACC57CAB98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101" creationId="{378B73D3-4382-4254-9B25-8E7081FDAC77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102" creationId="{1F049F26-5249-48C5-BE6D-72C9185A02B0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103" creationId="{C4835702-D822-49D7-915A-C84CCE3ECB6B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104" creationId="{38B93667-56F5-4D5A-B1CC-0AD25630E3E0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105" creationId="{7A7917DE-9508-4C43-97C3-ACCFCF0F02CE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106" creationId="{EF69E683-481D-41F1-8027-6E6ED3FD088E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107" creationId="{51B3A060-776D-4730-B02B-6B10DA117628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108" creationId="{AECABE58-AFD3-46D7-B674-B7347FB5E9E6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110" creationId="{FFCFBABD-5A4A-4ACB-B1FE-A24BC0F9E086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111" creationId="{57F87532-7D9E-48F3-8875-3AF09EFB9CF2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112" creationId="{8ABBAFC4-543D-4995-AB05-B517B3096A17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113" creationId="{988F2C1B-D66C-4455-9F60-7CA3727A0943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115" creationId="{9FFF92F9-B811-44AF-928C-563600AC2D9E}"/>
          </ac:spMkLst>
        </pc:spChg>
        <pc:spChg chg="mod topLvl">
          <ac:chgData name="SHASHANK MEHTA" userId="4f7f858607d0bfaf" providerId="LiveId" clId="{3933CC11-48E1-4817-9C1E-7C08429EC23B}" dt="2023-06-18T20:01:03.049" v="879" actId="207"/>
          <ac:spMkLst>
            <pc:docMk/>
            <pc:sldMk cId="1586219463" sldId="257"/>
            <ac:spMk id="116" creationId="{35D23F58-2BDA-49B8-99BD-DBD4CBBF0A20}"/>
          </ac:spMkLst>
        </pc:spChg>
        <pc:spChg chg="mod">
          <ac:chgData name="SHASHANK MEHTA" userId="4f7f858607d0bfaf" providerId="LiveId" clId="{3933CC11-48E1-4817-9C1E-7C08429EC23B}" dt="2023-06-18T19:57:32.653" v="811" actId="120"/>
          <ac:spMkLst>
            <pc:docMk/>
            <pc:sldMk cId="1586219463" sldId="257"/>
            <ac:spMk id="126" creationId="{70006D31-2C4A-44BC-8A40-3E0204D8EE9C}"/>
          </ac:spMkLst>
        </pc:spChg>
        <pc:spChg chg="mod">
          <ac:chgData name="SHASHANK MEHTA" userId="4f7f858607d0bfaf" providerId="LiveId" clId="{3933CC11-48E1-4817-9C1E-7C08429EC23B}" dt="2023-06-18T19:18:26.106" v="724" actId="1076"/>
          <ac:spMkLst>
            <pc:docMk/>
            <pc:sldMk cId="1586219463" sldId="257"/>
            <ac:spMk id="128" creationId="{4396C704-6092-40B3-B82D-A006D1871320}"/>
          </ac:spMkLst>
        </pc:spChg>
        <pc:grpChg chg="add mod">
          <ac:chgData name="SHASHANK MEHTA" userId="4f7f858607d0bfaf" providerId="LiveId" clId="{3933CC11-48E1-4817-9C1E-7C08429EC23B}" dt="2023-06-18T19:59:31.196" v="826" actId="164"/>
          <ac:grpSpMkLst>
            <pc:docMk/>
            <pc:sldMk cId="1586219463" sldId="257"/>
            <ac:grpSpMk id="2" creationId="{7148E76F-4D82-41E7-B0BA-F56EEA3DDA64}"/>
          </ac:grpSpMkLst>
        </pc:grpChg>
        <pc:grpChg chg="del mod">
          <ac:chgData name="SHASHANK MEHTA" userId="4f7f858607d0bfaf" providerId="LiveId" clId="{3933CC11-48E1-4817-9C1E-7C08429EC23B}" dt="2023-06-18T19:57:55.776" v="812" actId="165"/>
          <ac:grpSpMkLst>
            <pc:docMk/>
            <pc:sldMk cId="1586219463" sldId="257"/>
            <ac:grpSpMk id="3" creationId="{C11638E3-8841-4520-B2E2-EF48E9FD09F9}"/>
          </ac:grpSpMkLst>
        </pc:grpChg>
        <pc:grpChg chg="add mod">
          <ac:chgData name="SHASHANK MEHTA" userId="4f7f858607d0bfaf" providerId="LiveId" clId="{3933CC11-48E1-4817-9C1E-7C08429EC23B}" dt="2023-06-18T20:01:03.049" v="879" actId="207"/>
          <ac:grpSpMkLst>
            <pc:docMk/>
            <pc:sldMk cId="1586219463" sldId="257"/>
            <ac:grpSpMk id="4" creationId="{9DA6338A-3349-4DD7-BE06-3BC1F4011DD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EE79-A38B-4130-B37A-0287FCF86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49109-6FF3-4F7A-99D9-FEC2C5E28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0E35-2E86-4898-96E4-07E1690C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2E4-212B-466A-AD12-86C4551B0D6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D9444-7090-4BE0-8B6B-3D76654D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A529-38F3-4FFA-8D38-09A5FF5B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868-F77C-4871-95B9-D05ED81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1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B1AB-AFFF-4E7F-A5C5-2D725E3B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4B0D1-240A-4459-BE32-7C44477F4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F908-EFE9-42EC-AE6A-FD691C92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2E4-212B-466A-AD12-86C4551B0D6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EA1FD-A5D3-4F60-B4F6-D2A65FD6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A14C-D881-4AA6-9B81-230B6B8C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868-F77C-4871-95B9-D05ED81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38402-C738-4F9C-98E2-B400D6619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7789A-E049-44F1-8977-257FF6CF9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0F33-C1E8-42E8-866B-77067B8F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2E4-212B-466A-AD12-86C4551B0D6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B4348-2B50-488C-A642-6A1973D0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A5DEF-1BB9-4A53-9D13-CFE94919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868-F77C-4871-95B9-D05ED81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4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9CB1-554F-4B16-99FB-5216F655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36B8-DECD-495D-9FD7-8BCB22C74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C5F3D-6D38-43A6-BF7E-F2D7BA0C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2E4-212B-466A-AD12-86C4551B0D6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1C87-48DE-4904-AB0E-67EF7925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C6375-B71D-47DF-B245-74898F11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868-F77C-4871-95B9-D05ED81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0CDD-B6EC-411A-B706-0B239488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88E11-5A91-4ED1-9442-86762BD71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04A4-FB6A-4B9B-9E8E-362C46B9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2E4-212B-466A-AD12-86C4551B0D6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90E79-BDEB-4CB2-8203-DCF1F663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DE38D-E26E-47C1-9ADC-8B709509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868-F77C-4871-95B9-D05ED81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A16B-A11C-4D00-B7D0-D1F4361E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014F-C44D-4909-83F5-0ED21FFBF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D9C44-174D-43E8-B8D0-AF91693B0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8541-1204-4977-A2A2-B7480633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2E4-212B-466A-AD12-86C4551B0D6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CDA3A-EAC7-4423-B1D9-3AB7E41B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074D8-AB26-4B1A-80E0-BEDA479F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868-F77C-4871-95B9-D05ED81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7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A926-E8B1-459F-B1EC-870C5EF0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075C8-F80F-4886-BD2C-73BFE9DD1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EE1E2-DFA3-48CC-B90E-3E9CDC7AF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1F93C-94F9-4A68-8374-4B426E438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E8DFF-877D-42B0-9CD0-0CCA2DF5C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B56E7-6836-4E70-AD4B-164B0C5B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2E4-212B-466A-AD12-86C4551B0D6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B5947-BF61-41F2-800B-1B50CC55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30EF7-D5BB-4656-9237-F42A9678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868-F77C-4871-95B9-D05ED81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8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A2F6-81B4-4C6B-8E71-CD6CA334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637C-AAF1-4F08-B6B7-BF87B624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2E4-212B-466A-AD12-86C4551B0D6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FE0FD-F8DA-42A6-AC87-5840AB6C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DFD0-8B64-4E26-93E8-8B041F11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868-F77C-4871-95B9-D05ED81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4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B24D1-C520-4E74-9895-39F146F9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2E4-212B-466A-AD12-86C4551B0D6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4165D-2299-4205-841D-16A5D21C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C1BB0-B9A3-4214-8DF5-6380576F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868-F77C-4871-95B9-D05ED81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491B-DEB6-4EAA-925A-CA270F0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B83B6-2A79-44BC-B2BE-821C57441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B5B4B-6A53-4D76-8571-D47EDB190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BA476-ACA6-4AD0-B3DE-474BBECE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2E4-212B-466A-AD12-86C4551B0D6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EBAA4-DE18-4E17-B198-98F6F194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4F142-7B7A-44FC-B350-8328FB0A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868-F77C-4871-95B9-D05ED81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8BF7-974B-4DA5-B4DB-12D00284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5E09B-ECAD-4171-8841-EC0FBE235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7A289-CAAA-4A0F-A56A-EFA7C7F6D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989F5-18AC-4C8B-AB6B-8443F6E3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2E4-212B-466A-AD12-86C4551B0D6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CE9A9-7DAD-45C6-96D1-FEA24D63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3450F-674D-4878-885B-385BCF28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868-F77C-4871-95B9-D05ED81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9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5FA0C-E5F8-41B2-BD2D-711A9B93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8BE3-DBDF-4762-8600-D55125D87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D195-9D71-4C5D-BA62-BCED02F5B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792E4-212B-466A-AD12-86C4551B0D6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2C03-3894-491A-88AB-DD86133EE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18E7-A861-4A1F-BFAC-0653F66B1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B6868-F77C-4871-95B9-D05ED81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3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Table setting with solid fill">
            <a:extLst>
              <a:ext uri="{FF2B5EF4-FFF2-40B4-BE49-F238E27FC236}">
                <a16:creationId xmlns:a16="http://schemas.microsoft.com/office/drawing/2014/main" id="{7152F1DC-41AB-46D5-8416-6650EE195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0541" y="1747701"/>
            <a:ext cx="914400" cy="9144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0006D31-2C4A-44BC-8A40-3E0204D8EE9C}"/>
              </a:ext>
            </a:extLst>
          </p:cNvPr>
          <p:cNvSpPr txBox="1"/>
          <p:nvPr/>
        </p:nvSpPr>
        <p:spPr>
          <a:xfrm>
            <a:off x="-881692" y="3485356"/>
            <a:ext cx="471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Edwardian Script ITC" panose="030303020407070D0804" pitchFamily="66" charset="0"/>
                <a:cs typeface="Arial" panose="020B0604020202020204" pitchFamily="34" charset="0"/>
              </a:rPr>
              <a:t>…Enjoy the Best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96C704-6092-40B3-B82D-A006D1871320}"/>
              </a:ext>
            </a:extLst>
          </p:cNvPr>
          <p:cNvSpPr txBox="1"/>
          <p:nvPr/>
        </p:nvSpPr>
        <p:spPr>
          <a:xfrm>
            <a:off x="225715" y="5783973"/>
            <a:ext cx="713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 101 Mayapuri, Phase-2 Near Crystal Palace Banquet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B16CB2-5D8D-4758-8894-54A041E178E4}"/>
              </a:ext>
            </a:extLst>
          </p:cNvPr>
          <p:cNvSpPr txBox="1"/>
          <p:nvPr/>
        </p:nvSpPr>
        <p:spPr>
          <a:xfrm>
            <a:off x="1140311" y="3908360"/>
            <a:ext cx="4719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Edwardian Script ITC" panose="030303020407070D0804" pitchFamily="66" charset="0"/>
                <a:cs typeface="Arial" panose="020B0604020202020204" pitchFamily="34" charset="0"/>
              </a:rPr>
              <a:t>Culinary Taste… </a:t>
            </a:r>
          </a:p>
        </p:txBody>
      </p:sp>
      <p:pic>
        <p:nvPicPr>
          <p:cNvPr id="37" name="Graphic 36" descr="Fork and knife with solid fill">
            <a:extLst>
              <a:ext uri="{FF2B5EF4-FFF2-40B4-BE49-F238E27FC236}">
                <a16:creationId xmlns:a16="http://schemas.microsoft.com/office/drawing/2014/main" id="{DC09BE42-49F2-422A-A7A8-98A8C808D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306" y="1945732"/>
            <a:ext cx="691009" cy="69100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F77BE1E-1DCC-4F95-B2AD-1D9040241A57}"/>
              </a:ext>
            </a:extLst>
          </p:cNvPr>
          <p:cNvSpPr txBox="1"/>
          <p:nvPr/>
        </p:nvSpPr>
        <p:spPr>
          <a:xfrm>
            <a:off x="1154501" y="1667617"/>
            <a:ext cx="298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 Black" panose="020B0A04020102020204" pitchFamily="34" charset="0"/>
              </a:rPr>
              <a:t>M.D.K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MITTI DI KHUSHBU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1638E3-8841-4520-B2E2-EF48E9FD09F9}"/>
              </a:ext>
            </a:extLst>
          </p:cNvPr>
          <p:cNvGrpSpPr/>
          <p:nvPr/>
        </p:nvGrpSpPr>
        <p:grpSpPr>
          <a:xfrm>
            <a:off x="0" y="-795971"/>
            <a:ext cx="14085709" cy="8337230"/>
            <a:chOff x="135718" y="-1177559"/>
            <a:chExt cx="14085709" cy="8337230"/>
          </a:xfrm>
          <a:blipFill dpi="0" rotWithShape="1">
            <a:blip r:embed="rId6"/>
            <a:srcRect/>
            <a:stretch>
              <a:fillRect/>
            </a:stretch>
          </a:blipFill>
        </p:grpSpPr>
        <p:sp>
          <p:nvSpPr>
            <p:cNvPr id="93" name="Hexagon 92">
              <a:extLst>
                <a:ext uri="{FF2B5EF4-FFF2-40B4-BE49-F238E27FC236}">
                  <a16:creationId xmlns:a16="http://schemas.microsoft.com/office/drawing/2014/main" id="{61DCFBC0-3052-468A-9E74-CBCAE83C6B9E}"/>
                </a:ext>
              </a:extLst>
            </p:cNvPr>
            <p:cNvSpPr/>
            <p:nvPr/>
          </p:nvSpPr>
          <p:spPr>
            <a:xfrm>
              <a:off x="6285055" y="1346470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xagon 93">
              <a:extLst>
                <a:ext uri="{FF2B5EF4-FFF2-40B4-BE49-F238E27FC236}">
                  <a16:creationId xmlns:a16="http://schemas.microsoft.com/office/drawing/2014/main" id="{1986C4C5-8730-43E2-9D2E-F45B1A7BE880}"/>
                </a:ext>
              </a:extLst>
            </p:cNvPr>
            <p:cNvSpPr/>
            <p:nvPr/>
          </p:nvSpPr>
          <p:spPr>
            <a:xfrm>
              <a:off x="6285055" y="-336216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320F10D2-B51A-459F-94B0-ADD182958E25}"/>
                </a:ext>
              </a:extLst>
            </p:cNvPr>
            <p:cNvSpPr/>
            <p:nvPr/>
          </p:nvSpPr>
          <p:spPr>
            <a:xfrm>
              <a:off x="6285055" y="3029156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>
              <a:extLst>
                <a:ext uri="{FF2B5EF4-FFF2-40B4-BE49-F238E27FC236}">
                  <a16:creationId xmlns:a16="http://schemas.microsoft.com/office/drawing/2014/main" id="{9A95D5F6-F4EA-4A68-99D5-6D0711A0DF76}"/>
                </a:ext>
              </a:extLst>
            </p:cNvPr>
            <p:cNvSpPr/>
            <p:nvPr/>
          </p:nvSpPr>
          <p:spPr>
            <a:xfrm>
              <a:off x="7803267" y="2187813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>
              <a:extLst>
                <a:ext uri="{FF2B5EF4-FFF2-40B4-BE49-F238E27FC236}">
                  <a16:creationId xmlns:a16="http://schemas.microsoft.com/office/drawing/2014/main" id="{403FD40A-4CC3-4C9B-BC64-1C9A15C5EF48}"/>
                </a:ext>
              </a:extLst>
            </p:cNvPr>
            <p:cNvSpPr/>
            <p:nvPr/>
          </p:nvSpPr>
          <p:spPr>
            <a:xfrm>
              <a:off x="7803267" y="505127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>
              <a:extLst>
                <a:ext uri="{FF2B5EF4-FFF2-40B4-BE49-F238E27FC236}">
                  <a16:creationId xmlns:a16="http://schemas.microsoft.com/office/drawing/2014/main" id="{A865C0A0-6DC7-4AC9-ADBD-D10C59934715}"/>
                </a:ext>
              </a:extLst>
            </p:cNvPr>
            <p:cNvSpPr/>
            <p:nvPr/>
          </p:nvSpPr>
          <p:spPr>
            <a:xfrm>
              <a:off x="4766843" y="2187813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673697EE-F053-4855-AD33-7CACC57CAB98}"/>
                </a:ext>
              </a:extLst>
            </p:cNvPr>
            <p:cNvSpPr/>
            <p:nvPr/>
          </p:nvSpPr>
          <p:spPr>
            <a:xfrm>
              <a:off x="10839691" y="505127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Hexagon 100">
              <a:extLst>
                <a:ext uri="{FF2B5EF4-FFF2-40B4-BE49-F238E27FC236}">
                  <a16:creationId xmlns:a16="http://schemas.microsoft.com/office/drawing/2014/main" id="{378B73D3-4382-4254-9B25-8E7081FDAC77}"/>
                </a:ext>
              </a:extLst>
            </p:cNvPr>
            <p:cNvSpPr/>
            <p:nvPr/>
          </p:nvSpPr>
          <p:spPr>
            <a:xfrm>
              <a:off x="10839691" y="-1177559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exagon 101">
              <a:extLst>
                <a:ext uri="{FF2B5EF4-FFF2-40B4-BE49-F238E27FC236}">
                  <a16:creationId xmlns:a16="http://schemas.microsoft.com/office/drawing/2014/main" id="{1F049F26-5249-48C5-BE6D-72C9185A02B0}"/>
                </a:ext>
              </a:extLst>
            </p:cNvPr>
            <p:cNvSpPr/>
            <p:nvPr/>
          </p:nvSpPr>
          <p:spPr>
            <a:xfrm>
              <a:off x="10839691" y="2187813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C4835702-D822-49D7-915A-C84CCE3ECB6B}"/>
                </a:ext>
              </a:extLst>
            </p:cNvPr>
            <p:cNvSpPr/>
            <p:nvPr/>
          </p:nvSpPr>
          <p:spPr>
            <a:xfrm>
              <a:off x="12357903" y="1346470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38B93667-56F5-4D5A-B1CC-0AD25630E3E0}"/>
                </a:ext>
              </a:extLst>
            </p:cNvPr>
            <p:cNvSpPr/>
            <p:nvPr/>
          </p:nvSpPr>
          <p:spPr>
            <a:xfrm>
              <a:off x="12357903" y="-336216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7A7917DE-9508-4C43-97C3-ACCFCF0F02CE}"/>
                </a:ext>
              </a:extLst>
            </p:cNvPr>
            <p:cNvSpPr/>
            <p:nvPr/>
          </p:nvSpPr>
          <p:spPr>
            <a:xfrm>
              <a:off x="9321479" y="1346470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>
              <a:extLst>
                <a:ext uri="{FF2B5EF4-FFF2-40B4-BE49-F238E27FC236}">
                  <a16:creationId xmlns:a16="http://schemas.microsoft.com/office/drawing/2014/main" id="{EF69E683-481D-41F1-8027-6E6ED3FD088E}"/>
                </a:ext>
              </a:extLst>
            </p:cNvPr>
            <p:cNvSpPr/>
            <p:nvPr/>
          </p:nvSpPr>
          <p:spPr>
            <a:xfrm>
              <a:off x="9321479" y="-336216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>
              <a:extLst>
                <a:ext uri="{FF2B5EF4-FFF2-40B4-BE49-F238E27FC236}">
                  <a16:creationId xmlns:a16="http://schemas.microsoft.com/office/drawing/2014/main" id="{51B3A060-776D-4730-B02B-6B10DA117628}"/>
                </a:ext>
              </a:extLst>
            </p:cNvPr>
            <p:cNvSpPr/>
            <p:nvPr/>
          </p:nvSpPr>
          <p:spPr>
            <a:xfrm>
              <a:off x="9321479" y="4711842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>
              <a:extLst>
                <a:ext uri="{FF2B5EF4-FFF2-40B4-BE49-F238E27FC236}">
                  <a16:creationId xmlns:a16="http://schemas.microsoft.com/office/drawing/2014/main" id="{AECABE58-AFD3-46D7-B674-B7347FB5E9E6}"/>
                </a:ext>
              </a:extLst>
            </p:cNvPr>
            <p:cNvSpPr/>
            <p:nvPr/>
          </p:nvSpPr>
          <p:spPr>
            <a:xfrm>
              <a:off x="9321479" y="3029156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FFCFBABD-5A4A-4ACB-B1FE-A24BC0F9E086}"/>
                </a:ext>
              </a:extLst>
            </p:cNvPr>
            <p:cNvSpPr/>
            <p:nvPr/>
          </p:nvSpPr>
          <p:spPr>
            <a:xfrm>
              <a:off x="10839691" y="5553185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57F87532-7D9E-48F3-8875-3AF09EFB9CF2}"/>
                </a:ext>
              </a:extLst>
            </p:cNvPr>
            <p:cNvSpPr/>
            <p:nvPr/>
          </p:nvSpPr>
          <p:spPr>
            <a:xfrm>
              <a:off x="10839691" y="3870499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>
              <a:extLst>
                <a:ext uri="{FF2B5EF4-FFF2-40B4-BE49-F238E27FC236}">
                  <a16:creationId xmlns:a16="http://schemas.microsoft.com/office/drawing/2014/main" id="{8ABBAFC4-543D-4995-AB05-B517B3096A17}"/>
                </a:ext>
              </a:extLst>
            </p:cNvPr>
            <p:cNvSpPr/>
            <p:nvPr/>
          </p:nvSpPr>
          <p:spPr>
            <a:xfrm>
              <a:off x="2819493" y="365919"/>
              <a:ext cx="920184" cy="793262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Hexagon 112">
              <a:extLst>
                <a:ext uri="{FF2B5EF4-FFF2-40B4-BE49-F238E27FC236}">
                  <a16:creationId xmlns:a16="http://schemas.microsoft.com/office/drawing/2014/main" id="{988F2C1B-D66C-4455-9F60-7CA3727A0943}"/>
                </a:ext>
              </a:extLst>
            </p:cNvPr>
            <p:cNvSpPr/>
            <p:nvPr/>
          </p:nvSpPr>
          <p:spPr>
            <a:xfrm>
              <a:off x="7803267" y="3870499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>
              <a:extLst>
                <a:ext uri="{FF2B5EF4-FFF2-40B4-BE49-F238E27FC236}">
                  <a16:creationId xmlns:a16="http://schemas.microsoft.com/office/drawing/2014/main" id="{9FFF92F9-B811-44AF-928C-563600AC2D9E}"/>
                </a:ext>
              </a:extLst>
            </p:cNvPr>
            <p:cNvSpPr/>
            <p:nvPr/>
          </p:nvSpPr>
          <p:spPr>
            <a:xfrm>
              <a:off x="1436782" y="-288135"/>
              <a:ext cx="920184" cy="793262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35D23F58-2BDA-49B8-99BD-DBD4CBBF0A20}"/>
                </a:ext>
              </a:extLst>
            </p:cNvPr>
            <p:cNvSpPr/>
            <p:nvPr/>
          </p:nvSpPr>
          <p:spPr>
            <a:xfrm>
              <a:off x="4786219" y="505127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8CF0B773-7F3B-44B2-A43E-1CA292A02779}"/>
                </a:ext>
              </a:extLst>
            </p:cNvPr>
            <p:cNvSpPr/>
            <p:nvPr/>
          </p:nvSpPr>
          <p:spPr>
            <a:xfrm>
              <a:off x="135718" y="722958"/>
              <a:ext cx="920184" cy="793262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308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Table setting with solid fill">
            <a:extLst>
              <a:ext uri="{FF2B5EF4-FFF2-40B4-BE49-F238E27FC236}">
                <a16:creationId xmlns:a16="http://schemas.microsoft.com/office/drawing/2014/main" id="{7152F1DC-41AB-46D5-8416-6650EE195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0541" y="1747701"/>
            <a:ext cx="914400" cy="9144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0006D31-2C4A-44BC-8A40-3E0204D8EE9C}"/>
              </a:ext>
            </a:extLst>
          </p:cNvPr>
          <p:cNvSpPr txBox="1"/>
          <p:nvPr/>
        </p:nvSpPr>
        <p:spPr>
          <a:xfrm>
            <a:off x="991829" y="3476145"/>
            <a:ext cx="4719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Edwardian Script ITC" panose="030303020407070D0804" pitchFamily="66" charset="0"/>
                <a:cs typeface="Arial" panose="020B0604020202020204" pitchFamily="34" charset="0"/>
              </a:rPr>
              <a:t>Enjoy the Best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96C704-6092-40B3-B82D-A006D1871320}"/>
              </a:ext>
            </a:extLst>
          </p:cNvPr>
          <p:cNvSpPr txBox="1"/>
          <p:nvPr/>
        </p:nvSpPr>
        <p:spPr>
          <a:xfrm>
            <a:off x="1904044" y="6136623"/>
            <a:ext cx="713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 101 Mayapuri, Phase-2 Near Crystal Palace Banquet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B16CB2-5D8D-4758-8894-54A041E178E4}"/>
              </a:ext>
            </a:extLst>
          </p:cNvPr>
          <p:cNvSpPr txBox="1"/>
          <p:nvPr/>
        </p:nvSpPr>
        <p:spPr>
          <a:xfrm>
            <a:off x="161225" y="4597477"/>
            <a:ext cx="679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1500" spc="2500" dirty="0">
                <a:latin typeface="Bahnschrift Light" panose="020B0502040204020203" pitchFamily="34" charset="0"/>
                <a:cs typeface="Arial" panose="020B0604020202020204" pitchFamily="34" charset="0"/>
              </a:rPr>
              <a:t>CULINARY TASTE</a:t>
            </a:r>
          </a:p>
        </p:txBody>
      </p:sp>
      <p:pic>
        <p:nvPicPr>
          <p:cNvPr id="37" name="Graphic 36" descr="Fork and knife with solid fill">
            <a:extLst>
              <a:ext uri="{FF2B5EF4-FFF2-40B4-BE49-F238E27FC236}">
                <a16:creationId xmlns:a16="http://schemas.microsoft.com/office/drawing/2014/main" id="{DC09BE42-49F2-422A-A7A8-98A8C808D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306" y="1945732"/>
            <a:ext cx="691009" cy="69100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F77BE1E-1DCC-4F95-B2AD-1D9040241A57}"/>
              </a:ext>
            </a:extLst>
          </p:cNvPr>
          <p:cNvSpPr txBox="1"/>
          <p:nvPr/>
        </p:nvSpPr>
        <p:spPr>
          <a:xfrm>
            <a:off x="1154501" y="1667617"/>
            <a:ext cx="298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 Black" panose="020B0A04020102020204" pitchFamily="34" charset="0"/>
              </a:rPr>
              <a:t>M.D.K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MITTI DI KHUSHBU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A6338A-3349-4DD7-BE06-3BC1F4011DD9}"/>
              </a:ext>
            </a:extLst>
          </p:cNvPr>
          <p:cNvGrpSpPr/>
          <p:nvPr/>
        </p:nvGrpSpPr>
        <p:grpSpPr>
          <a:xfrm>
            <a:off x="1889194" y="-795971"/>
            <a:ext cx="12485885" cy="8337230"/>
            <a:chOff x="1981790" y="-795971"/>
            <a:chExt cx="12485885" cy="8337230"/>
          </a:xfrm>
          <a:blipFill dpi="0" rotWithShape="1">
            <a:blip r:embed="rId6"/>
            <a:srcRect/>
            <a:stretch>
              <a:fillRect r="3000"/>
            </a:stretch>
          </a:blipFill>
        </p:grpSpPr>
        <p:sp>
          <p:nvSpPr>
            <p:cNvPr id="93" name="Hexagon 92">
              <a:extLst>
                <a:ext uri="{FF2B5EF4-FFF2-40B4-BE49-F238E27FC236}">
                  <a16:creationId xmlns:a16="http://schemas.microsoft.com/office/drawing/2014/main" id="{61DCFBC0-3052-468A-9E74-CBCAE83C6B9E}"/>
                </a:ext>
              </a:extLst>
            </p:cNvPr>
            <p:cNvSpPr/>
            <p:nvPr/>
          </p:nvSpPr>
          <p:spPr>
            <a:xfrm>
              <a:off x="6531303" y="1728058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xagon 93">
              <a:extLst>
                <a:ext uri="{FF2B5EF4-FFF2-40B4-BE49-F238E27FC236}">
                  <a16:creationId xmlns:a16="http://schemas.microsoft.com/office/drawing/2014/main" id="{1986C4C5-8730-43E2-9D2E-F45B1A7BE880}"/>
                </a:ext>
              </a:extLst>
            </p:cNvPr>
            <p:cNvSpPr/>
            <p:nvPr/>
          </p:nvSpPr>
          <p:spPr>
            <a:xfrm>
              <a:off x="6531303" y="45372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320F10D2-B51A-459F-94B0-ADD182958E25}"/>
                </a:ext>
              </a:extLst>
            </p:cNvPr>
            <p:cNvSpPr/>
            <p:nvPr/>
          </p:nvSpPr>
          <p:spPr>
            <a:xfrm>
              <a:off x="6531303" y="3410744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>
              <a:extLst>
                <a:ext uri="{FF2B5EF4-FFF2-40B4-BE49-F238E27FC236}">
                  <a16:creationId xmlns:a16="http://schemas.microsoft.com/office/drawing/2014/main" id="{9A95D5F6-F4EA-4A68-99D5-6D0711A0DF76}"/>
                </a:ext>
              </a:extLst>
            </p:cNvPr>
            <p:cNvSpPr/>
            <p:nvPr/>
          </p:nvSpPr>
          <p:spPr>
            <a:xfrm>
              <a:off x="8049515" y="2569401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>
              <a:extLst>
                <a:ext uri="{FF2B5EF4-FFF2-40B4-BE49-F238E27FC236}">
                  <a16:creationId xmlns:a16="http://schemas.microsoft.com/office/drawing/2014/main" id="{403FD40A-4CC3-4C9B-BC64-1C9A15C5EF48}"/>
                </a:ext>
              </a:extLst>
            </p:cNvPr>
            <p:cNvSpPr/>
            <p:nvPr/>
          </p:nvSpPr>
          <p:spPr>
            <a:xfrm>
              <a:off x="8049515" y="886715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>
              <a:extLst>
                <a:ext uri="{FF2B5EF4-FFF2-40B4-BE49-F238E27FC236}">
                  <a16:creationId xmlns:a16="http://schemas.microsoft.com/office/drawing/2014/main" id="{A865C0A0-6DC7-4AC9-ADBD-D10C59934715}"/>
                </a:ext>
              </a:extLst>
            </p:cNvPr>
            <p:cNvSpPr/>
            <p:nvPr/>
          </p:nvSpPr>
          <p:spPr>
            <a:xfrm>
              <a:off x="5013091" y="2569401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673697EE-F053-4855-AD33-7CACC57CAB98}"/>
                </a:ext>
              </a:extLst>
            </p:cNvPr>
            <p:cNvSpPr/>
            <p:nvPr/>
          </p:nvSpPr>
          <p:spPr>
            <a:xfrm>
              <a:off x="11085939" y="886715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Hexagon 100">
              <a:extLst>
                <a:ext uri="{FF2B5EF4-FFF2-40B4-BE49-F238E27FC236}">
                  <a16:creationId xmlns:a16="http://schemas.microsoft.com/office/drawing/2014/main" id="{378B73D3-4382-4254-9B25-8E7081FDAC77}"/>
                </a:ext>
              </a:extLst>
            </p:cNvPr>
            <p:cNvSpPr/>
            <p:nvPr/>
          </p:nvSpPr>
          <p:spPr>
            <a:xfrm>
              <a:off x="11085939" y="-795971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exagon 101">
              <a:extLst>
                <a:ext uri="{FF2B5EF4-FFF2-40B4-BE49-F238E27FC236}">
                  <a16:creationId xmlns:a16="http://schemas.microsoft.com/office/drawing/2014/main" id="{1F049F26-5249-48C5-BE6D-72C9185A02B0}"/>
                </a:ext>
              </a:extLst>
            </p:cNvPr>
            <p:cNvSpPr/>
            <p:nvPr/>
          </p:nvSpPr>
          <p:spPr>
            <a:xfrm>
              <a:off x="11085939" y="2569401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C4835702-D822-49D7-915A-C84CCE3ECB6B}"/>
                </a:ext>
              </a:extLst>
            </p:cNvPr>
            <p:cNvSpPr/>
            <p:nvPr/>
          </p:nvSpPr>
          <p:spPr>
            <a:xfrm>
              <a:off x="12604151" y="1728058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38B93667-56F5-4D5A-B1CC-0AD25630E3E0}"/>
                </a:ext>
              </a:extLst>
            </p:cNvPr>
            <p:cNvSpPr/>
            <p:nvPr/>
          </p:nvSpPr>
          <p:spPr>
            <a:xfrm>
              <a:off x="12604151" y="45372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7A7917DE-9508-4C43-97C3-ACCFCF0F02CE}"/>
                </a:ext>
              </a:extLst>
            </p:cNvPr>
            <p:cNvSpPr/>
            <p:nvPr/>
          </p:nvSpPr>
          <p:spPr>
            <a:xfrm>
              <a:off x="9567727" y="1728058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>
              <a:extLst>
                <a:ext uri="{FF2B5EF4-FFF2-40B4-BE49-F238E27FC236}">
                  <a16:creationId xmlns:a16="http://schemas.microsoft.com/office/drawing/2014/main" id="{EF69E683-481D-41F1-8027-6E6ED3FD088E}"/>
                </a:ext>
              </a:extLst>
            </p:cNvPr>
            <p:cNvSpPr/>
            <p:nvPr/>
          </p:nvSpPr>
          <p:spPr>
            <a:xfrm>
              <a:off x="9567727" y="45372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>
              <a:extLst>
                <a:ext uri="{FF2B5EF4-FFF2-40B4-BE49-F238E27FC236}">
                  <a16:creationId xmlns:a16="http://schemas.microsoft.com/office/drawing/2014/main" id="{51B3A060-776D-4730-B02B-6B10DA117628}"/>
                </a:ext>
              </a:extLst>
            </p:cNvPr>
            <p:cNvSpPr/>
            <p:nvPr/>
          </p:nvSpPr>
          <p:spPr>
            <a:xfrm>
              <a:off x="9567727" y="5093430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>
              <a:extLst>
                <a:ext uri="{FF2B5EF4-FFF2-40B4-BE49-F238E27FC236}">
                  <a16:creationId xmlns:a16="http://schemas.microsoft.com/office/drawing/2014/main" id="{AECABE58-AFD3-46D7-B674-B7347FB5E9E6}"/>
                </a:ext>
              </a:extLst>
            </p:cNvPr>
            <p:cNvSpPr/>
            <p:nvPr/>
          </p:nvSpPr>
          <p:spPr>
            <a:xfrm>
              <a:off x="9567727" y="3410744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FFCFBABD-5A4A-4ACB-B1FE-A24BC0F9E086}"/>
                </a:ext>
              </a:extLst>
            </p:cNvPr>
            <p:cNvSpPr/>
            <p:nvPr/>
          </p:nvSpPr>
          <p:spPr>
            <a:xfrm>
              <a:off x="11085939" y="5934773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57F87532-7D9E-48F3-8875-3AF09EFB9CF2}"/>
                </a:ext>
              </a:extLst>
            </p:cNvPr>
            <p:cNvSpPr/>
            <p:nvPr/>
          </p:nvSpPr>
          <p:spPr>
            <a:xfrm>
              <a:off x="11085939" y="4252087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>
              <a:extLst>
                <a:ext uri="{FF2B5EF4-FFF2-40B4-BE49-F238E27FC236}">
                  <a16:creationId xmlns:a16="http://schemas.microsoft.com/office/drawing/2014/main" id="{8ABBAFC4-543D-4995-AB05-B517B3096A17}"/>
                </a:ext>
              </a:extLst>
            </p:cNvPr>
            <p:cNvSpPr/>
            <p:nvPr/>
          </p:nvSpPr>
          <p:spPr>
            <a:xfrm>
              <a:off x="3670910" y="70569"/>
              <a:ext cx="1413662" cy="1150302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Hexagon 112">
              <a:extLst>
                <a:ext uri="{FF2B5EF4-FFF2-40B4-BE49-F238E27FC236}">
                  <a16:creationId xmlns:a16="http://schemas.microsoft.com/office/drawing/2014/main" id="{988F2C1B-D66C-4455-9F60-7CA3727A0943}"/>
                </a:ext>
              </a:extLst>
            </p:cNvPr>
            <p:cNvSpPr/>
            <p:nvPr/>
          </p:nvSpPr>
          <p:spPr>
            <a:xfrm>
              <a:off x="8049515" y="4252087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>
              <a:extLst>
                <a:ext uri="{FF2B5EF4-FFF2-40B4-BE49-F238E27FC236}">
                  <a16:creationId xmlns:a16="http://schemas.microsoft.com/office/drawing/2014/main" id="{9FFF92F9-B811-44AF-928C-563600AC2D9E}"/>
                </a:ext>
              </a:extLst>
            </p:cNvPr>
            <p:cNvSpPr/>
            <p:nvPr/>
          </p:nvSpPr>
          <p:spPr>
            <a:xfrm>
              <a:off x="2640379" y="678373"/>
              <a:ext cx="920184" cy="793262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35D23F58-2BDA-49B8-99BD-DBD4CBBF0A20}"/>
                </a:ext>
              </a:extLst>
            </p:cNvPr>
            <p:cNvSpPr/>
            <p:nvPr/>
          </p:nvSpPr>
          <p:spPr>
            <a:xfrm>
              <a:off x="5032467" y="886715"/>
              <a:ext cx="1863524" cy="16064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8CF0B773-7F3B-44B2-A43E-1CA292A02779}"/>
                </a:ext>
              </a:extLst>
            </p:cNvPr>
            <p:cNvSpPr/>
            <p:nvPr/>
          </p:nvSpPr>
          <p:spPr>
            <a:xfrm>
              <a:off x="1981790" y="137396"/>
              <a:ext cx="603416" cy="52018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621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Bahnschrift Light</vt:lpstr>
      <vt:lpstr>Calibri</vt:lpstr>
      <vt:lpstr>Calibri Light</vt:lpstr>
      <vt:lpstr>Edwardian Script ITC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MEHTA</dc:creator>
  <cp:lastModifiedBy>SHASHANK MEHTA</cp:lastModifiedBy>
  <cp:revision>11</cp:revision>
  <dcterms:created xsi:type="dcterms:W3CDTF">2023-06-17T18:12:13Z</dcterms:created>
  <dcterms:modified xsi:type="dcterms:W3CDTF">2023-06-18T20:02:45Z</dcterms:modified>
</cp:coreProperties>
</file>