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1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Driven Development</a:t>
            </a:r>
            <a:br>
              <a:rPr lang="en-US" dirty="0" smtClean="0"/>
            </a:br>
            <a:r>
              <a:rPr lang="en-US" dirty="0" smtClean="0"/>
              <a:t>Workshop 1/4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whole workshop</a:t>
            </a:r>
          </a:p>
          <a:p>
            <a:r>
              <a:rPr lang="en-US" dirty="0" err="1" smtClean="0"/>
              <a:t>Warmup</a:t>
            </a:r>
            <a:r>
              <a:rPr lang="en-US" dirty="0" smtClean="0"/>
              <a:t> demo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basic skills</a:t>
            </a:r>
          </a:p>
          <a:p>
            <a:r>
              <a:rPr lang="en-US" dirty="0" err="1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</a:t>
            </a:r>
            <a:r>
              <a:rPr lang="en-US" altLang="zh-CN" dirty="0" smtClean="0"/>
              <a:t>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Development </a:t>
            </a:r>
          </a:p>
          <a:p>
            <a:pPr lvl="2"/>
            <a:r>
              <a:rPr lang="en-US" dirty="0" smtClean="0"/>
              <a:t>Web &amp; API services</a:t>
            </a:r>
          </a:p>
          <a:p>
            <a:pPr lvl="2"/>
            <a:r>
              <a:rPr lang="en-US" dirty="0" smtClean="0"/>
              <a:t>Functional test</a:t>
            </a:r>
          </a:p>
          <a:p>
            <a:pPr lvl="1"/>
            <a:r>
              <a:rPr lang="en-US" dirty="0" smtClean="0"/>
              <a:t>Deployment (next stage)</a:t>
            </a:r>
          </a:p>
          <a:p>
            <a:r>
              <a:rPr lang="en-US" dirty="0" smtClean="0"/>
              <a:t>Check points for workshop</a:t>
            </a:r>
          </a:p>
          <a:p>
            <a:pPr lvl="1"/>
            <a:r>
              <a:rPr lang="en-US" dirty="0" smtClean="0"/>
              <a:t>U could develop | test inside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U could run you multiple </a:t>
            </a:r>
            <a:r>
              <a:rPr lang="en-US" dirty="0" err="1" smtClean="0"/>
              <a:t>mico</a:t>
            </a:r>
            <a:r>
              <a:rPr lang="en-US" dirty="0" smtClean="0"/>
              <a:t>-services in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U will share the knowledge you learned from this workshop to your team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with </a:t>
            </a:r>
            <a:r>
              <a:rPr lang="en-US" dirty="0" err="1" smtClean="0"/>
              <a:t>ubuntu</a:t>
            </a:r>
            <a:r>
              <a:rPr lang="en-US" dirty="0" smtClean="0"/>
              <a:t> &amp; </a:t>
            </a:r>
            <a:r>
              <a:rPr lang="en-US" dirty="0" err="1" smtClean="0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Basic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–d –v -p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stop &amp;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rmi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logs –f id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exec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hub to find the images</a:t>
            </a:r>
          </a:p>
        </p:txBody>
      </p:sp>
    </p:spTree>
    <p:extLst>
      <p:ext uri="{BB962C8B-B14F-4D97-AF65-F5344CB8AC3E}">
        <p14:creationId xmlns:p14="http://schemas.microsoft.com/office/powerpoint/2010/main" val="10313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web “react”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asciinema.org</a:t>
            </a:r>
            <a:r>
              <a:rPr lang="en-US" dirty="0"/>
              <a:t>/a/a5cmkswrxebup4x5yjozzvpuf</a:t>
            </a:r>
          </a:p>
        </p:txBody>
      </p:sp>
    </p:spTree>
    <p:extLst>
      <p:ext uri="{BB962C8B-B14F-4D97-AF65-F5344CB8AC3E}">
        <p14:creationId xmlns:p14="http://schemas.microsoft.com/office/powerpoint/2010/main" val="3935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宋体</vt:lpstr>
      <vt:lpstr>Arial</vt:lpstr>
      <vt:lpstr>Office Theme</vt:lpstr>
      <vt:lpstr>Docker Driven Development Workshop 1/4</vt:lpstr>
      <vt:lpstr>Agenda</vt:lpstr>
      <vt:lpstr>The goal</vt:lpstr>
      <vt:lpstr>Warmup</vt:lpstr>
      <vt:lpstr>Docker Basic Skills</vt:lpstr>
      <vt:lpstr>Homeworks</vt:lpstr>
      <vt:lpstr>Thanks</vt:lpstr>
    </vt:vector>
  </TitlesOfParts>
  <Company>MYOB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Driven Development Workshop 1/4</dc:title>
  <dc:creator>Kerry Wang</dc:creator>
  <cp:lastModifiedBy>Kerry Wang</cp:lastModifiedBy>
  <cp:revision>87</cp:revision>
  <dcterms:created xsi:type="dcterms:W3CDTF">2016-07-08T04:31:26Z</dcterms:created>
  <dcterms:modified xsi:type="dcterms:W3CDTF">2016-07-29T03:18:33Z</dcterms:modified>
</cp:coreProperties>
</file>