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7" r:id="rId5"/>
    <p:sldId id="264" r:id="rId6"/>
    <p:sldId id="266" r:id="rId7"/>
    <p:sldId id="269" r:id="rId8"/>
    <p:sldId id="265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/>
    <p:restoredTop sz="94780"/>
  </p:normalViewPr>
  <p:slideViewPr>
    <p:cSldViewPr snapToGrid="0" snapToObjects="1">
      <p:cViewPr varScale="1">
        <p:scale>
          <a:sx n="120" d="100"/>
          <a:sy n="120" d="100"/>
        </p:scale>
        <p:origin x="139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3205-7DCF-9447-B5AB-22DFE12CC2DE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0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3205-7DCF-9447-B5AB-22DFE12CC2DE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8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3205-7DCF-9447-B5AB-22DFE12CC2DE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5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3205-7DCF-9447-B5AB-22DFE12CC2DE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0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3205-7DCF-9447-B5AB-22DFE12CC2DE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9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3205-7DCF-9447-B5AB-22DFE12CC2DE}" type="datetimeFigureOut">
              <a:rPr lang="en-US" smtClean="0"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2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3205-7DCF-9447-B5AB-22DFE12CC2DE}" type="datetimeFigureOut">
              <a:rPr lang="en-US" smtClean="0"/>
              <a:t>7/29/16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9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3205-7DCF-9447-B5AB-22DFE12CC2DE}" type="datetimeFigureOut">
              <a:rPr lang="en-US" smtClean="0"/>
              <a:t>7/29/16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5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3205-7DCF-9447-B5AB-22DFE12CC2DE}" type="datetimeFigureOut">
              <a:rPr lang="en-US" smtClean="0"/>
              <a:t>7/29/16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3205-7DCF-9447-B5AB-22DFE12CC2DE}" type="datetimeFigureOut">
              <a:rPr lang="en-US" smtClean="0"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5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3205-7DCF-9447-B5AB-22DFE12CC2DE}" type="datetimeFigureOut">
              <a:rPr lang="en-US" smtClean="0"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0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83205-7DCF-9447-B5AB-22DFE12CC2DE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3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docker.com/engine/reference/build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Driven Development</a:t>
            </a:r>
            <a:br>
              <a:rPr lang="en-US" dirty="0" smtClean="0"/>
            </a:br>
            <a:r>
              <a:rPr lang="en-US" dirty="0" smtClean="0"/>
              <a:t>Workshop 2/4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81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Today’s </a:t>
            </a:r>
            <a:r>
              <a:rPr lang="en-US" dirty="0" smtClean="0"/>
              <a:t>goal</a:t>
            </a:r>
          </a:p>
          <a:p>
            <a:r>
              <a:rPr lang="en-US" dirty="0" smtClean="0"/>
              <a:t>Dev demo</a:t>
            </a:r>
          </a:p>
          <a:p>
            <a:r>
              <a:rPr lang="en-US" dirty="0" err="1" smtClean="0"/>
              <a:t>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r>
              <a:rPr lang="en-US" dirty="0" err="1" smtClean="0"/>
              <a:t>Dockerfile</a:t>
            </a:r>
            <a:r>
              <a:rPr lang="en-US" dirty="0"/>
              <a:t> &amp;&amp; .</a:t>
            </a:r>
            <a:r>
              <a:rPr lang="en-US" dirty="0" err="1" smtClean="0"/>
              <a:t>dockerignore</a:t>
            </a:r>
            <a:endParaRPr lang="en-US" dirty="0" smtClean="0"/>
          </a:p>
          <a:p>
            <a:r>
              <a:rPr lang="en-US" dirty="0" smtClean="0"/>
              <a:t>Development in </a:t>
            </a:r>
            <a:r>
              <a:rPr lang="en-US" dirty="0" err="1" smtClean="0"/>
              <a:t>docker</a:t>
            </a:r>
            <a:endParaRPr lang="en-US" dirty="0" smtClean="0"/>
          </a:p>
          <a:p>
            <a:r>
              <a:rPr lang="en-US" dirty="0" smtClean="0"/>
              <a:t>Running </a:t>
            </a:r>
            <a:r>
              <a:rPr lang="en-US" dirty="0"/>
              <a:t>tests/build in </a:t>
            </a:r>
            <a:r>
              <a:rPr lang="en-US" dirty="0" err="1"/>
              <a:t>docker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console.sh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9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Docker</a:t>
            </a:r>
            <a:r>
              <a:rPr lang="en-US" dirty="0" smtClean="0"/>
              <a:t> 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15</a:t>
            </a:r>
            <a:r>
              <a:rPr lang="en-US" dirty="0" smtClean="0"/>
              <a:t>000+ </a:t>
            </a:r>
            <a:r>
              <a:rPr lang="en-US" dirty="0" smtClean="0"/>
              <a:t>images to pull down and use in your projects</a:t>
            </a:r>
          </a:p>
          <a:p>
            <a:r>
              <a:rPr lang="en-US" dirty="0" smtClean="0"/>
              <a:t>Seamless integration into CLI</a:t>
            </a:r>
          </a:p>
          <a:p>
            <a:r>
              <a:rPr lang="en-US" dirty="0" smtClean="0"/>
              <a:t>Additional Features:</a:t>
            </a:r>
          </a:p>
          <a:p>
            <a:pPr lvl="1"/>
            <a:r>
              <a:rPr lang="en-US" dirty="0" err="1" smtClean="0"/>
              <a:t>Webhooks</a:t>
            </a:r>
            <a:endParaRPr lang="en-US" dirty="0" smtClean="0"/>
          </a:p>
          <a:p>
            <a:pPr lvl="1"/>
            <a:r>
              <a:rPr lang="en-US" dirty="0" smtClean="0"/>
              <a:t>Automated builds</a:t>
            </a:r>
          </a:p>
          <a:p>
            <a:pPr lvl="1"/>
            <a:r>
              <a:rPr lang="en-US" dirty="0" smtClean="0"/>
              <a:t>Private repos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last workshop </a:t>
            </a:r>
          </a:p>
          <a:p>
            <a:r>
              <a:rPr lang="en-US" dirty="0" smtClean="0"/>
              <a:t>Create a </a:t>
            </a:r>
            <a:r>
              <a:rPr lang="en-US" dirty="0" err="1" smtClean="0"/>
              <a:t>Dockerfile</a:t>
            </a:r>
            <a:endParaRPr lang="en-US" dirty="0" smtClean="0"/>
          </a:p>
          <a:p>
            <a:r>
              <a:rPr lang="en-US" dirty="0" smtClean="0"/>
              <a:t>Copy SRC code</a:t>
            </a:r>
          </a:p>
          <a:p>
            <a:r>
              <a:rPr lang="en-US" dirty="0" smtClean="0"/>
              <a:t>Run server and tests</a:t>
            </a:r>
          </a:p>
          <a:p>
            <a:r>
              <a:rPr lang="en-US" dirty="0" err="1" smtClean="0"/>
              <a:t>Console.sh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197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Dockerfile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FROM</a:t>
            </a:r>
            <a:endParaRPr lang="en-US" dirty="0"/>
          </a:p>
          <a:p>
            <a:pPr algn="just"/>
            <a:r>
              <a:rPr lang="en-US" dirty="0"/>
              <a:t>WORKDIR</a:t>
            </a:r>
          </a:p>
          <a:p>
            <a:pPr algn="just"/>
            <a:r>
              <a:rPr lang="en-US" dirty="0"/>
              <a:t>COPY/ADD</a:t>
            </a:r>
          </a:p>
          <a:p>
            <a:pPr algn="just"/>
            <a:r>
              <a:rPr lang="en-US" dirty="0" smtClean="0"/>
              <a:t>RUN									</a:t>
            </a:r>
          </a:p>
          <a:p>
            <a:pPr algn="just"/>
            <a:r>
              <a:rPr lang="en-US" dirty="0" smtClean="0"/>
              <a:t>EXPOSE</a:t>
            </a:r>
          </a:p>
          <a:p>
            <a:pPr algn="just"/>
            <a:r>
              <a:rPr lang="en-US" dirty="0" smtClean="0"/>
              <a:t>CMD</a:t>
            </a:r>
          </a:p>
          <a:p>
            <a:pPr algn="just"/>
            <a:r>
              <a:rPr lang="en-US" dirty="0"/>
              <a:t>ENV</a:t>
            </a:r>
            <a:endParaRPr lang="en-US" dirty="0" smtClean="0"/>
          </a:p>
          <a:p>
            <a:pPr algn="just"/>
            <a:r>
              <a:rPr lang="en-US" dirty="0" smtClean="0"/>
              <a:t>VOLUME</a:t>
            </a:r>
          </a:p>
          <a:p>
            <a:pPr algn="just"/>
            <a:r>
              <a:rPr lang="en-US" dirty="0" smtClean="0"/>
              <a:t>ENTRYPOINT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3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Build your own images with a </a:t>
            </a:r>
            <a:r>
              <a:rPr lang="en-US" dirty="0" err="1" smtClean="0">
                <a:solidFill>
                  <a:srgbClr val="FF0000"/>
                </a:solidFill>
              </a:rPr>
              <a:t>Dockerfile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$ </a:t>
            </a:r>
            <a:r>
              <a:rPr lang="en-US" dirty="0" err="1" smtClean="0">
                <a:solidFill>
                  <a:srgbClr val="FF0000"/>
                </a:solidFill>
              </a:rPr>
              <a:t>docker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build –t </a:t>
            </a:r>
            <a:r>
              <a:rPr lang="en-US" dirty="0" err="1">
                <a:solidFill>
                  <a:srgbClr val="FF0000"/>
                </a:solidFill>
              </a:rPr>
              <a:t>image:tag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$ </a:t>
            </a:r>
            <a:r>
              <a:rPr lang="en-US" dirty="0" err="1" smtClean="0">
                <a:solidFill>
                  <a:srgbClr val="FF0000"/>
                </a:solidFill>
              </a:rPr>
              <a:t>docker</a:t>
            </a:r>
            <a:r>
              <a:rPr lang="en-US" dirty="0" smtClean="0">
                <a:solidFill>
                  <a:srgbClr val="FF0000"/>
                </a:solidFill>
              </a:rPr>
              <a:t> images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05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</a:t>
            </a:r>
            <a:r>
              <a:rPr lang="en-US" dirty="0" err="1" smtClean="0"/>
              <a:t>omeworks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your web service run in </a:t>
            </a:r>
            <a:r>
              <a:rPr lang="en-US" dirty="0" err="1" smtClean="0"/>
              <a:t>Docker</a:t>
            </a:r>
            <a:endParaRPr lang="en-US" dirty="0" smtClean="0"/>
          </a:p>
          <a:p>
            <a:r>
              <a:rPr lang="en-US" dirty="0" smtClean="0"/>
              <a:t>Pick a </a:t>
            </a:r>
            <a:r>
              <a:rPr lang="en-US" dirty="0" smtClean="0"/>
              <a:t>Backend </a:t>
            </a:r>
            <a:r>
              <a:rPr lang="en-US" dirty="0" err="1" smtClean="0"/>
              <a:t>api</a:t>
            </a:r>
            <a:r>
              <a:rPr lang="en-US" dirty="0" smtClean="0"/>
              <a:t> server technology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Scala </a:t>
            </a:r>
          </a:p>
          <a:p>
            <a:pPr lvl="1"/>
            <a:r>
              <a:rPr lang="en-US" dirty="0" smtClean="0"/>
              <a:t>Ruby</a:t>
            </a:r>
          </a:p>
          <a:p>
            <a:pPr lvl="1"/>
            <a:r>
              <a:rPr lang="en-US" smtClean="0"/>
              <a:t>Python</a:t>
            </a:r>
          </a:p>
          <a:p>
            <a:pPr lvl="1"/>
            <a:r>
              <a:rPr lang="en-US" smtClean="0"/>
              <a:t>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06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QA</a:t>
            </a:r>
          </a:p>
          <a:p>
            <a:r>
              <a:rPr lang="en-US" dirty="0" smtClean="0"/>
              <a:t>Reference:</a:t>
            </a:r>
          </a:p>
          <a:p>
            <a:pPr lvl="1"/>
            <a:r>
              <a:rPr lang="en-US" dirty="0">
                <a:hlinkClick r:id="rId2"/>
              </a:rPr>
              <a:t>https://docs.docker.com/engine/reference/builder/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573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678</TotalTime>
  <Words>118</Words>
  <Application>Microsoft Macintosh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Arial</vt:lpstr>
      <vt:lpstr>Office Theme</vt:lpstr>
      <vt:lpstr>Docker Driven Development Workshop 2/4</vt:lpstr>
      <vt:lpstr>Agenda</vt:lpstr>
      <vt:lpstr>Today’s goal</vt:lpstr>
      <vt:lpstr>The Docker Hub</vt:lpstr>
      <vt:lpstr>Docker Demo</vt:lpstr>
      <vt:lpstr>Dockerfile Commands</vt:lpstr>
      <vt:lpstr>Dockerfiles</vt:lpstr>
      <vt:lpstr>Homeworks</vt:lpstr>
      <vt:lpstr>Thanks</vt:lpstr>
    </vt:vector>
  </TitlesOfParts>
  <Company>MYOB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Driven Development Workshop 1/4</dc:title>
  <dc:creator>Kerry Wang</dc:creator>
  <cp:lastModifiedBy>Kerry Wang</cp:lastModifiedBy>
  <cp:revision>189</cp:revision>
  <dcterms:created xsi:type="dcterms:W3CDTF">2016-07-08T04:31:26Z</dcterms:created>
  <dcterms:modified xsi:type="dcterms:W3CDTF">2016-07-29T04:59:53Z</dcterms:modified>
</cp:coreProperties>
</file>