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70" r:id="rId5"/>
    <p:sldId id="264" r:id="rId6"/>
    <p:sldId id="269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5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3205-7DCF-9447-B5AB-22DFE12CC2DE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D6FF-4140-3A4D-8433-B1EEA9B4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Driven Development</a:t>
            </a:r>
            <a:br>
              <a:rPr lang="en-US" dirty="0" smtClean="0"/>
            </a:br>
            <a:r>
              <a:rPr lang="en-US" dirty="0" smtClean="0"/>
              <a:t>Workshop </a:t>
            </a:r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</a:p>
          <a:p>
            <a:r>
              <a:rPr lang="en-US" dirty="0" smtClean="0"/>
              <a:t>Show Case</a:t>
            </a:r>
          </a:p>
          <a:p>
            <a:r>
              <a:rPr lang="en-US" dirty="0" smtClean="0"/>
              <a:t>Dev </a:t>
            </a:r>
            <a:r>
              <a:rPr lang="en-US" dirty="0" smtClean="0"/>
              <a:t>demo</a:t>
            </a:r>
          </a:p>
          <a:p>
            <a:r>
              <a:rPr lang="en-US" dirty="0" err="1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r>
              <a:rPr lang="en-US" dirty="0" smtClean="0"/>
              <a:t>Review the </a:t>
            </a:r>
            <a:r>
              <a:rPr lang="en-US" dirty="0" err="1" smtClean="0"/>
              <a:t>Dockerfile</a:t>
            </a:r>
            <a:r>
              <a:rPr lang="en-US" dirty="0" smtClean="0"/>
              <a:t> for Node</a:t>
            </a:r>
            <a:endParaRPr lang="en-US" dirty="0" smtClean="0"/>
          </a:p>
          <a:p>
            <a:r>
              <a:rPr lang="en-US" dirty="0" smtClean="0"/>
              <a:t>Running Backend Service in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Combine web &amp; backend service working together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last work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</a:t>
            </a:r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Mapping code only</a:t>
            </a:r>
          </a:p>
          <a:p>
            <a:r>
              <a:rPr lang="en-US" dirty="0" smtClean="0"/>
              <a:t>Link two containers</a:t>
            </a:r>
          </a:p>
        </p:txBody>
      </p:sp>
    </p:spTree>
    <p:extLst>
      <p:ext uri="{BB962C8B-B14F-4D97-AF65-F5344CB8AC3E}">
        <p14:creationId xmlns:p14="http://schemas.microsoft.com/office/powerpoint/2010/main" val="20919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your own images with a </a:t>
            </a:r>
            <a:r>
              <a:rPr lang="en-US" dirty="0" err="1" smtClean="0">
                <a:solidFill>
                  <a:srgbClr val="FF0000"/>
                </a:solidFill>
              </a:rPr>
              <a:t>Dockerfile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build –t </a:t>
            </a:r>
            <a:r>
              <a:rPr lang="en-US" dirty="0" err="1">
                <a:solidFill>
                  <a:srgbClr val="FF0000"/>
                </a:solidFill>
              </a:rPr>
              <a:t>image:tag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>
                <a:solidFill>
                  <a:srgbClr val="FF0000"/>
                </a:solidFill>
              </a:rPr>
              <a:t>docker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run –d –p –v --link –name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 </a:t>
            </a:r>
            <a:r>
              <a:rPr lang="en-US" dirty="0" err="1" smtClean="0">
                <a:solidFill>
                  <a:srgbClr val="FF0000"/>
                </a:solidFill>
              </a:rPr>
              <a:t>docker</a:t>
            </a:r>
            <a:r>
              <a:rPr lang="en-US" dirty="0" smtClean="0">
                <a:solidFill>
                  <a:srgbClr val="FF0000"/>
                </a:solidFill>
              </a:rPr>
              <a:t> inspect </a:t>
            </a:r>
            <a:r>
              <a:rPr lang="en-US" dirty="0" err="1" smtClean="0">
                <a:solidFill>
                  <a:srgbClr val="FF0000"/>
                </a:solidFill>
              </a:rPr>
              <a:t>container_ID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your </a:t>
            </a:r>
            <a:r>
              <a:rPr lang="en-US" dirty="0" smtClean="0"/>
              <a:t>backend service </a:t>
            </a:r>
            <a:r>
              <a:rPr lang="en-US" dirty="0" smtClean="0"/>
              <a:t>run in </a:t>
            </a:r>
            <a:r>
              <a:rPr lang="en-US" dirty="0" err="1" smtClean="0"/>
              <a:t>Docker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57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961</TotalTime>
  <Words>92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Docker Driven Development Workshop 3/4</vt:lpstr>
      <vt:lpstr>Agenda</vt:lpstr>
      <vt:lpstr>Today’s goal</vt:lpstr>
      <vt:lpstr>Review </vt:lpstr>
      <vt:lpstr>Docker Demo</vt:lpstr>
      <vt:lpstr>Basic command line</vt:lpstr>
      <vt:lpstr>Homeworks</vt:lpstr>
      <vt:lpstr>Thanks</vt:lpstr>
    </vt:vector>
  </TitlesOfParts>
  <Company>MYOB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Driven Development Workshop 1/4</dc:title>
  <dc:creator>Kerry Wang</dc:creator>
  <cp:lastModifiedBy>Kerry Wang</cp:lastModifiedBy>
  <cp:revision>228</cp:revision>
  <dcterms:created xsi:type="dcterms:W3CDTF">2016-07-08T04:31:26Z</dcterms:created>
  <dcterms:modified xsi:type="dcterms:W3CDTF">2016-08-03T06:44:46Z</dcterms:modified>
</cp:coreProperties>
</file>